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7" r:id="rId3"/>
    <p:sldId id="283" r:id="rId4"/>
    <p:sldId id="284" r:id="rId5"/>
    <p:sldId id="278" r:id="rId6"/>
    <p:sldId id="279" r:id="rId7"/>
  </p:sldIdLst>
  <p:sldSz cx="9144000" cy="6858000" type="screen4x3"/>
  <p:notesSz cx="6858000" cy="92964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8" autoAdjust="0"/>
    <p:restoredTop sz="89410" autoAdjust="0"/>
  </p:normalViewPr>
  <p:slideViewPr>
    <p:cSldViewPr snapToGrid="0" snapToObjects="1">
      <p:cViewPr varScale="1">
        <p:scale>
          <a:sx n="72" d="100"/>
          <a:sy n="72" d="100"/>
        </p:scale>
        <p:origin x="956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F972-3A18-4EAA-A48D-0F0088DAA9EE}" type="datetimeFigureOut">
              <a:rPr lang="nb-NO" smtClean="0"/>
              <a:t>21.08.2017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54861-431F-44EC-B66E-0134778247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95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54861-431F-44EC-B66E-0134778247C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259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nb-NO" sz="1600" dirty="0" err="1" smtClean="0"/>
              <a:t>Mastergrad</a:t>
            </a:r>
            <a:r>
              <a:rPr lang="en-GB" altLang="nb-NO" sz="1600" dirty="0" smtClean="0"/>
              <a:t> </a:t>
            </a:r>
            <a:r>
              <a:rPr lang="en-GB" altLang="nb-NO" sz="1600" dirty="0" err="1" smtClean="0"/>
              <a:t>i</a:t>
            </a:r>
            <a:r>
              <a:rPr lang="en-GB" altLang="nb-NO" sz="1600" dirty="0" smtClean="0"/>
              <a:t> </a:t>
            </a:r>
            <a:r>
              <a:rPr lang="nb-NO" altLang="nb-NO" sz="1600" dirty="0" err="1" smtClean="0"/>
              <a:t>Biology</a:t>
            </a:r>
            <a:r>
              <a:rPr lang="nb-NO" altLang="nb-NO" sz="1600" dirty="0" smtClean="0"/>
              <a:t> med studieretningene:	</a:t>
            </a:r>
          </a:p>
          <a:p>
            <a:pPr lvl="2">
              <a:lnSpc>
                <a:spcPct val="80000"/>
              </a:lnSpc>
              <a:buFont typeface="Symbol" pitchFamily="18" charset="2"/>
              <a:buNone/>
            </a:pPr>
            <a:r>
              <a:rPr lang="nb-NO" altLang="nb-NO" sz="1200" dirty="0" smtClean="0"/>
              <a:t>Etologi, Atferd, Evolusjon og </a:t>
            </a:r>
            <a:r>
              <a:rPr lang="nb-NO" altLang="nb-NO" sz="1200" dirty="0" err="1" smtClean="0"/>
              <a:t>Biosystematikk</a:t>
            </a:r>
            <a:r>
              <a:rPr lang="nb-NO" altLang="nb-NO" sz="1200" dirty="0" smtClean="0"/>
              <a:t>,</a:t>
            </a:r>
          </a:p>
          <a:p>
            <a:pPr lvl="2">
              <a:lnSpc>
                <a:spcPct val="80000"/>
              </a:lnSpc>
              <a:buFont typeface="Symbol" pitchFamily="18" charset="2"/>
              <a:buNone/>
            </a:pPr>
            <a:r>
              <a:rPr lang="nb-NO" altLang="nb-NO" sz="1200" dirty="0" smtClean="0"/>
              <a:t>Fysiologi, Celle- og molekylærbiologi</a:t>
            </a:r>
          </a:p>
          <a:p>
            <a:pPr lvl="2">
              <a:lnSpc>
                <a:spcPct val="80000"/>
              </a:lnSpc>
              <a:buFont typeface="Symbol" pitchFamily="18" charset="2"/>
              <a:buNone/>
            </a:pPr>
            <a:endParaRPr lang="nb-NO" altLang="nb-NO" sz="1200" dirty="0" smtClean="0"/>
          </a:p>
          <a:p>
            <a:pPr>
              <a:lnSpc>
                <a:spcPct val="80000"/>
              </a:lnSpc>
            </a:pPr>
            <a:r>
              <a:rPr lang="en-GB" altLang="nb-NO" sz="1600" dirty="0" err="1" smtClean="0"/>
              <a:t>Mastergrad</a:t>
            </a:r>
            <a:r>
              <a:rPr lang="en-GB" altLang="nb-NO" sz="1600" dirty="0" smtClean="0"/>
              <a:t> </a:t>
            </a:r>
            <a:r>
              <a:rPr lang="en-GB" altLang="nb-NO" sz="1600" dirty="0" err="1" smtClean="0"/>
              <a:t>i</a:t>
            </a:r>
            <a:r>
              <a:rPr lang="en-GB" altLang="nb-NO" sz="1600" dirty="0" smtClean="0"/>
              <a:t> Chemistry </a:t>
            </a:r>
            <a:r>
              <a:rPr lang="nb-NO" altLang="nb-NO" sz="1600" dirty="0" smtClean="0"/>
              <a:t>med studieretningene:	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nb-NO" altLang="nb-NO" sz="1200" dirty="0" smtClean="0"/>
              <a:t>		Biokjemi, Naturmiljøkjemi og analytisk kjemi, Organisk kjemi, Strukturkjemi, Kjemididaktikk/Formidling</a:t>
            </a:r>
          </a:p>
          <a:p>
            <a:pPr>
              <a:spcBef>
                <a:spcPct val="0"/>
              </a:spcBef>
            </a:pPr>
            <a:r>
              <a:rPr lang="en-GB" altLang="nb-NO" sz="1600" dirty="0" err="1" smtClean="0"/>
              <a:t>Mastergrad</a:t>
            </a:r>
            <a:r>
              <a:rPr lang="en-GB" altLang="nb-NO" sz="1600" dirty="0" smtClean="0"/>
              <a:t> </a:t>
            </a:r>
            <a:r>
              <a:rPr lang="en-GB" altLang="nb-NO" sz="1600" dirty="0" err="1" smtClean="0"/>
              <a:t>i</a:t>
            </a:r>
            <a:r>
              <a:rPr lang="en-GB" altLang="nb-NO" sz="1600" dirty="0" smtClean="0"/>
              <a:t> Physics </a:t>
            </a:r>
            <a:r>
              <a:rPr lang="nb-NO" altLang="nb-NO" sz="1600" dirty="0" smtClean="0"/>
              <a:t>med spesialiseringer: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GB" altLang="nb-NO" sz="1200" dirty="0" smtClean="0"/>
              <a:t>Astro-</a:t>
            </a:r>
            <a:r>
              <a:rPr lang="en-GB" altLang="nb-NO" sz="1200" dirty="0" err="1" smtClean="0"/>
              <a:t>og</a:t>
            </a:r>
            <a:r>
              <a:rPr lang="en-GB" altLang="nb-NO" sz="1200" dirty="0" smtClean="0"/>
              <a:t> </a:t>
            </a:r>
            <a:r>
              <a:rPr lang="en-GB" altLang="nb-NO" sz="1200" dirty="0" err="1" smtClean="0"/>
              <a:t>partikkelfysikkog</a:t>
            </a:r>
            <a:r>
              <a:rPr lang="en-GB" altLang="nb-NO" sz="1200" dirty="0" smtClean="0"/>
              <a:t> </a:t>
            </a:r>
            <a:r>
              <a:rPr lang="en-GB" altLang="nb-NO" sz="1200" dirty="0" err="1" smtClean="0"/>
              <a:t>moderne</a:t>
            </a:r>
            <a:r>
              <a:rPr lang="en-GB" altLang="nb-NO" sz="1200" dirty="0" smtClean="0"/>
              <a:t> </a:t>
            </a:r>
            <a:r>
              <a:rPr lang="en-GB" altLang="nb-NO" sz="1200" dirty="0" err="1" smtClean="0"/>
              <a:t>feltteori</a:t>
            </a:r>
            <a:r>
              <a:rPr lang="en-GB" altLang="nb-NO" sz="1200" dirty="0" smtClean="0"/>
              <a:t>, </a:t>
            </a:r>
            <a:r>
              <a:rPr lang="en-GB" altLang="nb-NO" sz="1200" dirty="0" err="1" smtClean="0"/>
              <a:t>Energi</a:t>
            </a:r>
            <a:r>
              <a:rPr lang="en-GB" altLang="nb-NO" sz="1200" dirty="0" smtClean="0"/>
              <a:t> </a:t>
            </a:r>
            <a:r>
              <a:rPr lang="en-GB" altLang="nb-NO" sz="1200" dirty="0" err="1" smtClean="0"/>
              <a:t>og</a:t>
            </a:r>
            <a:r>
              <a:rPr lang="en-GB" altLang="nb-NO" sz="1200" dirty="0" smtClean="0"/>
              <a:t> </a:t>
            </a:r>
            <a:r>
              <a:rPr lang="en-GB" altLang="nb-NO" sz="1200" dirty="0" err="1" smtClean="0"/>
              <a:t>miljøfysikk</a:t>
            </a:r>
            <a:r>
              <a:rPr lang="en-GB" altLang="nb-NO" sz="1200" dirty="0" smtClean="0"/>
              <a:t>, </a:t>
            </a:r>
            <a:r>
              <a:rPr lang="en-GB" altLang="nb-NO" sz="1200" dirty="0" err="1" smtClean="0"/>
              <a:t>Biofysikk</a:t>
            </a:r>
            <a:r>
              <a:rPr lang="en-GB" altLang="nb-NO" sz="1200" dirty="0" smtClean="0"/>
              <a:t> </a:t>
            </a:r>
            <a:r>
              <a:rPr lang="en-GB" altLang="nb-NO" sz="1200" dirty="0" err="1" smtClean="0"/>
              <a:t>og</a:t>
            </a:r>
            <a:r>
              <a:rPr lang="en-GB" altLang="nb-NO" sz="1200" dirty="0" smtClean="0"/>
              <a:t> </a:t>
            </a:r>
            <a:r>
              <a:rPr lang="en-GB" altLang="nb-NO" sz="1200" dirty="0" err="1" smtClean="0"/>
              <a:t>medisinsk</a:t>
            </a:r>
            <a:r>
              <a:rPr lang="en-GB" altLang="nb-NO" sz="1200" dirty="0" smtClean="0"/>
              <a:t> </a:t>
            </a:r>
            <a:r>
              <a:rPr lang="en-GB" altLang="nb-NO" sz="1200" dirty="0" err="1" smtClean="0"/>
              <a:t>fysik</a:t>
            </a:r>
            <a:r>
              <a:rPr lang="en-GB" altLang="nb-NO" sz="1200" dirty="0" smtClean="0"/>
              <a:t>, </a:t>
            </a:r>
            <a:r>
              <a:rPr lang="en-GB" altLang="nb-NO" sz="1200" dirty="0" err="1" smtClean="0"/>
              <a:t>Optikk</a:t>
            </a:r>
            <a:r>
              <a:rPr lang="en-GB" altLang="nb-NO" sz="1200" dirty="0" smtClean="0"/>
              <a:t> </a:t>
            </a:r>
            <a:r>
              <a:rPr lang="en-GB" altLang="nb-NO" sz="1200" dirty="0" err="1" smtClean="0"/>
              <a:t>og</a:t>
            </a:r>
            <a:r>
              <a:rPr lang="en-GB" altLang="nb-NO" sz="1200" dirty="0" smtClean="0"/>
              <a:t> </a:t>
            </a:r>
            <a:r>
              <a:rPr lang="en-GB" altLang="nb-NO" sz="1200" dirty="0" err="1" smtClean="0"/>
              <a:t>konedenserte</a:t>
            </a:r>
            <a:r>
              <a:rPr lang="en-GB" altLang="nb-NO" sz="1200" dirty="0" smtClean="0"/>
              <a:t> </a:t>
            </a:r>
            <a:r>
              <a:rPr lang="en-GB" altLang="nb-NO" sz="1200" dirty="0" err="1" smtClean="0"/>
              <a:t>mediers</a:t>
            </a:r>
            <a:r>
              <a:rPr lang="en-GB" altLang="nb-NO" sz="1200" dirty="0" smtClean="0"/>
              <a:t> </a:t>
            </a:r>
            <a:r>
              <a:rPr lang="en-GB" altLang="nb-NO" sz="1200" dirty="0" err="1" smtClean="0"/>
              <a:t>fysikkk</a:t>
            </a:r>
            <a:r>
              <a:rPr lang="en-GB" altLang="nb-NO" sz="1200" dirty="0" smtClean="0"/>
              <a:t>, </a:t>
            </a:r>
            <a:r>
              <a:rPr lang="en-GB" altLang="nb-NO" sz="1200" dirty="0" err="1" smtClean="0"/>
              <a:t>Fysikk</a:t>
            </a:r>
            <a:r>
              <a:rPr lang="en-GB" altLang="nb-NO" sz="1200" dirty="0" smtClean="0"/>
              <a:t> </a:t>
            </a:r>
            <a:r>
              <a:rPr lang="en-GB" altLang="nb-NO" sz="1200" dirty="0" err="1" smtClean="0"/>
              <a:t>fagdidaktikk</a:t>
            </a:r>
            <a:endParaRPr lang="en-GB" altLang="nb-NO" sz="12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54861-431F-44EC-B66E-0134778247C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1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54861-431F-44EC-B66E-0134778247C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41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nu.edu/biology/studies/masterinf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fQ28mj11avtf8QrFLqOefDaBsEx7P3qCqIEMmqWNKDD9vU8g/viewform?usp=send_for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tnu.edu/studies/study-pl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-92279" y="-956345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6138" y="2726422"/>
            <a:ext cx="7772400" cy="1817468"/>
          </a:xfrm>
        </p:spPr>
        <p:txBody>
          <a:bodyPr>
            <a:normAutofit/>
          </a:bodyPr>
          <a:lstStyle/>
          <a:p>
            <a:r>
              <a:rPr lang="nb-NO" sz="2400" dirty="0" err="1" smtClean="0"/>
              <a:t>Advisers</a:t>
            </a:r>
            <a:endParaRPr lang="nb-NO" sz="2400" dirty="0" smtClean="0"/>
          </a:p>
          <a:p>
            <a:r>
              <a:rPr lang="nb-NO" sz="2400" dirty="0" smtClean="0"/>
              <a:t>Lisbeth Aune</a:t>
            </a:r>
          </a:p>
          <a:p>
            <a:endParaRPr lang="nb-NO" dirty="0"/>
          </a:p>
          <a:p>
            <a:r>
              <a:rPr lang="nb-NO" sz="2400" dirty="0" smtClean="0"/>
              <a:t>Ingunn </a:t>
            </a:r>
            <a:r>
              <a:rPr lang="nb-NO" sz="2400" dirty="0" err="1" smtClean="0"/>
              <a:t>Yttersian</a:t>
            </a:r>
            <a:endParaRPr lang="nb-NO" sz="2400" dirty="0" smtClean="0"/>
          </a:p>
          <a:p>
            <a:endParaRPr lang="nb-NO" dirty="0"/>
          </a:p>
        </p:txBody>
      </p:sp>
      <p:pic>
        <p:nvPicPr>
          <p:cNvPr id="4" name="Bilde 3" descr="eng_logo_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1" y="615707"/>
            <a:ext cx="3240024" cy="710184"/>
          </a:xfrm>
          <a:prstGeom prst="rect">
            <a:avLst/>
          </a:prstGeom>
        </p:spPr>
      </p:pic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6" name="Ellipse 15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Ellipse 16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Internationale</a:t>
            </a:r>
            <a:r>
              <a:rPr lang="nb-NO" dirty="0" smtClean="0"/>
              <a:t> Masterprogram 2-YEAR: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535798" cy="4525963"/>
          </a:xfrm>
        </p:spPr>
        <p:txBody>
          <a:bodyPr>
            <a:normAutofit/>
          </a:bodyPr>
          <a:lstStyle/>
          <a:p>
            <a:r>
              <a:rPr lang="nb-NO" dirty="0" err="1" smtClean="0"/>
              <a:t>MSc</a:t>
            </a:r>
            <a:r>
              <a:rPr lang="nb-NO" dirty="0" smtClean="0"/>
              <a:t> </a:t>
            </a:r>
            <a:r>
              <a:rPr lang="nb-NO" dirty="0"/>
              <a:t>in </a:t>
            </a:r>
            <a:r>
              <a:rPr lang="nb-NO" dirty="0" err="1"/>
              <a:t>Environmental</a:t>
            </a:r>
            <a:r>
              <a:rPr lang="nb-NO" dirty="0"/>
              <a:t> </a:t>
            </a:r>
            <a:r>
              <a:rPr lang="nb-NO" dirty="0" err="1"/>
              <a:t>Toxicology</a:t>
            </a:r>
            <a:r>
              <a:rPr lang="nb-NO" dirty="0"/>
              <a:t> and </a:t>
            </a:r>
            <a:r>
              <a:rPr lang="nb-NO" dirty="0" err="1" smtClean="0"/>
              <a:t>Chemistry</a:t>
            </a:r>
            <a:r>
              <a:rPr lang="nb-NO" dirty="0" smtClean="0"/>
              <a:t> – 3 </a:t>
            </a:r>
            <a:r>
              <a:rPr lang="nb-NO" dirty="0" err="1" smtClean="0"/>
              <a:t>days</a:t>
            </a:r>
            <a:r>
              <a:rPr lang="nb-NO" dirty="0" smtClean="0"/>
              <a:t> </a:t>
            </a:r>
            <a:r>
              <a:rPr lang="nb-NO" dirty="0" err="1" smtClean="0"/>
              <a:t>excursion</a:t>
            </a:r>
            <a:r>
              <a:rPr lang="nb-NO" dirty="0" smtClean="0"/>
              <a:t> 29-31.august - Dovre</a:t>
            </a:r>
            <a:endParaRPr lang="nb-NO" dirty="0"/>
          </a:p>
          <a:p>
            <a:r>
              <a:rPr lang="nb-NO" dirty="0" err="1" smtClean="0"/>
              <a:t>MSc</a:t>
            </a:r>
            <a:r>
              <a:rPr lang="nb-NO" dirty="0" smtClean="0"/>
              <a:t> </a:t>
            </a:r>
            <a:r>
              <a:rPr lang="nb-NO" dirty="0"/>
              <a:t>in Marine Coastal Development </a:t>
            </a:r>
            <a:r>
              <a:rPr lang="nb-NO" dirty="0" smtClean="0"/>
              <a:t> – 29-31.august Frøya</a:t>
            </a:r>
          </a:p>
          <a:p>
            <a:r>
              <a:rPr lang="nb-NO" dirty="0" err="1"/>
              <a:t>MSc</a:t>
            </a:r>
            <a:r>
              <a:rPr lang="nb-NO" dirty="0"/>
              <a:t> in </a:t>
            </a:r>
            <a:r>
              <a:rPr lang="nb-NO" dirty="0" err="1"/>
              <a:t>Biology</a:t>
            </a:r>
            <a:r>
              <a:rPr lang="nb-NO" dirty="0"/>
              <a:t> – Day </a:t>
            </a:r>
            <a:r>
              <a:rPr lang="nb-NO" dirty="0" err="1" smtClean="0"/>
              <a:t>excursion</a:t>
            </a:r>
            <a:endParaRPr lang="nb-NO" dirty="0"/>
          </a:p>
          <a:p>
            <a:r>
              <a:rPr lang="nb-NO" dirty="0" err="1"/>
              <a:t>MSc</a:t>
            </a:r>
            <a:r>
              <a:rPr lang="nb-NO" dirty="0"/>
              <a:t> in Natural Resources </a:t>
            </a:r>
            <a:r>
              <a:rPr lang="nb-NO" dirty="0" smtClean="0"/>
              <a:t>Management </a:t>
            </a:r>
          </a:p>
          <a:p>
            <a:r>
              <a:rPr lang="en-US" dirty="0" smtClean="0"/>
              <a:t>Natural </a:t>
            </a:r>
            <a:r>
              <a:rPr lang="en-US" dirty="0"/>
              <a:t>Science with Teacher Education</a:t>
            </a:r>
            <a:r>
              <a:rPr lang="nb-NO" dirty="0" smtClean="0"/>
              <a:t> (LUR)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6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1257" y="442580"/>
            <a:ext cx="82557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485900" algn="l"/>
                <a:tab pos="4343400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nb-NO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  <a:tabLst>
                <a:tab pos="1485900" algn="l"/>
                <a:tab pos="4343400" algn="l"/>
              </a:tabLst>
            </a:pPr>
            <a:r>
              <a:rPr lang="nb-NO" sz="32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How to do science</a:t>
            </a:r>
            <a:endParaRPr lang="nb-NO" sz="32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445688" y="1913323"/>
            <a:ext cx="7660968" cy="1125819"/>
          </a:xfrm>
        </p:spPr>
        <p:txBody>
          <a:bodyPr/>
          <a:lstStyle/>
          <a:p>
            <a:r>
              <a:rPr lang="nb-NO" b="1" dirty="0" err="1" smtClean="0">
                <a:solidFill>
                  <a:schemeClr val="tx1"/>
                </a:solidFill>
              </a:rPr>
              <a:t>Updated</a:t>
            </a:r>
            <a:r>
              <a:rPr lang="nb-NO" b="1" dirty="0" smtClean="0">
                <a:solidFill>
                  <a:schemeClr val="tx1"/>
                </a:solidFill>
              </a:rPr>
              <a:t> </a:t>
            </a:r>
            <a:r>
              <a:rPr lang="nb-NO" b="1" dirty="0" err="1" smtClean="0">
                <a:solidFill>
                  <a:schemeClr val="tx1"/>
                </a:solidFill>
              </a:rPr>
              <a:t>programme</a:t>
            </a:r>
            <a:r>
              <a:rPr lang="nb-NO" b="1" dirty="0" smtClean="0">
                <a:solidFill>
                  <a:schemeClr val="tx1"/>
                </a:solidFill>
              </a:rPr>
              <a:t>: https</a:t>
            </a:r>
            <a:r>
              <a:rPr lang="nb-NO" b="1" dirty="0">
                <a:solidFill>
                  <a:schemeClr val="tx1"/>
                </a:solidFill>
              </a:rPr>
              <a:t>://www.ntnu.edu/web/biology/studies/how-to-do-science</a:t>
            </a:r>
          </a:p>
        </p:txBody>
      </p:sp>
    </p:spTree>
    <p:extLst>
      <p:ext uri="{BB962C8B-B14F-4D97-AF65-F5344CB8AC3E}">
        <p14:creationId xmlns:p14="http://schemas.microsoft.com/office/powerpoint/2010/main" val="382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425" y="-733425"/>
            <a:ext cx="9848850" cy="83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4802"/>
          </a:xfrm>
        </p:spPr>
        <p:txBody>
          <a:bodyPr>
            <a:normAutofit/>
          </a:bodyPr>
          <a:lstStyle/>
          <a:p>
            <a:endParaRPr lang="nb-NO" dirty="0" smtClean="0">
              <a:hlinkClick r:id="rId3"/>
            </a:endParaRPr>
          </a:p>
          <a:p>
            <a:r>
              <a:rPr lang="nb-NO" dirty="0" smtClean="0">
                <a:hlinkClick r:id="rId3"/>
              </a:rPr>
              <a:t>http</a:t>
            </a:r>
            <a:r>
              <a:rPr lang="nb-NO" dirty="0">
                <a:hlinkClick r:id="rId3"/>
              </a:rPr>
              <a:t>://</a:t>
            </a:r>
            <a:r>
              <a:rPr lang="nb-NO" dirty="0" smtClean="0">
                <a:hlinkClick r:id="rId3"/>
              </a:rPr>
              <a:t>www.ntnu.edu/biology/studies/masterinfo</a:t>
            </a:r>
            <a:endParaRPr lang="nb-NO" dirty="0" smtClean="0"/>
          </a:p>
          <a:p>
            <a:endParaRPr lang="nb-NO" dirty="0"/>
          </a:p>
          <a:p>
            <a:r>
              <a:rPr lang="nb-NO" dirty="0" err="1" smtClean="0"/>
              <a:t>Master’s</a:t>
            </a:r>
            <a:r>
              <a:rPr lang="nb-NO" dirty="0" smtClean="0"/>
              <a:t> </a:t>
            </a:r>
            <a:r>
              <a:rPr lang="nb-NO" dirty="0" err="1" smtClean="0"/>
              <a:t>agreement</a:t>
            </a:r>
            <a:r>
              <a:rPr lang="nb-NO" dirty="0" smtClean="0"/>
              <a:t> –</a:t>
            </a:r>
            <a:r>
              <a:rPr lang="nb-NO" dirty="0" err="1" smtClean="0"/>
              <a:t>January</a:t>
            </a:r>
            <a:r>
              <a:rPr lang="nb-NO" dirty="0"/>
              <a:t> </a:t>
            </a:r>
            <a:r>
              <a:rPr lang="nb-NO" dirty="0" smtClean="0"/>
              <a:t>20th - DAIM</a:t>
            </a:r>
          </a:p>
          <a:p>
            <a:endParaRPr lang="nb-NO" dirty="0"/>
          </a:p>
          <a:p>
            <a:r>
              <a:rPr lang="nb-NO" dirty="0" smtClean="0"/>
              <a:t>A guide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to do, and </a:t>
            </a:r>
            <a:r>
              <a:rPr lang="nb-NO" dirty="0" err="1" smtClean="0"/>
              <a:t>when</a:t>
            </a:r>
            <a:r>
              <a:rPr lang="nb-NO" dirty="0" smtClean="0"/>
              <a:t> to do it</a:t>
            </a:r>
          </a:p>
          <a:p>
            <a:endParaRPr lang="nb-NO" dirty="0"/>
          </a:p>
          <a:p>
            <a:r>
              <a:rPr lang="nb-NO" dirty="0" err="1" smtClean="0"/>
              <a:t>Remember</a:t>
            </a:r>
            <a:r>
              <a:rPr lang="nb-NO" dirty="0" smtClean="0"/>
              <a:t>, </a:t>
            </a:r>
            <a:r>
              <a:rPr lang="nb-NO" dirty="0" err="1" smtClean="0"/>
              <a:t>choose</a:t>
            </a:r>
            <a:r>
              <a:rPr lang="nb-NO" dirty="0" smtClean="0"/>
              <a:t> </a:t>
            </a:r>
            <a:r>
              <a:rPr lang="nb-NO" dirty="0" err="1" smtClean="0"/>
              <a:t>courses</a:t>
            </a:r>
            <a:r>
              <a:rPr lang="nb-NO" dirty="0" smtClean="0"/>
              <a:t> and register for </a:t>
            </a:r>
            <a:r>
              <a:rPr lang="nb-NO" dirty="0" err="1" smtClean="0"/>
              <a:t>teaching</a:t>
            </a:r>
            <a:r>
              <a:rPr lang="nb-NO" dirty="0" smtClean="0"/>
              <a:t> and </a:t>
            </a:r>
            <a:r>
              <a:rPr lang="nb-NO" dirty="0" err="1" smtClean="0"/>
              <a:t>exams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i="1" dirty="0" err="1" smtClean="0">
                <a:hlinkClick r:id="rId4"/>
              </a:rPr>
              <a:t>Apply</a:t>
            </a:r>
            <a:r>
              <a:rPr lang="nb-NO" i="1" dirty="0" smtClean="0">
                <a:hlinkClick r:id="rId4"/>
              </a:rPr>
              <a:t> for </a:t>
            </a:r>
            <a:r>
              <a:rPr lang="nb-NO" i="1" dirty="0" err="1">
                <a:hlinkClick r:id="rId4"/>
              </a:rPr>
              <a:t>work</a:t>
            </a:r>
            <a:r>
              <a:rPr lang="nb-NO" i="1" dirty="0">
                <a:hlinkClick r:id="rId4"/>
              </a:rPr>
              <a:t> </a:t>
            </a:r>
            <a:r>
              <a:rPr lang="nb-NO" i="1" dirty="0" err="1">
                <a:hlinkClick r:id="rId4"/>
              </a:rPr>
              <a:t>station</a:t>
            </a:r>
            <a:r>
              <a:rPr lang="nb-NO" i="1" dirty="0">
                <a:hlinkClick r:id="rId4"/>
              </a:rPr>
              <a:t> / </a:t>
            </a:r>
            <a:r>
              <a:rPr lang="nb-NO" i="1" dirty="0" smtClean="0">
                <a:hlinkClick r:id="rId4"/>
              </a:rPr>
              <a:t>desk</a:t>
            </a:r>
            <a:r>
              <a:rPr lang="nb-NO" i="1" dirty="0" smtClean="0"/>
              <a:t> - </a:t>
            </a:r>
            <a:r>
              <a:rPr lang="nb-NO" i="1" dirty="0" err="1" smtClean="0"/>
              <a:t>BioM</a:t>
            </a:r>
            <a:endParaRPr lang="nb-NO" i="1" dirty="0"/>
          </a:p>
          <a:p>
            <a:pPr marL="0" indent="0">
              <a:buNone/>
            </a:pPr>
            <a:endParaRPr lang="nb-NO" i="1" u="sng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65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Courses </a:t>
            </a:r>
            <a:r>
              <a:rPr lang="nb-NO" sz="2000" dirty="0" smtClean="0"/>
              <a:t>to </a:t>
            </a:r>
            <a:r>
              <a:rPr lang="nb-NO" sz="2000" dirty="0" err="1" smtClean="0"/>
              <a:t>join</a:t>
            </a:r>
            <a:r>
              <a:rPr lang="nb-NO" sz="2000" dirty="0" smtClean="0"/>
              <a:t> studier@bio.ntnu.no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BI3013 </a:t>
            </a:r>
            <a:r>
              <a:rPr lang="nb-NO" dirty="0" err="1"/>
              <a:t>Experimental</a:t>
            </a:r>
            <a:r>
              <a:rPr lang="nb-NO" dirty="0"/>
              <a:t> Cell and </a:t>
            </a:r>
            <a:r>
              <a:rPr lang="nb-NO" dirty="0" err="1"/>
              <a:t>Molecular</a:t>
            </a:r>
            <a:r>
              <a:rPr lang="nb-NO" dirty="0"/>
              <a:t> </a:t>
            </a:r>
            <a:r>
              <a:rPr lang="nb-NO" dirty="0" err="1" smtClean="0"/>
              <a:t>Biology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BI2015 </a:t>
            </a:r>
            <a:r>
              <a:rPr lang="nb-NO" dirty="0" err="1"/>
              <a:t>Molecular</a:t>
            </a:r>
            <a:r>
              <a:rPr lang="nb-NO" dirty="0"/>
              <a:t> </a:t>
            </a:r>
            <a:r>
              <a:rPr lang="nb-NO" dirty="0" err="1"/>
              <a:t>Biology</a:t>
            </a:r>
            <a:r>
              <a:rPr lang="nb-NO" dirty="0"/>
              <a:t> Laboratory </a:t>
            </a:r>
            <a:r>
              <a:rPr lang="nb-NO" dirty="0" err="1" smtClean="0"/>
              <a:t>course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BI3060 </a:t>
            </a:r>
            <a:r>
              <a:rPr lang="nb-NO" dirty="0" err="1" smtClean="0"/>
              <a:t>Experimental</a:t>
            </a:r>
            <a:r>
              <a:rPr lang="nb-NO" dirty="0" smtClean="0"/>
              <a:t> </a:t>
            </a:r>
            <a:r>
              <a:rPr lang="nb-NO" dirty="0" err="1" smtClean="0"/>
              <a:t>Ecological</a:t>
            </a:r>
            <a:r>
              <a:rPr lang="nb-NO" dirty="0" smtClean="0"/>
              <a:t> Marine </a:t>
            </a:r>
            <a:r>
              <a:rPr lang="nb-NO" dirty="0" smtClean="0"/>
              <a:t>Methods</a:t>
            </a:r>
          </a:p>
          <a:p>
            <a:endParaRPr lang="nb-NO" dirty="0"/>
          </a:p>
          <a:p>
            <a:r>
              <a:rPr lang="nb-NO" dirty="0">
                <a:hlinkClick r:id="rId2"/>
              </a:rPr>
              <a:t>https://www.ntnu.edu/studies/study-plan</a:t>
            </a:r>
            <a:endParaRPr lang="nb-NO" dirty="0"/>
          </a:p>
          <a:p>
            <a:endParaRPr lang="nb-NO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55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Skjermfremvisning (4:3)</PresentationFormat>
  <Paragraphs>47</Paragraphs>
  <Slides>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SimSun</vt:lpstr>
      <vt:lpstr>Arial</vt:lpstr>
      <vt:lpstr>Calibri</vt:lpstr>
      <vt:lpstr>Symbol</vt:lpstr>
      <vt:lpstr>Times New Roman</vt:lpstr>
      <vt:lpstr>Office-tema</vt:lpstr>
      <vt:lpstr>PowerPoint-presentasjon</vt:lpstr>
      <vt:lpstr>Internationale Masterprogram 2-YEAR: </vt:lpstr>
      <vt:lpstr>PowerPoint-presentasjon</vt:lpstr>
      <vt:lpstr>PowerPoint-presentasjon</vt:lpstr>
      <vt:lpstr> </vt:lpstr>
      <vt:lpstr>Courses to join studier@bio.ntnu.no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Lisbeth Aune</cp:lastModifiedBy>
  <cp:revision>128</cp:revision>
  <cp:lastPrinted>2014-12-02T07:19:08Z</cp:lastPrinted>
  <dcterms:created xsi:type="dcterms:W3CDTF">2013-06-10T16:56:09Z</dcterms:created>
  <dcterms:modified xsi:type="dcterms:W3CDTF">2017-08-21T10:39:07Z</dcterms:modified>
</cp:coreProperties>
</file>