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7" r:id="rId10"/>
    <p:sldId id="261" r:id="rId11"/>
    <p:sldId id="262" r:id="rId12"/>
    <p:sldId id="263" r:id="rId13"/>
    <p:sldId id="264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84D6F-2314-4D12-9CF1-BB89C9BC4606}" v="1" dt="2021-06-15T06:51:52.085"/>
    <p1510:client id="{8DB0A0F3-AFFF-4F1B-9030-52C519D6EE0E}" v="63" dt="2020-11-22T13:08:58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Kvernberg" userId="S::renatba@ntnu.no::2c57f6a8-fbe8-42bb-beb2-67bef4390685" providerId="AD" clId="Web-{3E384D6F-2314-4D12-9CF1-BB89C9BC4606}"/>
    <pc:docChg chg="modSld">
      <pc:chgData name="Renate Kvernberg" userId="S::renatba@ntnu.no::2c57f6a8-fbe8-42bb-beb2-67bef4390685" providerId="AD" clId="Web-{3E384D6F-2314-4D12-9CF1-BB89C9BC4606}" dt="2021-06-15T06:51:52.085" v="0" actId="1076"/>
      <pc:docMkLst>
        <pc:docMk/>
      </pc:docMkLst>
      <pc:sldChg chg="modSp">
        <pc:chgData name="Renate Kvernberg" userId="S::renatba@ntnu.no::2c57f6a8-fbe8-42bb-beb2-67bef4390685" providerId="AD" clId="Web-{3E384D6F-2314-4D12-9CF1-BB89C9BC4606}" dt="2021-06-15T06:51:52.085" v="0" actId="1076"/>
        <pc:sldMkLst>
          <pc:docMk/>
          <pc:sldMk cId="3596189023" sldId="267"/>
        </pc:sldMkLst>
        <pc:picChg chg="mod">
          <ac:chgData name="Renate Kvernberg" userId="S::renatba@ntnu.no::2c57f6a8-fbe8-42bb-beb2-67bef4390685" providerId="AD" clId="Web-{3E384D6F-2314-4D12-9CF1-BB89C9BC4606}" dt="2021-06-15T06:51:52.085" v="0" actId="1076"/>
          <ac:picMkLst>
            <pc:docMk/>
            <pc:sldMk cId="3596189023" sldId="267"/>
            <ac:picMk id="7" creationId="{A1DC4554-C929-4000-ABFE-269C05EB987D}"/>
          </ac:picMkLst>
        </pc:picChg>
      </pc:sldChg>
    </pc:docChg>
  </pc:docChgLst>
  <pc:docChgLst>
    <pc:chgData name="Anne Margrethe Vik" userId="462ac609-2188-4fe9-abaa-3ee9ad1d7dbb" providerId="ADAL" clId="{8DB0A0F3-AFFF-4F1B-9030-52C519D6EE0E}"/>
    <pc:docChg chg="undo redo custSel addSld delSld modSld">
      <pc:chgData name="Anne Margrethe Vik" userId="462ac609-2188-4fe9-abaa-3ee9ad1d7dbb" providerId="ADAL" clId="{8DB0A0F3-AFFF-4F1B-9030-52C519D6EE0E}" dt="2020-11-22T13:09:45.835" v="7522" actId="27636"/>
      <pc:docMkLst>
        <pc:docMk/>
      </pc:docMkLst>
      <pc:sldChg chg="delSp modSp">
        <pc:chgData name="Anne Margrethe Vik" userId="462ac609-2188-4fe9-abaa-3ee9ad1d7dbb" providerId="ADAL" clId="{8DB0A0F3-AFFF-4F1B-9030-52C519D6EE0E}" dt="2020-11-22T11:59:12.918" v="541" actId="20577"/>
        <pc:sldMkLst>
          <pc:docMk/>
          <pc:sldMk cId="3243102052" sldId="256"/>
        </pc:sldMkLst>
        <pc:spChg chg="mod">
          <ac:chgData name="Anne Margrethe Vik" userId="462ac609-2188-4fe9-abaa-3ee9ad1d7dbb" providerId="ADAL" clId="{8DB0A0F3-AFFF-4F1B-9030-52C519D6EE0E}" dt="2020-11-22T11:59:12.918" v="541" actId="20577"/>
          <ac:spMkLst>
            <pc:docMk/>
            <pc:sldMk cId="3243102052" sldId="256"/>
            <ac:spMk id="2" creationId="{00000000-0000-0000-0000-000000000000}"/>
          </ac:spMkLst>
        </pc:spChg>
        <pc:spChg chg="del">
          <ac:chgData name="Anne Margrethe Vik" userId="462ac609-2188-4fe9-abaa-3ee9ad1d7dbb" providerId="ADAL" clId="{8DB0A0F3-AFFF-4F1B-9030-52C519D6EE0E}" dt="2020-11-22T11:50:15.768" v="22" actId="478"/>
          <ac:spMkLst>
            <pc:docMk/>
            <pc:sldMk cId="3243102052" sldId="256"/>
            <ac:spMk id="3" creationId="{00000000-0000-0000-0000-000000000000}"/>
          </ac:spMkLst>
        </pc:spChg>
      </pc:sldChg>
      <pc:sldChg chg="modSp">
        <pc:chgData name="Anne Margrethe Vik" userId="462ac609-2188-4fe9-abaa-3ee9ad1d7dbb" providerId="ADAL" clId="{8DB0A0F3-AFFF-4F1B-9030-52C519D6EE0E}" dt="2020-11-22T13:09:45.835" v="7522" actId="27636"/>
        <pc:sldMkLst>
          <pc:docMk/>
          <pc:sldMk cId="3709645925" sldId="257"/>
        </pc:sldMkLst>
        <pc:spChg chg="mod">
          <ac:chgData name="Anne Margrethe Vik" userId="462ac609-2188-4fe9-abaa-3ee9ad1d7dbb" providerId="ADAL" clId="{8DB0A0F3-AFFF-4F1B-9030-52C519D6EE0E}" dt="2020-11-22T13:09:45.835" v="7522" actId="27636"/>
          <ac:spMkLst>
            <pc:docMk/>
            <pc:sldMk cId="3709645925" sldId="257"/>
            <ac:spMk id="3" creationId="{E01DD2A0-BCD0-3547-96F5-6D7C7F959098}"/>
          </ac:spMkLst>
        </pc:spChg>
      </pc:sldChg>
      <pc:sldChg chg="addSp modSp">
        <pc:chgData name="Anne Margrethe Vik" userId="462ac609-2188-4fe9-abaa-3ee9ad1d7dbb" providerId="ADAL" clId="{8DB0A0F3-AFFF-4F1B-9030-52C519D6EE0E}" dt="2020-11-22T12:01:42.295" v="898" actId="1076"/>
        <pc:sldMkLst>
          <pc:docMk/>
          <pc:sldMk cId="2951040516" sldId="258"/>
        </pc:sldMkLst>
        <pc:spChg chg="mod">
          <ac:chgData name="Anne Margrethe Vik" userId="462ac609-2188-4fe9-abaa-3ee9ad1d7dbb" providerId="ADAL" clId="{8DB0A0F3-AFFF-4F1B-9030-52C519D6EE0E}" dt="2020-11-22T11:51:15.183" v="126" actId="20577"/>
          <ac:spMkLst>
            <pc:docMk/>
            <pc:sldMk cId="2951040516" sldId="258"/>
            <ac:spMk id="2" creationId="{D63729B5-ADC7-45F4-9206-33A2E3D3132B}"/>
          </ac:spMkLst>
        </pc:spChg>
        <pc:spChg chg="mod">
          <ac:chgData name="Anne Margrethe Vik" userId="462ac609-2188-4fe9-abaa-3ee9ad1d7dbb" providerId="ADAL" clId="{8DB0A0F3-AFFF-4F1B-9030-52C519D6EE0E}" dt="2020-11-22T11:51:07.460" v="109" actId="20577"/>
          <ac:spMkLst>
            <pc:docMk/>
            <pc:sldMk cId="2951040516" sldId="258"/>
            <ac:spMk id="3" creationId="{CEEA785D-8E21-41D2-A81C-290199814478}"/>
          </ac:spMkLst>
        </pc:spChg>
        <pc:spChg chg="add mod">
          <ac:chgData name="Anne Margrethe Vik" userId="462ac609-2188-4fe9-abaa-3ee9ad1d7dbb" providerId="ADAL" clId="{8DB0A0F3-AFFF-4F1B-9030-52C519D6EE0E}" dt="2020-11-22T11:55:41.600" v="262" actId="14100"/>
          <ac:spMkLst>
            <pc:docMk/>
            <pc:sldMk cId="2951040516" sldId="258"/>
            <ac:spMk id="4" creationId="{F3F1383B-CB0A-42A3-9C03-74FD7C567EC0}"/>
          </ac:spMkLst>
        </pc:spChg>
        <pc:spChg chg="add mod">
          <ac:chgData name="Anne Margrethe Vik" userId="462ac609-2188-4fe9-abaa-3ee9ad1d7dbb" providerId="ADAL" clId="{8DB0A0F3-AFFF-4F1B-9030-52C519D6EE0E}" dt="2020-11-22T11:58:52.598" v="509" actId="14100"/>
          <ac:spMkLst>
            <pc:docMk/>
            <pc:sldMk cId="2951040516" sldId="258"/>
            <ac:spMk id="6" creationId="{F55671D8-547D-450E-83CB-81B0C8D342B7}"/>
          </ac:spMkLst>
        </pc:spChg>
        <pc:picChg chg="add mod">
          <ac:chgData name="Anne Margrethe Vik" userId="462ac609-2188-4fe9-abaa-3ee9ad1d7dbb" providerId="ADAL" clId="{8DB0A0F3-AFFF-4F1B-9030-52C519D6EE0E}" dt="2020-11-22T11:56:46.211" v="377" actId="1076"/>
          <ac:picMkLst>
            <pc:docMk/>
            <pc:sldMk cId="2951040516" sldId="258"/>
            <ac:picMk id="5" creationId="{84021A2A-35E0-46F4-B449-FB1467CA378C}"/>
          </ac:picMkLst>
        </pc:picChg>
        <pc:picChg chg="add mod">
          <ac:chgData name="Anne Margrethe Vik" userId="462ac609-2188-4fe9-abaa-3ee9ad1d7dbb" providerId="ADAL" clId="{8DB0A0F3-AFFF-4F1B-9030-52C519D6EE0E}" dt="2020-11-22T11:58:56.036" v="510" actId="1076"/>
          <ac:picMkLst>
            <pc:docMk/>
            <pc:sldMk cId="2951040516" sldId="258"/>
            <ac:picMk id="7" creationId="{EEBD209B-4520-404C-AB4D-E7337C145C8E}"/>
          </ac:picMkLst>
        </pc:picChg>
        <pc:picChg chg="add mod">
          <ac:chgData name="Anne Margrethe Vik" userId="462ac609-2188-4fe9-abaa-3ee9ad1d7dbb" providerId="ADAL" clId="{8DB0A0F3-AFFF-4F1B-9030-52C519D6EE0E}" dt="2020-11-22T12:01:42.295" v="898" actId="1076"/>
          <ac:picMkLst>
            <pc:docMk/>
            <pc:sldMk cId="2951040516" sldId="258"/>
            <ac:picMk id="8" creationId="{BA455A6D-811A-4F54-95AB-70B1B2F0BF8C}"/>
          </ac:picMkLst>
        </pc:picChg>
      </pc:sldChg>
      <pc:sldChg chg="del">
        <pc:chgData name="Anne Margrethe Vik" userId="462ac609-2188-4fe9-abaa-3ee9ad1d7dbb" providerId="ADAL" clId="{8DB0A0F3-AFFF-4F1B-9030-52C519D6EE0E}" dt="2020-11-22T11:51:21.154" v="127" actId="2696"/>
        <pc:sldMkLst>
          <pc:docMk/>
          <pc:sldMk cId="392707360" sldId="259"/>
        </pc:sldMkLst>
      </pc:sldChg>
      <pc:sldChg chg="addSp delSp modSp add">
        <pc:chgData name="Anne Margrethe Vik" userId="462ac609-2188-4fe9-abaa-3ee9ad1d7dbb" providerId="ADAL" clId="{8DB0A0F3-AFFF-4F1B-9030-52C519D6EE0E}" dt="2020-11-22T12:10:14.913" v="2150" actId="1076"/>
        <pc:sldMkLst>
          <pc:docMk/>
          <pc:sldMk cId="445322438" sldId="259"/>
        </pc:sldMkLst>
        <pc:spChg chg="mod">
          <ac:chgData name="Anne Margrethe Vik" userId="462ac609-2188-4fe9-abaa-3ee9ad1d7dbb" providerId="ADAL" clId="{8DB0A0F3-AFFF-4F1B-9030-52C519D6EE0E}" dt="2020-11-22T12:02:09.841" v="909" actId="20577"/>
          <ac:spMkLst>
            <pc:docMk/>
            <pc:sldMk cId="445322438" sldId="259"/>
            <ac:spMk id="2" creationId="{76CBC89C-59AC-4B14-A29A-97D841A26FC6}"/>
          </ac:spMkLst>
        </pc:spChg>
        <pc:spChg chg="mod">
          <ac:chgData name="Anne Margrethe Vik" userId="462ac609-2188-4fe9-abaa-3ee9ad1d7dbb" providerId="ADAL" clId="{8DB0A0F3-AFFF-4F1B-9030-52C519D6EE0E}" dt="2020-11-22T12:06:03.566" v="1613" actId="20577"/>
          <ac:spMkLst>
            <pc:docMk/>
            <pc:sldMk cId="445322438" sldId="259"/>
            <ac:spMk id="3" creationId="{7C4B3457-8E76-4959-AEBA-1BA5F46B2B5E}"/>
          </ac:spMkLst>
        </pc:spChg>
        <pc:spChg chg="add mod">
          <ac:chgData name="Anne Margrethe Vik" userId="462ac609-2188-4fe9-abaa-3ee9ad1d7dbb" providerId="ADAL" clId="{8DB0A0F3-AFFF-4F1B-9030-52C519D6EE0E}" dt="2020-11-22T12:05:49.774" v="1610" actId="114"/>
          <ac:spMkLst>
            <pc:docMk/>
            <pc:sldMk cId="445322438" sldId="259"/>
            <ac:spMk id="4" creationId="{AB9AB49F-49F3-482C-BD2F-9A9D7C42BE91}"/>
          </ac:spMkLst>
        </pc:spChg>
        <pc:spChg chg="add del">
          <ac:chgData name="Anne Margrethe Vik" userId="462ac609-2188-4fe9-abaa-3ee9ad1d7dbb" providerId="ADAL" clId="{8DB0A0F3-AFFF-4F1B-9030-52C519D6EE0E}" dt="2020-11-22T12:06:05.903" v="1615"/>
          <ac:spMkLst>
            <pc:docMk/>
            <pc:sldMk cId="445322438" sldId="259"/>
            <ac:spMk id="5" creationId="{AF727D2C-8F41-42D4-96EA-FA471A86D4B2}"/>
          </ac:spMkLst>
        </pc:spChg>
        <pc:spChg chg="add mod">
          <ac:chgData name="Anne Margrethe Vik" userId="462ac609-2188-4fe9-abaa-3ee9ad1d7dbb" providerId="ADAL" clId="{8DB0A0F3-AFFF-4F1B-9030-52C519D6EE0E}" dt="2020-11-22T12:09:20.414" v="2133" actId="20577"/>
          <ac:spMkLst>
            <pc:docMk/>
            <pc:sldMk cId="445322438" sldId="259"/>
            <ac:spMk id="7" creationId="{3BA52317-2413-404B-9851-478483F31400}"/>
          </ac:spMkLst>
        </pc:spChg>
        <pc:picChg chg="add del mod">
          <ac:chgData name="Anne Margrethe Vik" userId="462ac609-2188-4fe9-abaa-3ee9ad1d7dbb" providerId="ADAL" clId="{8DB0A0F3-AFFF-4F1B-9030-52C519D6EE0E}" dt="2020-11-22T12:10:04.748" v="2144" actId="478"/>
          <ac:picMkLst>
            <pc:docMk/>
            <pc:sldMk cId="445322438" sldId="259"/>
            <ac:picMk id="6" creationId="{334DC5D0-5C7A-4800-9A35-C82D952F148D}"/>
          </ac:picMkLst>
        </pc:picChg>
        <pc:picChg chg="add mod">
          <ac:chgData name="Anne Margrethe Vik" userId="462ac609-2188-4fe9-abaa-3ee9ad1d7dbb" providerId="ADAL" clId="{8DB0A0F3-AFFF-4F1B-9030-52C519D6EE0E}" dt="2020-11-22T12:10:14.913" v="2150" actId="1076"/>
          <ac:picMkLst>
            <pc:docMk/>
            <pc:sldMk cId="445322438" sldId="259"/>
            <ac:picMk id="8" creationId="{0EDCED3F-96E7-4054-B871-82C53E915718}"/>
          </ac:picMkLst>
        </pc:picChg>
      </pc:sldChg>
      <pc:sldChg chg="addSp delSp modSp add">
        <pc:chgData name="Anne Margrethe Vik" userId="462ac609-2188-4fe9-abaa-3ee9ad1d7dbb" providerId="ADAL" clId="{8DB0A0F3-AFFF-4F1B-9030-52C519D6EE0E}" dt="2020-11-22T12:29:03.112" v="3711" actId="20577"/>
        <pc:sldMkLst>
          <pc:docMk/>
          <pc:sldMk cId="641020262" sldId="260"/>
        </pc:sldMkLst>
        <pc:spChg chg="mod">
          <ac:chgData name="Anne Margrethe Vik" userId="462ac609-2188-4fe9-abaa-3ee9ad1d7dbb" providerId="ADAL" clId="{8DB0A0F3-AFFF-4F1B-9030-52C519D6EE0E}" dt="2020-11-22T12:09:45.710" v="2143" actId="20577"/>
          <ac:spMkLst>
            <pc:docMk/>
            <pc:sldMk cId="641020262" sldId="260"/>
            <ac:spMk id="2" creationId="{D029AFD5-8846-4E94-8379-218DEAB2A57E}"/>
          </ac:spMkLst>
        </pc:spChg>
        <pc:spChg chg="mod">
          <ac:chgData name="Anne Margrethe Vik" userId="462ac609-2188-4fe9-abaa-3ee9ad1d7dbb" providerId="ADAL" clId="{8DB0A0F3-AFFF-4F1B-9030-52C519D6EE0E}" dt="2020-11-22T12:11:20.591" v="2151" actId="14100"/>
          <ac:spMkLst>
            <pc:docMk/>
            <pc:sldMk cId="641020262" sldId="260"/>
            <ac:spMk id="3" creationId="{8B5882FF-A19A-4A9D-AB0B-0404EDC232AA}"/>
          </ac:spMkLst>
        </pc:spChg>
        <pc:spChg chg="add mod">
          <ac:chgData name="Anne Margrethe Vik" userId="462ac609-2188-4fe9-abaa-3ee9ad1d7dbb" providerId="ADAL" clId="{8DB0A0F3-AFFF-4F1B-9030-52C519D6EE0E}" dt="2020-11-22T12:14:02.380" v="2220" actId="14100"/>
          <ac:spMkLst>
            <pc:docMk/>
            <pc:sldMk cId="641020262" sldId="260"/>
            <ac:spMk id="6" creationId="{4B4B41DE-A8C0-4F22-9350-A697B5A308BF}"/>
          </ac:spMkLst>
        </pc:spChg>
        <pc:spChg chg="add del mod">
          <ac:chgData name="Anne Margrethe Vik" userId="462ac609-2188-4fe9-abaa-3ee9ad1d7dbb" providerId="ADAL" clId="{8DB0A0F3-AFFF-4F1B-9030-52C519D6EE0E}" dt="2020-11-22T12:13:50.139" v="2218" actId="478"/>
          <ac:spMkLst>
            <pc:docMk/>
            <pc:sldMk cId="641020262" sldId="260"/>
            <ac:spMk id="7" creationId="{E638B7F1-A833-4AA0-AB03-32B085517C57}"/>
          </ac:spMkLst>
        </pc:spChg>
        <pc:spChg chg="add mod">
          <ac:chgData name="Anne Margrethe Vik" userId="462ac609-2188-4fe9-abaa-3ee9ad1d7dbb" providerId="ADAL" clId="{8DB0A0F3-AFFF-4F1B-9030-52C519D6EE0E}" dt="2020-11-22T12:14:44.335" v="2341" actId="1076"/>
          <ac:spMkLst>
            <pc:docMk/>
            <pc:sldMk cId="641020262" sldId="260"/>
            <ac:spMk id="8" creationId="{FB16AC71-EFBB-45FF-B699-D2CEE36AE853}"/>
          </ac:spMkLst>
        </pc:spChg>
        <pc:spChg chg="add mod">
          <ac:chgData name="Anne Margrethe Vik" userId="462ac609-2188-4fe9-abaa-3ee9ad1d7dbb" providerId="ADAL" clId="{8DB0A0F3-AFFF-4F1B-9030-52C519D6EE0E}" dt="2020-11-22T12:16:03.383" v="2495" actId="1076"/>
          <ac:spMkLst>
            <pc:docMk/>
            <pc:sldMk cId="641020262" sldId="260"/>
            <ac:spMk id="9" creationId="{706642FA-50BF-4CDB-B513-6396F6E0EEFD}"/>
          </ac:spMkLst>
        </pc:spChg>
        <pc:spChg chg="add mod">
          <ac:chgData name="Anne Margrethe Vik" userId="462ac609-2188-4fe9-abaa-3ee9ad1d7dbb" providerId="ADAL" clId="{8DB0A0F3-AFFF-4F1B-9030-52C519D6EE0E}" dt="2020-11-22T12:17:52.540" v="2680" actId="20577"/>
          <ac:spMkLst>
            <pc:docMk/>
            <pc:sldMk cId="641020262" sldId="260"/>
            <ac:spMk id="10" creationId="{51450778-6411-4423-85CF-6A8939587A59}"/>
          </ac:spMkLst>
        </pc:spChg>
        <pc:spChg chg="add mod">
          <ac:chgData name="Anne Margrethe Vik" userId="462ac609-2188-4fe9-abaa-3ee9ad1d7dbb" providerId="ADAL" clId="{8DB0A0F3-AFFF-4F1B-9030-52C519D6EE0E}" dt="2020-11-22T12:18:50.081" v="2794" actId="20577"/>
          <ac:spMkLst>
            <pc:docMk/>
            <pc:sldMk cId="641020262" sldId="260"/>
            <ac:spMk id="11" creationId="{5476AECE-DC09-49BB-BA63-7AD85997145F}"/>
          </ac:spMkLst>
        </pc:spChg>
        <pc:spChg chg="add mod">
          <ac:chgData name="Anne Margrethe Vik" userId="462ac609-2188-4fe9-abaa-3ee9ad1d7dbb" providerId="ADAL" clId="{8DB0A0F3-AFFF-4F1B-9030-52C519D6EE0E}" dt="2020-11-22T12:29:03.112" v="3711" actId="20577"/>
          <ac:spMkLst>
            <pc:docMk/>
            <pc:sldMk cId="641020262" sldId="260"/>
            <ac:spMk id="12" creationId="{789AB3D0-3B8F-4A17-BBF4-B4D6AADDBBCB}"/>
          </ac:spMkLst>
        </pc:spChg>
        <pc:picChg chg="add del mod">
          <ac:chgData name="Anne Margrethe Vik" userId="462ac609-2188-4fe9-abaa-3ee9ad1d7dbb" providerId="ADAL" clId="{8DB0A0F3-AFFF-4F1B-9030-52C519D6EE0E}" dt="2020-11-22T12:12:21.981" v="2155" actId="478"/>
          <ac:picMkLst>
            <pc:docMk/>
            <pc:sldMk cId="641020262" sldId="260"/>
            <ac:picMk id="4" creationId="{00D79C65-139C-4174-975F-3296516A9358}"/>
          </ac:picMkLst>
        </pc:picChg>
        <pc:picChg chg="add mod">
          <ac:chgData name="Anne Margrethe Vik" userId="462ac609-2188-4fe9-abaa-3ee9ad1d7dbb" providerId="ADAL" clId="{8DB0A0F3-AFFF-4F1B-9030-52C519D6EE0E}" dt="2020-11-22T12:12:24.312" v="2156" actId="1076"/>
          <ac:picMkLst>
            <pc:docMk/>
            <pc:sldMk cId="641020262" sldId="260"/>
            <ac:picMk id="5" creationId="{BA9C583B-864B-4D42-98B3-B69AA872688F}"/>
          </ac:picMkLst>
        </pc:picChg>
      </pc:sldChg>
      <pc:sldChg chg="del">
        <pc:chgData name="Anne Margrethe Vik" userId="462ac609-2188-4fe9-abaa-3ee9ad1d7dbb" providerId="ADAL" clId="{8DB0A0F3-AFFF-4F1B-9030-52C519D6EE0E}" dt="2020-11-22T11:51:21.167" v="128" actId="2696"/>
        <pc:sldMkLst>
          <pc:docMk/>
          <pc:sldMk cId="1581300520" sldId="260"/>
        </pc:sldMkLst>
      </pc:sldChg>
      <pc:sldChg chg="del">
        <pc:chgData name="Anne Margrethe Vik" userId="462ac609-2188-4fe9-abaa-3ee9ad1d7dbb" providerId="ADAL" clId="{8DB0A0F3-AFFF-4F1B-9030-52C519D6EE0E}" dt="2020-11-22T11:51:21.174" v="129" actId="2696"/>
        <pc:sldMkLst>
          <pc:docMk/>
          <pc:sldMk cId="144898955" sldId="261"/>
        </pc:sldMkLst>
      </pc:sldChg>
      <pc:sldChg chg="addSp delSp modSp add">
        <pc:chgData name="Anne Margrethe Vik" userId="462ac609-2188-4fe9-abaa-3ee9ad1d7dbb" providerId="ADAL" clId="{8DB0A0F3-AFFF-4F1B-9030-52C519D6EE0E}" dt="2020-11-22T12:25:40.129" v="3357" actId="1076"/>
        <pc:sldMkLst>
          <pc:docMk/>
          <pc:sldMk cId="769272581" sldId="261"/>
        </pc:sldMkLst>
        <pc:spChg chg="mod">
          <ac:chgData name="Anne Margrethe Vik" userId="462ac609-2188-4fe9-abaa-3ee9ad1d7dbb" providerId="ADAL" clId="{8DB0A0F3-AFFF-4F1B-9030-52C519D6EE0E}" dt="2020-11-22T12:24:43.941" v="3330" actId="20577"/>
          <ac:spMkLst>
            <pc:docMk/>
            <pc:sldMk cId="769272581" sldId="261"/>
            <ac:spMk id="2" creationId="{0C57570C-1EC2-4A30-A046-1E7A315EC386}"/>
          </ac:spMkLst>
        </pc:spChg>
        <pc:spChg chg="del mod">
          <ac:chgData name="Anne Margrethe Vik" userId="462ac609-2188-4fe9-abaa-3ee9ad1d7dbb" providerId="ADAL" clId="{8DB0A0F3-AFFF-4F1B-9030-52C519D6EE0E}" dt="2020-11-22T12:24:48.487" v="3331" actId="478"/>
          <ac:spMkLst>
            <pc:docMk/>
            <pc:sldMk cId="769272581" sldId="261"/>
            <ac:spMk id="3" creationId="{662E9413-BB49-4B11-8017-5ABFD0250ED7}"/>
          </ac:spMkLst>
        </pc:spChg>
        <pc:spChg chg="add mod">
          <ac:chgData name="Anne Margrethe Vik" userId="462ac609-2188-4fe9-abaa-3ee9ad1d7dbb" providerId="ADAL" clId="{8DB0A0F3-AFFF-4F1B-9030-52C519D6EE0E}" dt="2020-11-22T12:25:23.111" v="3350" actId="27636"/>
          <ac:spMkLst>
            <pc:docMk/>
            <pc:sldMk cId="769272581" sldId="261"/>
            <ac:spMk id="5" creationId="{680D17FA-6EEA-40E9-8210-09527B15BFEF}"/>
          </ac:spMkLst>
        </pc:spChg>
        <pc:spChg chg="add mod">
          <ac:chgData name="Anne Margrethe Vik" userId="462ac609-2188-4fe9-abaa-3ee9ad1d7dbb" providerId="ADAL" clId="{8DB0A0F3-AFFF-4F1B-9030-52C519D6EE0E}" dt="2020-11-22T12:24:34.327" v="3315" actId="1076"/>
          <ac:spMkLst>
            <pc:docMk/>
            <pc:sldMk cId="769272581" sldId="261"/>
            <ac:spMk id="7" creationId="{C73CCE50-A448-4CC5-AFAE-EFDDCC63E403}"/>
          </ac:spMkLst>
        </pc:spChg>
        <pc:spChg chg="add del mod">
          <ac:chgData name="Anne Margrethe Vik" userId="462ac609-2188-4fe9-abaa-3ee9ad1d7dbb" providerId="ADAL" clId="{8DB0A0F3-AFFF-4F1B-9030-52C519D6EE0E}" dt="2020-11-22T12:24:50.747" v="3332" actId="478"/>
          <ac:spMkLst>
            <pc:docMk/>
            <pc:sldMk cId="769272581" sldId="261"/>
            <ac:spMk id="9" creationId="{DA390C7C-DD91-4E99-ADCB-67250F879FD4}"/>
          </ac:spMkLst>
        </pc:spChg>
        <pc:spChg chg="add mod">
          <ac:chgData name="Anne Margrethe Vik" userId="462ac609-2188-4fe9-abaa-3ee9ad1d7dbb" providerId="ADAL" clId="{8DB0A0F3-AFFF-4F1B-9030-52C519D6EE0E}" dt="2020-11-22T12:25:37.406" v="3356" actId="1076"/>
          <ac:spMkLst>
            <pc:docMk/>
            <pc:sldMk cId="769272581" sldId="261"/>
            <ac:spMk id="10" creationId="{14D9CD7C-F390-4891-B5EE-29607A1A19B8}"/>
          </ac:spMkLst>
        </pc:spChg>
        <pc:picChg chg="add mod">
          <ac:chgData name="Anne Margrethe Vik" userId="462ac609-2188-4fe9-abaa-3ee9ad1d7dbb" providerId="ADAL" clId="{8DB0A0F3-AFFF-4F1B-9030-52C519D6EE0E}" dt="2020-11-22T12:25:40.129" v="3357" actId="1076"/>
          <ac:picMkLst>
            <pc:docMk/>
            <pc:sldMk cId="769272581" sldId="261"/>
            <ac:picMk id="4" creationId="{E9B14F9C-CE64-4FC7-925D-58D0786D92AA}"/>
          </ac:picMkLst>
        </pc:picChg>
        <pc:picChg chg="add mod">
          <ac:chgData name="Anne Margrethe Vik" userId="462ac609-2188-4fe9-abaa-3ee9ad1d7dbb" providerId="ADAL" clId="{8DB0A0F3-AFFF-4F1B-9030-52C519D6EE0E}" dt="2020-11-22T12:25:10.097" v="3336" actId="1076"/>
          <ac:picMkLst>
            <pc:docMk/>
            <pc:sldMk cId="769272581" sldId="261"/>
            <ac:picMk id="6" creationId="{C5E6509C-8B19-4627-9BBF-F65ACB7EE236}"/>
          </ac:picMkLst>
        </pc:picChg>
      </pc:sldChg>
      <pc:sldChg chg="addSp delSp modSp add">
        <pc:chgData name="Anne Margrethe Vik" userId="462ac609-2188-4fe9-abaa-3ee9ad1d7dbb" providerId="ADAL" clId="{8DB0A0F3-AFFF-4F1B-9030-52C519D6EE0E}" dt="2020-11-22T12:27:40.866" v="3516" actId="20577"/>
        <pc:sldMkLst>
          <pc:docMk/>
          <pc:sldMk cId="4040670024" sldId="262"/>
        </pc:sldMkLst>
        <pc:spChg chg="mod">
          <ac:chgData name="Anne Margrethe Vik" userId="462ac609-2188-4fe9-abaa-3ee9ad1d7dbb" providerId="ADAL" clId="{8DB0A0F3-AFFF-4F1B-9030-52C519D6EE0E}" dt="2020-11-22T12:27:37.657" v="3514" actId="20577"/>
          <ac:spMkLst>
            <pc:docMk/>
            <pc:sldMk cId="4040670024" sldId="262"/>
            <ac:spMk id="2" creationId="{0C57570C-1EC2-4A30-A046-1E7A315EC386}"/>
          </ac:spMkLst>
        </pc:spChg>
        <pc:spChg chg="mod">
          <ac:chgData name="Anne Margrethe Vik" userId="462ac609-2188-4fe9-abaa-3ee9ad1d7dbb" providerId="ADAL" clId="{8DB0A0F3-AFFF-4F1B-9030-52C519D6EE0E}" dt="2020-11-22T12:27:40.866" v="3516" actId="20577"/>
          <ac:spMkLst>
            <pc:docMk/>
            <pc:sldMk cId="4040670024" sldId="262"/>
            <ac:spMk id="5" creationId="{680D17FA-6EEA-40E9-8210-09527B15BFEF}"/>
          </ac:spMkLst>
        </pc:spChg>
        <pc:spChg chg="del">
          <ac:chgData name="Anne Margrethe Vik" userId="462ac609-2188-4fe9-abaa-3ee9ad1d7dbb" providerId="ADAL" clId="{8DB0A0F3-AFFF-4F1B-9030-52C519D6EE0E}" dt="2020-11-22T12:26:16.141" v="3376" actId="478"/>
          <ac:spMkLst>
            <pc:docMk/>
            <pc:sldMk cId="4040670024" sldId="262"/>
            <ac:spMk id="7" creationId="{C73CCE50-A448-4CC5-AFAE-EFDDCC63E403}"/>
          </ac:spMkLst>
        </pc:spChg>
        <pc:spChg chg="del mod">
          <ac:chgData name="Anne Margrethe Vik" userId="462ac609-2188-4fe9-abaa-3ee9ad1d7dbb" providerId="ADAL" clId="{8DB0A0F3-AFFF-4F1B-9030-52C519D6EE0E}" dt="2020-11-22T12:26:18.564" v="3378" actId="478"/>
          <ac:spMkLst>
            <pc:docMk/>
            <pc:sldMk cId="4040670024" sldId="262"/>
            <ac:spMk id="10" creationId="{14D9CD7C-F390-4891-B5EE-29607A1A19B8}"/>
          </ac:spMkLst>
        </pc:spChg>
        <pc:picChg chg="add mod">
          <ac:chgData name="Anne Margrethe Vik" userId="462ac609-2188-4fe9-abaa-3ee9ad1d7dbb" providerId="ADAL" clId="{8DB0A0F3-AFFF-4F1B-9030-52C519D6EE0E}" dt="2020-11-22T12:27:29.076" v="3503" actId="1076"/>
          <ac:picMkLst>
            <pc:docMk/>
            <pc:sldMk cId="4040670024" sldId="262"/>
            <ac:picMk id="3" creationId="{97E48BBD-A421-4BED-A671-4617A589BDF2}"/>
          </ac:picMkLst>
        </pc:picChg>
        <pc:picChg chg="del">
          <ac:chgData name="Anne Margrethe Vik" userId="462ac609-2188-4fe9-abaa-3ee9ad1d7dbb" providerId="ADAL" clId="{8DB0A0F3-AFFF-4F1B-9030-52C519D6EE0E}" dt="2020-11-22T12:26:19.632" v="3379" actId="478"/>
          <ac:picMkLst>
            <pc:docMk/>
            <pc:sldMk cId="4040670024" sldId="262"/>
            <ac:picMk id="4" creationId="{E9B14F9C-CE64-4FC7-925D-58D0786D92AA}"/>
          </ac:picMkLst>
        </pc:picChg>
        <pc:picChg chg="del">
          <ac:chgData name="Anne Margrethe Vik" userId="462ac609-2188-4fe9-abaa-3ee9ad1d7dbb" providerId="ADAL" clId="{8DB0A0F3-AFFF-4F1B-9030-52C519D6EE0E}" dt="2020-11-22T12:26:14.851" v="3375" actId="478"/>
          <ac:picMkLst>
            <pc:docMk/>
            <pc:sldMk cId="4040670024" sldId="262"/>
            <ac:picMk id="6" creationId="{C5E6509C-8B19-4627-9BBF-F65ACB7EE236}"/>
          </ac:picMkLst>
        </pc:picChg>
      </pc:sldChg>
      <pc:sldChg chg="del">
        <pc:chgData name="Anne Margrethe Vik" userId="462ac609-2188-4fe9-abaa-3ee9ad1d7dbb" providerId="ADAL" clId="{8DB0A0F3-AFFF-4F1B-9030-52C519D6EE0E}" dt="2020-11-22T11:51:21.184" v="130" actId="2696"/>
        <pc:sldMkLst>
          <pc:docMk/>
          <pc:sldMk cId="388280625" sldId="263"/>
        </pc:sldMkLst>
      </pc:sldChg>
      <pc:sldChg chg="addSp delSp modSp add">
        <pc:chgData name="Anne Margrethe Vik" userId="462ac609-2188-4fe9-abaa-3ee9ad1d7dbb" providerId="ADAL" clId="{8DB0A0F3-AFFF-4F1B-9030-52C519D6EE0E}" dt="2020-11-22T12:40:10.119" v="4942" actId="20577"/>
        <pc:sldMkLst>
          <pc:docMk/>
          <pc:sldMk cId="2033582616" sldId="263"/>
        </pc:sldMkLst>
        <pc:spChg chg="mod">
          <ac:chgData name="Anne Margrethe Vik" userId="462ac609-2188-4fe9-abaa-3ee9ad1d7dbb" providerId="ADAL" clId="{8DB0A0F3-AFFF-4F1B-9030-52C519D6EE0E}" dt="2020-11-22T12:40:10.119" v="4942" actId="20577"/>
          <ac:spMkLst>
            <pc:docMk/>
            <pc:sldMk cId="2033582616" sldId="263"/>
            <ac:spMk id="2" creationId="{26D47B44-D7A5-4F30-BE1F-0C7C54CFBF60}"/>
          </ac:spMkLst>
        </pc:spChg>
        <pc:spChg chg="mod">
          <ac:chgData name="Anne Margrethe Vik" userId="462ac609-2188-4fe9-abaa-3ee9ad1d7dbb" providerId="ADAL" clId="{8DB0A0F3-AFFF-4F1B-9030-52C519D6EE0E}" dt="2020-11-22T12:37:56.871" v="4683" actId="27636"/>
          <ac:spMkLst>
            <pc:docMk/>
            <pc:sldMk cId="2033582616" sldId="263"/>
            <ac:spMk id="3" creationId="{A03689C3-7D13-4442-8056-3407A02905B7}"/>
          </ac:spMkLst>
        </pc:spChg>
        <pc:spChg chg="add del mod">
          <ac:chgData name="Anne Margrethe Vik" userId="462ac609-2188-4fe9-abaa-3ee9ad1d7dbb" providerId="ADAL" clId="{8DB0A0F3-AFFF-4F1B-9030-52C519D6EE0E}" dt="2020-11-22T12:31:20.714" v="3911" actId="478"/>
          <ac:spMkLst>
            <pc:docMk/>
            <pc:sldMk cId="2033582616" sldId="263"/>
            <ac:spMk id="5" creationId="{8C11D972-8FA2-41A1-BA90-2F97FE0DEE8D}"/>
          </ac:spMkLst>
        </pc:spChg>
        <pc:spChg chg="add mod">
          <ac:chgData name="Anne Margrethe Vik" userId="462ac609-2188-4fe9-abaa-3ee9ad1d7dbb" providerId="ADAL" clId="{8DB0A0F3-AFFF-4F1B-9030-52C519D6EE0E}" dt="2020-11-22T12:32:19.123" v="4023" actId="1076"/>
          <ac:spMkLst>
            <pc:docMk/>
            <pc:sldMk cId="2033582616" sldId="263"/>
            <ac:spMk id="6" creationId="{8A282E01-5CB8-46E1-A3E0-3A4FE94934C9}"/>
          </ac:spMkLst>
        </pc:spChg>
        <pc:spChg chg="add mod">
          <ac:chgData name="Anne Margrethe Vik" userId="462ac609-2188-4fe9-abaa-3ee9ad1d7dbb" providerId="ADAL" clId="{8DB0A0F3-AFFF-4F1B-9030-52C519D6EE0E}" dt="2020-11-22T12:33:17.687" v="4119" actId="1076"/>
          <ac:spMkLst>
            <pc:docMk/>
            <pc:sldMk cId="2033582616" sldId="263"/>
            <ac:spMk id="7" creationId="{CAF79C36-02FC-4CF6-9220-02A70379087C}"/>
          </ac:spMkLst>
        </pc:spChg>
        <pc:spChg chg="add mod">
          <ac:chgData name="Anne Margrethe Vik" userId="462ac609-2188-4fe9-abaa-3ee9ad1d7dbb" providerId="ADAL" clId="{8DB0A0F3-AFFF-4F1B-9030-52C519D6EE0E}" dt="2020-11-22T12:36:42.194" v="4366" actId="1076"/>
          <ac:spMkLst>
            <pc:docMk/>
            <pc:sldMk cId="2033582616" sldId="263"/>
            <ac:spMk id="8" creationId="{FF03A636-92BF-484E-B4C3-DC8EBC53EFA7}"/>
          </ac:spMkLst>
        </pc:spChg>
        <pc:spChg chg="add del mod">
          <ac:chgData name="Anne Margrethe Vik" userId="462ac609-2188-4fe9-abaa-3ee9ad1d7dbb" providerId="ADAL" clId="{8DB0A0F3-AFFF-4F1B-9030-52C519D6EE0E}" dt="2020-11-22T12:36:34.697" v="4364" actId="478"/>
          <ac:spMkLst>
            <pc:docMk/>
            <pc:sldMk cId="2033582616" sldId="263"/>
            <ac:spMk id="9" creationId="{50B35C92-2030-43C7-85B2-B8874712D8C9}"/>
          </ac:spMkLst>
        </pc:spChg>
        <pc:picChg chg="add mod">
          <ac:chgData name="Anne Margrethe Vik" userId="462ac609-2188-4fe9-abaa-3ee9ad1d7dbb" providerId="ADAL" clId="{8DB0A0F3-AFFF-4F1B-9030-52C519D6EE0E}" dt="2020-11-22T12:30:59.355" v="3908" actId="1076"/>
          <ac:picMkLst>
            <pc:docMk/>
            <pc:sldMk cId="2033582616" sldId="263"/>
            <ac:picMk id="4" creationId="{E650B2E4-E9E9-4977-8535-48E8527C7BE8}"/>
          </ac:picMkLst>
        </pc:picChg>
      </pc:sldChg>
      <pc:sldChg chg="addSp delSp modSp add">
        <pc:chgData name="Anne Margrethe Vik" userId="462ac609-2188-4fe9-abaa-3ee9ad1d7dbb" providerId="ADAL" clId="{8DB0A0F3-AFFF-4F1B-9030-52C519D6EE0E}" dt="2020-11-22T12:41:08.339" v="4967"/>
        <pc:sldMkLst>
          <pc:docMk/>
          <pc:sldMk cId="75494191" sldId="264"/>
        </pc:sldMkLst>
        <pc:spChg chg="mod">
          <ac:chgData name="Anne Margrethe Vik" userId="462ac609-2188-4fe9-abaa-3ee9ad1d7dbb" providerId="ADAL" clId="{8DB0A0F3-AFFF-4F1B-9030-52C519D6EE0E}" dt="2020-11-22T12:40:18.338" v="4965" actId="20577"/>
          <ac:spMkLst>
            <pc:docMk/>
            <pc:sldMk cId="75494191" sldId="264"/>
            <ac:spMk id="2" creationId="{26D47B44-D7A5-4F30-BE1F-0C7C54CFBF60}"/>
          </ac:spMkLst>
        </pc:spChg>
        <pc:spChg chg="mod">
          <ac:chgData name="Anne Margrethe Vik" userId="462ac609-2188-4fe9-abaa-3ee9ad1d7dbb" providerId="ADAL" clId="{8DB0A0F3-AFFF-4F1B-9030-52C519D6EE0E}" dt="2020-11-22T12:39:53.997" v="4912" actId="27636"/>
          <ac:spMkLst>
            <pc:docMk/>
            <pc:sldMk cId="75494191" sldId="264"/>
            <ac:spMk id="3" creationId="{A03689C3-7D13-4442-8056-3407A02905B7}"/>
          </ac:spMkLst>
        </pc:spChg>
        <pc:spChg chg="del mod">
          <ac:chgData name="Anne Margrethe Vik" userId="462ac609-2188-4fe9-abaa-3ee9ad1d7dbb" providerId="ADAL" clId="{8DB0A0F3-AFFF-4F1B-9030-52C519D6EE0E}" dt="2020-11-22T12:40:00.413" v="4915" actId="478"/>
          <ac:spMkLst>
            <pc:docMk/>
            <pc:sldMk cId="75494191" sldId="264"/>
            <ac:spMk id="6" creationId="{8A282E01-5CB8-46E1-A3E0-3A4FE94934C9}"/>
          </ac:spMkLst>
        </pc:spChg>
        <pc:spChg chg="del">
          <ac:chgData name="Anne Margrethe Vik" userId="462ac609-2188-4fe9-abaa-3ee9ad1d7dbb" providerId="ADAL" clId="{8DB0A0F3-AFFF-4F1B-9030-52C519D6EE0E}" dt="2020-11-22T12:38:55.311" v="4688" actId="478"/>
          <ac:spMkLst>
            <pc:docMk/>
            <pc:sldMk cId="75494191" sldId="264"/>
            <ac:spMk id="7" creationId="{CAF79C36-02FC-4CF6-9220-02A70379087C}"/>
          </ac:spMkLst>
        </pc:spChg>
        <pc:spChg chg="del">
          <ac:chgData name="Anne Margrethe Vik" userId="462ac609-2188-4fe9-abaa-3ee9ad1d7dbb" providerId="ADAL" clId="{8DB0A0F3-AFFF-4F1B-9030-52C519D6EE0E}" dt="2020-11-22T12:38:54.154" v="4687" actId="478"/>
          <ac:spMkLst>
            <pc:docMk/>
            <pc:sldMk cId="75494191" sldId="264"/>
            <ac:spMk id="8" creationId="{FF03A636-92BF-484E-B4C3-DC8EBC53EFA7}"/>
          </ac:spMkLst>
        </pc:spChg>
        <pc:picChg chg="del mod">
          <ac:chgData name="Anne Margrethe Vik" userId="462ac609-2188-4fe9-abaa-3ee9ad1d7dbb" providerId="ADAL" clId="{8DB0A0F3-AFFF-4F1B-9030-52C519D6EE0E}" dt="2020-11-22T12:38:51.550" v="4686" actId="478"/>
          <ac:picMkLst>
            <pc:docMk/>
            <pc:sldMk cId="75494191" sldId="264"/>
            <ac:picMk id="4" creationId="{E650B2E4-E9E9-4977-8535-48E8527C7BE8}"/>
          </ac:picMkLst>
        </pc:picChg>
        <pc:picChg chg="add mod">
          <ac:chgData name="Anne Margrethe Vik" userId="462ac609-2188-4fe9-abaa-3ee9ad1d7dbb" providerId="ADAL" clId="{8DB0A0F3-AFFF-4F1B-9030-52C519D6EE0E}" dt="2020-11-22T12:38:59.574" v="4690" actId="1076"/>
          <ac:picMkLst>
            <pc:docMk/>
            <pc:sldMk cId="75494191" sldId="264"/>
            <ac:picMk id="5" creationId="{1F2A0EDC-EA52-4C7E-A255-EE88649699B9}"/>
          </ac:picMkLst>
        </pc:picChg>
        <pc:picChg chg="add del">
          <ac:chgData name="Anne Margrethe Vik" userId="462ac609-2188-4fe9-abaa-3ee9ad1d7dbb" providerId="ADAL" clId="{8DB0A0F3-AFFF-4F1B-9030-52C519D6EE0E}" dt="2020-11-22T12:41:08.339" v="4967"/>
          <ac:picMkLst>
            <pc:docMk/>
            <pc:sldMk cId="75494191" sldId="264"/>
            <ac:picMk id="9" creationId="{76A4071C-0B68-4511-BC4A-880B5443F141}"/>
          </ac:picMkLst>
        </pc:picChg>
      </pc:sldChg>
      <pc:sldChg chg="del">
        <pc:chgData name="Anne Margrethe Vik" userId="462ac609-2188-4fe9-abaa-3ee9ad1d7dbb" providerId="ADAL" clId="{8DB0A0F3-AFFF-4F1B-9030-52C519D6EE0E}" dt="2020-11-22T11:51:21.191" v="131" actId="2696"/>
        <pc:sldMkLst>
          <pc:docMk/>
          <pc:sldMk cId="4061434941" sldId="264"/>
        </pc:sldMkLst>
      </pc:sldChg>
      <pc:sldChg chg="del">
        <pc:chgData name="Anne Margrethe Vik" userId="462ac609-2188-4fe9-abaa-3ee9ad1d7dbb" providerId="ADAL" clId="{8DB0A0F3-AFFF-4F1B-9030-52C519D6EE0E}" dt="2020-11-22T11:51:21.195" v="132" actId="2696"/>
        <pc:sldMkLst>
          <pc:docMk/>
          <pc:sldMk cId="1700072438" sldId="265"/>
        </pc:sldMkLst>
      </pc:sldChg>
      <pc:sldChg chg="addSp modSp add">
        <pc:chgData name="Anne Margrethe Vik" userId="462ac609-2188-4fe9-abaa-3ee9ad1d7dbb" providerId="ADAL" clId="{8DB0A0F3-AFFF-4F1B-9030-52C519D6EE0E}" dt="2020-11-22T12:50:13.795" v="5461" actId="1076"/>
        <pc:sldMkLst>
          <pc:docMk/>
          <pc:sldMk cId="3657449987" sldId="265"/>
        </pc:sldMkLst>
        <pc:spChg chg="mod">
          <ac:chgData name="Anne Margrethe Vik" userId="462ac609-2188-4fe9-abaa-3ee9ad1d7dbb" providerId="ADAL" clId="{8DB0A0F3-AFFF-4F1B-9030-52C519D6EE0E}" dt="2020-11-22T12:41:14.120" v="4975" actId="20577"/>
          <ac:spMkLst>
            <pc:docMk/>
            <pc:sldMk cId="3657449987" sldId="265"/>
            <ac:spMk id="2" creationId="{4F4A32F9-5443-4E95-94EC-77A824DFC436}"/>
          </ac:spMkLst>
        </pc:spChg>
        <pc:spChg chg="mod">
          <ac:chgData name="Anne Margrethe Vik" userId="462ac609-2188-4fe9-abaa-3ee9ad1d7dbb" providerId="ADAL" clId="{8DB0A0F3-AFFF-4F1B-9030-52C519D6EE0E}" dt="2020-11-22T12:43:51.030" v="5117" actId="20577"/>
          <ac:spMkLst>
            <pc:docMk/>
            <pc:sldMk cId="3657449987" sldId="265"/>
            <ac:spMk id="3" creationId="{92B85218-30E0-4C84-95B7-B9BF375927D1}"/>
          </ac:spMkLst>
        </pc:spChg>
        <pc:spChg chg="add mod">
          <ac:chgData name="Anne Margrethe Vik" userId="462ac609-2188-4fe9-abaa-3ee9ad1d7dbb" providerId="ADAL" clId="{8DB0A0F3-AFFF-4F1B-9030-52C519D6EE0E}" dt="2020-11-22T12:48:35.643" v="5395" actId="1076"/>
          <ac:spMkLst>
            <pc:docMk/>
            <pc:sldMk cId="3657449987" sldId="265"/>
            <ac:spMk id="6" creationId="{98B69A57-51BE-452D-9BB1-31854FBA72F4}"/>
          </ac:spMkLst>
        </pc:spChg>
        <pc:spChg chg="add mod">
          <ac:chgData name="Anne Margrethe Vik" userId="462ac609-2188-4fe9-abaa-3ee9ad1d7dbb" providerId="ADAL" clId="{8DB0A0F3-AFFF-4F1B-9030-52C519D6EE0E}" dt="2020-11-22T12:48:14" v="5394" actId="20577"/>
          <ac:spMkLst>
            <pc:docMk/>
            <pc:sldMk cId="3657449987" sldId="265"/>
            <ac:spMk id="7" creationId="{A86C7BD0-C72A-4B47-9C1A-2CCB21DDDBF0}"/>
          </ac:spMkLst>
        </pc:spChg>
        <pc:spChg chg="add mod">
          <ac:chgData name="Anne Margrethe Vik" userId="462ac609-2188-4fe9-abaa-3ee9ad1d7dbb" providerId="ADAL" clId="{8DB0A0F3-AFFF-4F1B-9030-52C519D6EE0E}" dt="2020-11-22T12:50:13.795" v="5461" actId="1076"/>
          <ac:spMkLst>
            <pc:docMk/>
            <pc:sldMk cId="3657449987" sldId="265"/>
            <ac:spMk id="9" creationId="{6FC61723-003C-44D0-B736-68E173ECE94D}"/>
          </ac:spMkLst>
        </pc:spChg>
        <pc:picChg chg="add mod">
          <ac:chgData name="Anne Margrethe Vik" userId="462ac609-2188-4fe9-abaa-3ee9ad1d7dbb" providerId="ADAL" clId="{8DB0A0F3-AFFF-4F1B-9030-52C519D6EE0E}" dt="2020-11-22T12:43:07.460" v="5004" actId="1076"/>
          <ac:picMkLst>
            <pc:docMk/>
            <pc:sldMk cId="3657449987" sldId="265"/>
            <ac:picMk id="4" creationId="{4E23FF6E-AA2A-4F3A-957A-49A41FE36FC0}"/>
          </ac:picMkLst>
        </pc:picChg>
        <pc:picChg chg="add mod">
          <ac:chgData name="Anne Margrethe Vik" userId="462ac609-2188-4fe9-abaa-3ee9ad1d7dbb" providerId="ADAL" clId="{8DB0A0F3-AFFF-4F1B-9030-52C519D6EE0E}" dt="2020-11-22T12:47:27.611" v="5229" actId="1076"/>
          <ac:picMkLst>
            <pc:docMk/>
            <pc:sldMk cId="3657449987" sldId="265"/>
            <ac:picMk id="5" creationId="{764BF96A-4679-442B-A3CA-A6ED494FC8A5}"/>
          </ac:picMkLst>
        </pc:picChg>
        <pc:picChg chg="add mod">
          <ac:chgData name="Anne Margrethe Vik" userId="462ac609-2188-4fe9-abaa-3ee9ad1d7dbb" providerId="ADAL" clId="{8DB0A0F3-AFFF-4F1B-9030-52C519D6EE0E}" dt="2020-11-22T12:50:11.391" v="5460" actId="1076"/>
          <ac:picMkLst>
            <pc:docMk/>
            <pc:sldMk cId="3657449987" sldId="265"/>
            <ac:picMk id="8" creationId="{66ECF914-0D0B-4167-92DD-1610A71BBF89}"/>
          </ac:picMkLst>
        </pc:picChg>
      </pc:sldChg>
      <pc:sldChg chg="del">
        <pc:chgData name="Anne Margrethe Vik" userId="462ac609-2188-4fe9-abaa-3ee9ad1d7dbb" providerId="ADAL" clId="{8DB0A0F3-AFFF-4F1B-9030-52C519D6EE0E}" dt="2020-11-22T11:51:21.208" v="134" actId="2696"/>
        <pc:sldMkLst>
          <pc:docMk/>
          <pc:sldMk cId="2059281467" sldId="266"/>
        </pc:sldMkLst>
      </pc:sldChg>
      <pc:sldChg chg="addSp modSp add">
        <pc:chgData name="Anne Margrethe Vik" userId="462ac609-2188-4fe9-abaa-3ee9ad1d7dbb" providerId="ADAL" clId="{8DB0A0F3-AFFF-4F1B-9030-52C519D6EE0E}" dt="2020-11-22T12:52:37.054" v="5743" actId="27636"/>
        <pc:sldMkLst>
          <pc:docMk/>
          <pc:sldMk cId="3388536121" sldId="266"/>
        </pc:sldMkLst>
        <pc:spChg chg="mod">
          <ac:chgData name="Anne Margrethe Vik" userId="462ac609-2188-4fe9-abaa-3ee9ad1d7dbb" providerId="ADAL" clId="{8DB0A0F3-AFFF-4F1B-9030-52C519D6EE0E}" dt="2020-11-22T12:50:30.460" v="5469" actId="20577"/>
          <ac:spMkLst>
            <pc:docMk/>
            <pc:sldMk cId="3388536121" sldId="266"/>
            <ac:spMk id="2" creationId="{A97F4073-3664-4750-BD6B-1542C4638F20}"/>
          </ac:spMkLst>
        </pc:spChg>
        <pc:spChg chg="mod">
          <ac:chgData name="Anne Margrethe Vik" userId="462ac609-2188-4fe9-abaa-3ee9ad1d7dbb" providerId="ADAL" clId="{8DB0A0F3-AFFF-4F1B-9030-52C519D6EE0E}" dt="2020-11-22T12:52:37.054" v="5743" actId="27636"/>
          <ac:spMkLst>
            <pc:docMk/>
            <pc:sldMk cId="3388536121" sldId="266"/>
            <ac:spMk id="3" creationId="{2446EEAC-47B6-44C6-B0EE-0EF7A74C2E84}"/>
          </ac:spMkLst>
        </pc:spChg>
        <pc:picChg chg="add mod">
          <ac:chgData name="Anne Margrethe Vik" userId="462ac609-2188-4fe9-abaa-3ee9ad1d7dbb" providerId="ADAL" clId="{8DB0A0F3-AFFF-4F1B-9030-52C519D6EE0E}" dt="2020-11-22T12:51:33.023" v="5523" actId="1076"/>
          <ac:picMkLst>
            <pc:docMk/>
            <pc:sldMk cId="3388536121" sldId="266"/>
            <ac:picMk id="4" creationId="{34EC7560-F6D5-4980-B3A5-DE416713E9F1}"/>
          </ac:picMkLst>
        </pc:picChg>
      </pc:sldChg>
      <pc:sldChg chg="addSp delSp modSp add">
        <pc:chgData name="Anne Margrethe Vik" userId="462ac609-2188-4fe9-abaa-3ee9ad1d7dbb" providerId="ADAL" clId="{8DB0A0F3-AFFF-4F1B-9030-52C519D6EE0E}" dt="2020-11-22T13:03:28.813" v="6601" actId="20577"/>
        <pc:sldMkLst>
          <pc:docMk/>
          <pc:sldMk cId="3596189023" sldId="267"/>
        </pc:sldMkLst>
        <pc:spChg chg="mod">
          <ac:chgData name="Anne Margrethe Vik" userId="462ac609-2188-4fe9-abaa-3ee9ad1d7dbb" providerId="ADAL" clId="{8DB0A0F3-AFFF-4F1B-9030-52C519D6EE0E}" dt="2020-11-22T12:53:10.245" v="5766" actId="20577"/>
          <ac:spMkLst>
            <pc:docMk/>
            <pc:sldMk cId="3596189023" sldId="267"/>
            <ac:spMk id="2" creationId="{6D2D54C9-F7B3-4264-A92E-9EA028425DAD}"/>
          </ac:spMkLst>
        </pc:spChg>
        <pc:spChg chg="mod">
          <ac:chgData name="Anne Margrethe Vik" userId="462ac609-2188-4fe9-abaa-3ee9ad1d7dbb" providerId="ADAL" clId="{8DB0A0F3-AFFF-4F1B-9030-52C519D6EE0E}" dt="2020-11-22T13:02:48.011" v="6438" actId="20577"/>
          <ac:spMkLst>
            <pc:docMk/>
            <pc:sldMk cId="3596189023" sldId="267"/>
            <ac:spMk id="3" creationId="{51FC3EE3-A5C3-48B7-BBE9-D2C5D9984DE7}"/>
          </ac:spMkLst>
        </pc:spChg>
        <pc:spChg chg="add mod">
          <ac:chgData name="Anne Margrethe Vik" userId="462ac609-2188-4fe9-abaa-3ee9ad1d7dbb" providerId="ADAL" clId="{8DB0A0F3-AFFF-4F1B-9030-52C519D6EE0E}" dt="2020-11-22T13:03:28.813" v="6601" actId="20577"/>
          <ac:spMkLst>
            <pc:docMk/>
            <pc:sldMk cId="3596189023" sldId="267"/>
            <ac:spMk id="6" creationId="{6A86C37B-E2D1-4E48-8937-167B7ED40740}"/>
          </ac:spMkLst>
        </pc:spChg>
        <pc:picChg chg="add mod">
          <ac:chgData name="Anne Margrethe Vik" userId="462ac609-2188-4fe9-abaa-3ee9ad1d7dbb" providerId="ADAL" clId="{8DB0A0F3-AFFF-4F1B-9030-52C519D6EE0E}" dt="2020-11-22T12:59:57.236" v="6419" actId="1076"/>
          <ac:picMkLst>
            <pc:docMk/>
            <pc:sldMk cId="3596189023" sldId="267"/>
            <ac:picMk id="4" creationId="{FA2FDA9D-DF3D-4E90-82BC-B85C34E15B49}"/>
          </ac:picMkLst>
        </pc:picChg>
        <pc:picChg chg="add del mod">
          <ac:chgData name="Anne Margrethe Vik" userId="462ac609-2188-4fe9-abaa-3ee9ad1d7dbb" providerId="ADAL" clId="{8DB0A0F3-AFFF-4F1B-9030-52C519D6EE0E}" dt="2020-11-22T13:02:04.956" v="6425" actId="478"/>
          <ac:picMkLst>
            <pc:docMk/>
            <pc:sldMk cId="3596189023" sldId="267"/>
            <ac:picMk id="5" creationId="{DCEF336E-5E75-44B5-9E3C-207FD4D3098F}"/>
          </ac:picMkLst>
        </pc:picChg>
        <pc:picChg chg="add mod">
          <ac:chgData name="Anne Margrethe Vik" userId="462ac609-2188-4fe9-abaa-3ee9ad1d7dbb" providerId="ADAL" clId="{8DB0A0F3-AFFF-4F1B-9030-52C519D6EE0E}" dt="2020-11-22T13:02:15.809" v="6429" actId="14100"/>
          <ac:picMkLst>
            <pc:docMk/>
            <pc:sldMk cId="3596189023" sldId="267"/>
            <ac:picMk id="7" creationId="{A1DC4554-C929-4000-ABFE-269C05EB987D}"/>
          </ac:picMkLst>
        </pc:picChg>
      </pc:sldChg>
      <pc:sldChg chg="del">
        <pc:chgData name="Anne Margrethe Vik" userId="462ac609-2188-4fe9-abaa-3ee9ad1d7dbb" providerId="ADAL" clId="{8DB0A0F3-AFFF-4F1B-9030-52C519D6EE0E}" dt="2020-11-22T11:51:21.213" v="135" actId="2696"/>
        <pc:sldMkLst>
          <pc:docMk/>
          <pc:sldMk cId="4089300477" sldId="267"/>
        </pc:sldMkLst>
      </pc:sldChg>
      <pc:sldChg chg="addSp delSp modSp add">
        <pc:chgData name="Anne Margrethe Vik" userId="462ac609-2188-4fe9-abaa-3ee9ad1d7dbb" providerId="ADAL" clId="{8DB0A0F3-AFFF-4F1B-9030-52C519D6EE0E}" dt="2020-11-22T13:06:40.740" v="7025" actId="20577"/>
        <pc:sldMkLst>
          <pc:docMk/>
          <pc:sldMk cId="954985920" sldId="268"/>
        </pc:sldMkLst>
        <pc:spChg chg="mod">
          <ac:chgData name="Anne Margrethe Vik" userId="462ac609-2188-4fe9-abaa-3ee9ad1d7dbb" providerId="ADAL" clId="{8DB0A0F3-AFFF-4F1B-9030-52C519D6EE0E}" dt="2020-11-22T13:04:59.509" v="6800" actId="20577"/>
          <ac:spMkLst>
            <pc:docMk/>
            <pc:sldMk cId="954985920" sldId="268"/>
            <ac:spMk id="2" creationId="{A97F4073-3664-4750-BD6B-1542C4638F20}"/>
          </ac:spMkLst>
        </pc:spChg>
        <pc:spChg chg="del">
          <ac:chgData name="Anne Margrethe Vik" userId="462ac609-2188-4fe9-abaa-3ee9ad1d7dbb" providerId="ADAL" clId="{8DB0A0F3-AFFF-4F1B-9030-52C519D6EE0E}" dt="2020-11-22T13:05:01.731" v="6801" actId="478"/>
          <ac:spMkLst>
            <pc:docMk/>
            <pc:sldMk cId="954985920" sldId="268"/>
            <ac:spMk id="3" creationId="{2446EEAC-47B6-44C6-B0EE-0EF7A74C2E84}"/>
          </ac:spMkLst>
        </pc:spChg>
        <pc:spChg chg="add mod">
          <ac:chgData name="Anne Margrethe Vik" userId="462ac609-2188-4fe9-abaa-3ee9ad1d7dbb" providerId="ADAL" clId="{8DB0A0F3-AFFF-4F1B-9030-52C519D6EE0E}" dt="2020-11-22T13:06:40.740" v="7025" actId="20577"/>
          <ac:spMkLst>
            <pc:docMk/>
            <pc:sldMk cId="954985920" sldId="268"/>
            <ac:spMk id="6" creationId="{CA6B3BDE-EFF7-470C-A693-2752AA2A7E12}"/>
          </ac:spMkLst>
        </pc:spChg>
        <pc:picChg chg="del">
          <ac:chgData name="Anne Margrethe Vik" userId="462ac609-2188-4fe9-abaa-3ee9ad1d7dbb" providerId="ADAL" clId="{8DB0A0F3-AFFF-4F1B-9030-52C519D6EE0E}" dt="2020-11-22T13:04:49.805" v="6768" actId="478"/>
          <ac:picMkLst>
            <pc:docMk/>
            <pc:sldMk cId="954985920" sldId="268"/>
            <ac:picMk id="4" creationId="{34EC7560-F6D5-4980-B3A5-DE416713E9F1}"/>
          </ac:picMkLst>
        </pc:picChg>
      </pc:sldChg>
      <pc:sldChg chg="del">
        <pc:chgData name="Anne Margrethe Vik" userId="462ac609-2188-4fe9-abaa-3ee9ad1d7dbb" providerId="ADAL" clId="{8DB0A0F3-AFFF-4F1B-9030-52C519D6EE0E}" dt="2020-11-22T11:51:21.220" v="136" actId="2696"/>
        <pc:sldMkLst>
          <pc:docMk/>
          <pc:sldMk cId="2554595328" sldId="268"/>
        </pc:sldMkLst>
      </pc:sldChg>
      <pc:sldChg chg="add del">
        <pc:chgData name="Anne Margrethe Vik" userId="462ac609-2188-4fe9-abaa-3ee9ad1d7dbb" providerId="ADAL" clId="{8DB0A0F3-AFFF-4F1B-9030-52C519D6EE0E}" dt="2020-11-22T13:09:05.501" v="7389" actId="2696"/>
        <pc:sldMkLst>
          <pc:docMk/>
          <pc:sldMk cId="410788447" sldId="269"/>
        </pc:sldMkLst>
      </pc:sldChg>
      <pc:sldChg chg="del">
        <pc:chgData name="Anne Margrethe Vik" userId="462ac609-2188-4fe9-abaa-3ee9ad1d7dbb" providerId="ADAL" clId="{8DB0A0F3-AFFF-4F1B-9030-52C519D6EE0E}" dt="2020-11-22T11:51:21.226" v="137" actId="2696"/>
        <pc:sldMkLst>
          <pc:docMk/>
          <pc:sldMk cId="2185306598" sldId="269"/>
        </pc:sldMkLst>
      </pc:sldChg>
      <pc:sldChg chg="del">
        <pc:chgData name="Anne Margrethe Vik" userId="462ac609-2188-4fe9-abaa-3ee9ad1d7dbb" providerId="ADAL" clId="{8DB0A0F3-AFFF-4F1B-9030-52C519D6EE0E}" dt="2020-11-22T11:51:21.230" v="138" actId="2696"/>
        <pc:sldMkLst>
          <pc:docMk/>
          <pc:sldMk cId="1915629513" sldId="270"/>
        </pc:sldMkLst>
      </pc:sldChg>
      <pc:sldChg chg="del">
        <pc:chgData name="Anne Margrethe Vik" userId="462ac609-2188-4fe9-abaa-3ee9ad1d7dbb" providerId="ADAL" clId="{8DB0A0F3-AFFF-4F1B-9030-52C519D6EE0E}" dt="2020-11-22T11:51:21.251" v="140" actId="2696"/>
        <pc:sldMkLst>
          <pc:docMk/>
          <pc:sldMk cId="1398508387" sldId="272"/>
        </pc:sldMkLst>
      </pc:sldChg>
      <pc:sldChg chg="del">
        <pc:chgData name="Anne Margrethe Vik" userId="462ac609-2188-4fe9-abaa-3ee9ad1d7dbb" providerId="ADAL" clId="{8DB0A0F3-AFFF-4F1B-9030-52C519D6EE0E}" dt="2020-11-22T11:51:21.259" v="141" actId="2696"/>
        <pc:sldMkLst>
          <pc:docMk/>
          <pc:sldMk cId="3572735206" sldId="273"/>
        </pc:sldMkLst>
      </pc:sldChg>
      <pc:sldChg chg="del">
        <pc:chgData name="Anne Margrethe Vik" userId="462ac609-2188-4fe9-abaa-3ee9ad1d7dbb" providerId="ADAL" clId="{8DB0A0F3-AFFF-4F1B-9030-52C519D6EE0E}" dt="2020-11-22T11:51:21.280" v="144" actId="2696"/>
        <pc:sldMkLst>
          <pc:docMk/>
          <pc:sldMk cId="3878955828" sldId="274"/>
        </pc:sldMkLst>
      </pc:sldChg>
      <pc:sldChg chg="del">
        <pc:chgData name="Anne Margrethe Vik" userId="462ac609-2188-4fe9-abaa-3ee9ad1d7dbb" providerId="ADAL" clId="{8DB0A0F3-AFFF-4F1B-9030-52C519D6EE0E}" dt="2020-11-22T11:51:21.265" v="142" actId="2696"/>
        <pc:sldMkLst>
          <pc:docMk/>
          <pc:sldMk cId="2184914843" sldId="275"/>
        </pc:sldMkLst>
      </pc:sldChg>
      <pc:sldChg chg="del">
        <pc:chgData name="Anne Margrethe Vik" userId="462ac609-2188-4fe9-abaa-3ee9ad1d7dbb" providerId="ADAL" clId="{8DB0A0F3-AFFF-4F1B-9030-52C519D6EE0E}" dt="2020-11-22T11:51:21.287" v="145" actId="2696"/>
        <pc:sldMkLst>
          <pc:docMk/>
          <pc:sldMk cId="1518917117" sldId="276"/>
        </pc:sldMkLst>
      </pc:sldChg>
      <pc:sldChg chg="del">
        <pc:chgData name="Anne Margrethe Vik" userId="462ac609-2188-4fe9-abaa-3ee9ad1d7dbb" providerId="ADAL" clId="{8DB0A0F3-AFFF-4F1B-9030-52C519D6EE0E}" dt="2020-11-22T11:51:21.275" v="143" actId="2696"/>
        <pc:sldMkLst>
          <pc:docMk/>
          <pc:sldMk cId="4131241826" sldId="277"/>
        </pc:sldMkLst>
      </pc:sldChg>
      <pc:sldChg chg="del">
        <pc:chgData name="Anne Margrethe Vik" userId="462ac609-2188-4fe9-abaa-3ee9ad1d7dbb" providerId="ADAL" clId="{8DB0A0F3-AFFF-4F1B-9030-52C519D6EE0E}" dt="2020-11-22T11:51:21.242" v="139" actId="2696"/>
        <pc:sldMkLst>
          <pc:docMk/>
          <pc:sldMk cId="2357544705" sldId="279"/>
        </pc:sldMkLst>
      </pc:sldChg>
      <pc:sldChg chg="del">
        <pc:chgData name="Anne Margrethe Vik" userId="462ac609-2188-4fe9-abaa-3ee9ad1d7dbb" providerId="ADAL" clId="{8DB0A0F3-AFFF-4F1B-9030-52C519D6EE0E}" dt="2020-11-22T11:51:21.202" v="133" actId="2696"/>
        <pc:sldMkLst>
          <pc:docMk/>
          <pc:sldMk cId="3200377920" sldId="280"/>
        </pc:sldMkLst>
      </pc:sldChg>
      <pc:sldChg chg="del">
        <pc:chgData name="Anne Margrethe Vik" userId="462ac609-2188-4fe9-abaa-3ee9ad1d7dbb" providerId="ADAL" clId="{8DB0A0F3-AFFF-4F1B-9030-52C519D6EE0E}" dt="2020-11-22T11:51:04.060" v="108" actId="2696"/>
        <pc:sldMkLst>
          <pc:docMk/>
          <pc:sldMk cId="3291278323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E4972AE-3763-654A-B961-EBA891AA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704B3B7-4AA5-0949-A8C8-0DC8AD58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5052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82148"/>
            <a:ext cx="8229600" cy="4844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re.bookitlab.com/nt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335165"/>
            <a:ext cx="7772400" cy="1200329"/>
          </a:xfrm>
        </p:spPr>
        <p:txBody>
          <a:bodyPr/>
          <a:lstStyle/>
          <a:p>
            <a:r>
              <a:rPr lang="nb-NO" dirty="0"/>
              <a:t>Hvordan komme i gang som bruker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10F8AE0-50F8-F448-AB65-035F61FC64C9}"/>
              </a:ext>
            </a:extLst>
          </p:cNvPr>
          <p:cNvSpPr txBox="1"/>
          <p:nvPr/>
        </p:nvSpPr>
        <p:spPr>
          <a:xfrm rot="16200000">
            <a:off x="7050322" y="1707201"/>
            <a:ext cx="32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D4788"/>
                </a:solidFill>
              </a:rPr>
              <a:t>Kunnskap for en bedre verden</a:t>
            </a:r>
          </a:p>
        </p:txBody>
      </p:sp>
      <p:pic>
        <p:nvPicPr>
          <p:cNvPr id="5" name="Picture 2" descr="BookitLab | Core Facility Management Software and Lab Equipment ...">
            <a:extLst>
              <a:ext uri="{FF2B5EF4-FFF2-40B4-BE49-F238E27FC236}">
                <a16:creationId xmlns:a16="http://schemas.microsoft.com/office/drawing/2014/main" id="{75E2B003-309B-4371-9463-83FDE751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26" y="3049258"/>
            <a:ext cx="4369868" cy="9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7B44-D7A5-4F30-BE1F-0C7C54CF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 – kalender og tidslinje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89C3-7D13-4442-8056-3407A029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73426"/>
            <a:ext cx="8334463" cy="4616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For å gå til kalender, klikk på «</a:t>
            </a:r>
            <a:r>
              <a:rPr lang="nb-NO" dirty="0" err="1"/>
              <a:t>Calendar</a:t>
            </a:r>
            <a:r>
              <a:rPr lang="nb-NO" dirty="0"/>
              <a:t>» i venstremenyen. Her kan du søke opp </a:t>
            </a:r>
            <a:r>
              <a:rPr lang="nb-NO" dirty="0" err="1"/>
              <a:t>ukeskalenderen</a:t>
            </a:r>
            <a:r>
              <a:rPr lang="nb-NO" dirty="0"/>
              <a:t> til ett eller flere instrumenter.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A0EDC-EA52-4C7E-A255-EE8864969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769"/>
            <a:ext cx="9144000" cy="36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32F9-5443-4E95-94EC-77A824DF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5218-30E0-4C84-95B7-B9BF37592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7"/>
            <a:ext cx="8229600" cy="4869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Velg hvilket utstyr du vil se i kalenderen. Marker et tidsrom med pekeren.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3FF6E-AA2A-4F3A-957A-49A41FE3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353"/>
            <a:ext cx="9144000" cy="4281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BF96A-4679-442B-A3CA-A6ED494FC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92" y="3930956"/>
            <a:ext cx="6102708" cy="2550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69A57-51BE-452D-9BB1-31854FBA72F4}"/>
              </a:ext>
            </a:extLst>
          </p:cNvPr>
          <p:cNvSpPr txBox="1"/>
          <p:nvPr/>
        </p:nvSpPr>
        <p:spPr>
          <a:xfrm>
            <a:off x="2944535" y="3698901"/>
            <a:ext cx="4499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Du sendes til en ny skjerm med reservasjonsdetaljer. Se over og klikk «</a:t>
            </a:r>
            <a:r>
              <a:rPr lang="nb-NO" sz="800" i="1" dirty="0" err="1">
                <a:solidFill>
                  <a:srgbClr val="FF0000"/>
                </a:solidFill>
              </a:rPr>
              <a:t>Create</a:t>
            </a:r>
            <a:r>
              <a:rPr lang="nb-NO" sz="800" i="1" dirty="0">
                <a:solidFill>
                  <a:srgbClr val="FF0000"/>
                </a:solidFill>
              </a:rPr>
              <a:t> </a:t>
            </a:r>
            <a:r>
              <a:rPr lang="nb-NO" sz="800" i="1" dirty="0" err="1">
                <a:solidFill>
                  <a:srgbClr val="FF0000"/>
                </a:solidFill>
              </a:rPr>
              <a:t>reservation</a:t>
            </a:r>
            <a:r>
              <a:rPr lang="nb-NO" sz="800" i="1" dirty="0">
                <a:solidFill>
                  <a:srgbClr val="FF0000"/>
                </a:solidFill>
              </a:rPr>
              <a:t>».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C7BD0-C72A-4B47-9C1A-2CCB21DDDBF0}"/>
              </a:ext>
            </a:extLst>
          </p:cNvPr>
          <p:cNvSpPr txBox="1"/>
          <p:nvPr/>
        </p:nvSpPr>
        <p:spPr>
          <a:xfrm>
            <a:off x="3281494" y="5198773"/>
            <a:ext cx="304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Dette utstyret krever ikke prosjektnummer. Hvis den gjør det, så blir du bedt om å velge ditt prosjekt i dette bildet.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CF914-0D0B-4167-92DD-1610A71BB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1" y="4119092"/>
            <a:ext cx="2656285" cy="2159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C61723-003C-44D0-B736-68E173ECE94D}"/>
              </a:ext>
            </a:extLst>
          </p:cNvPr>
          <p:cNvSpPr txBox="1"/>
          <p:nvPr/>
        </p:nvSpPr>
        <p:spPr>
          <a:xfrm>
            <a:off x="934187" y="5069982"/>
            <a:ext cx="1590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Tilbake i kalenderen ser reservasjonen min slik ut: </a:t>
            </a:r>
          </a:p>
        </p:txBody>
      </p:sp>
    </p:spTree>
    <p:extLst>
      <p:ext uri="{BB962C8B-B14F-4D97-AF65-F5344CB8AC3E}">
        <p14:creationId xmlns:p14="http://schemas.microsoft.com/office/powerpoint/2010/main" val="365744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4073-3664-4750-BD6B-1542C463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EEAC-47B6-44C6-B0EE-0EF7A74C2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9" y="1132515"/>
            <a:ext cx="8716160" cy="8305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/>
              <a:t>Booking kan også gjøres direkte fra tidslinje. Klikk på ruta slik at den får en blå ramme rundt seg. Klikk på det tidspunktet du ønsker å gjøre en reservasjon.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Herifra kan du også dra reservasjoner for å flytte eller forlenge dem.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C7560-F6D5-4980-B3A5-DE416713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968"/>
            <a:ext cx="9144000" cy="38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3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4073-3664-4750-BD6B-1542C463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 far, so </a:t>
            </a:r>
            <a:r>
              <a:rPr lang="nb-NO" dirty="0" err="1"/>
              <a:t>good</a:t>
            </a:r>
            <a:r>
              <a:rPr lang="nb-NO" dirty="0"/>
              <a:t>!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B3BDE-EFF7-470C-A693-2752AA2A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Bookitlab</a:t>
            </a:r>
            <a:r>
              <a:rPr lang="nb-NO" dirty="0"/>
              <a:t> har mange muligheter, og dette dekket bare en liten del. Håper likevel det hjalp deg som bruker å komme i gang med reservasjon av utstyr </a:t>
            </a:r>
            <a:r>
              <a:rPr lang="nb-NO" dirty="0">
                <a:sym typeface="Wingdings" panose="05000000000000000000" pitchFamily="2" charset="2"/>
              </a:rPr>
              <a:t> 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98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25D979-558D-114E-AAF4-D6AF0B58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1DD2A0-BCD0-3547-96F5-6D7C7F959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nb-NO" dirty="0"/>
              <a:t>Pålogging </a:t>
            </a:r>
          </a:p>
          <a:p>
            <a:pPr marL="457200" indent="-457200">
              <a:buAutoNum type="arabicParenR"/>
            </a:pPr>
            <a:r>
              <a:rPr lang="nb-NO" dirty="0"/>
              <a:t>Søk</a:t>
            </a:r>
          </a:p>
          <a:p>
            <a:pPr marL="457200" indent="-457200">
              <a:buAutoNum type="arabicParenR"/>
            </a:pPr>
            <a:r>
              <a:rPr lang="nb-NO" dirty="0"/>
              <a:t>Booking</a:t>
            </a:r>
          </a:p>
          <a:p>
            <a:pPr marL="457200" indent="-457200">
              <a:buAutoNum type="arabicParenR"/>
            </a:pPr>
            <a:endParaRPr lang="nb-NO" dirty="0"/>
          </a:p>
          <a:p>
            <a:pPr marL="0" indent="0">
              <a:buNone/>
            </a:pPr>
            <a:r>
              <a:rPr lang="nb-NO" sz="2000" dirty="0"/>
              <a:t>NB! Det aller meste av utstyret krever et </a:t>
            </a:r>
            <a:r>
              <a:rPr lang="nb-NO" sz="2000" b="1" dirty="0"/>
              <a:t>prosjektnummer</a:t>
            </a:r>
            <a:r>
              <a:rPr lang="nb-NO" sz="2000" dirty="0"/>
              <a:t> ved booking. Du kan se om du er lagt til i et prosjekt inne i </a:t>
            </a:r>
            <a:r>
              <a:rPr lang="nb-NO" sz="2000" dirty="0" err="1"/>
              <a:t>Bookitlab</a:t>
            </a:r>
            <a:r>
              <a:rPr lang="nb-NO" sz="2000" dirty="0"/>
              <a:t>. Hvis du ikke er det, ta kontakt med din prosjektøkonom eller prosjektleder.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Hvorfor kreve prosjektnummer? </a:t>
            </a:r>
          </a:p>
          <a:p>
            <a:pPr marL="0" indent="0">
              <a:buNone/>
            </a:pPr>
            <a:r>
              <a:rPr lang="nb-NO" sz="2000" dirty="0"/>
              <a:t>Mye av utstyret koster penger å bruke. Prosjektnummer kreves derfor for at kostnaden skal belastes riktig sted.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1400" dirty="0"/>
              <a:t>Denne veiledningen tar for seg kun utvalgt funksjonalitet, og er ment som hjelp til å komme i gang. </a:t>
            </a:r>
            <a:r>
              <a:rPr lang="nb-NO" sz="1400" dirty="0" err="1"/>
              <a:t>Bookitlab</a:t>
            </a:r>
            <a:r>
              <a:rPr lang="nb-NO" sz="1400" dirty="0"/>
              <a:t> har mange muligheter og funksjonalitet som ikke er beskrevet her.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964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29B5-ADC7-45F4-9206-33A2E3D3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/>
          <a:lstStyle/>
          <a:p>
            <a:r>
              <a:rPr lang="nb-NO" dirty="0"/>
              <a:t>Pålogging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785D-8E21-41D2-A81C-29019981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arenR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F3F1383B-CB0A-42A3-9C03-74FD7C567EC0}"/>
              </a:ext>
            </a:extLst>
          </p:cNvPr>
          <p:cNvSpPr txBox="1">
            <a:spLocks/>
          </p:cNvSpPr>
          <p:nvPr/>
        </p:nvSpPr>
        <p:spPr>
          <a:xfrm>
            <a:off x="609600" y="1225827"/>
            <a:ext cx="8229600" cy="52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dirty="0"/>
              <a:t>Gå inn på </a:t>
            </a:r>
            <a:r>
              <a:rPr lang="nb-NO" dirty="0">
                <a:hlinkClick r:id="rId2"/>
              </a:rPr>
              <a:t>https://core.bookitlab.com/ntnu</a:t>
            </a:r>
            <a:endParaRPr lang="nb-NO" dirty="0"/>
          </a:p>
          <a:p>
            <a:pPr marL="0" indent="0">
              <a:buFont typeface="Arial"/>
              <a:buNone/>
            </a:pPr>
            <a:endParaRPr lang="nb-NO" dirty="0"/>
          </a:p>
          <a:p>
            <a:pPr marL="0" indent="0">
              <a:buFont typeface="Arial"/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21A2A-35E0-46F4-B449-FB1467CA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3981"/>
            <a:ext cx="3070633" cy="3217577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F55671D8-547D-450E-83CB-81B0C8D342B7}"/>
              </a:ext>
            </a:extLst>
          </p:cNvPr>
          <p:cNvSpPr txBox="1">
            <a:spLocks/>
          </p:cNvSpPr>
          <p:nvPr/>
        </p:nvSpPr>
        <p:spPr>
          <a:xfrm>
            <a:off x="3941427" y="2785939"/>
            <a:ext cx="3684165" cy="158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500" dirty="0"/>
              <a:t>Velg «Feide </a:t>
            </a:r>
            <a:r>
              <a:rPr lang="nb-NO" sz="1500" dirty="0" err="1"/>
              <a:t>Authentication</a:t>
            </a:r>
            <a:r>
              <a:rPr lang="nb-NO" sz="1500" dirty="0"/>
              <a:t>»</a:t>
            </a:r>
          </a:p>
          <a:p>
            <a:r>
              <a:rPr lang="nb-NO" sz="1500" dirty="0"/>
              <a:t>Velg «NTNU» hvis du blir spurt om «</a:t>
            </a:r>
            <a:r>
              <a:rPr lang="nb-NO" sz="1500" dirty="0" err="1"/>
              <a:t>Affiliation</a:t>
            </a:r>
            <a:r>
              <a:rPr lang="nb-NO" sz="1500" dirty="0"/>
              <a:t>»</a:t>
            </a:r>
          </a:p>
          <a:p>
            <a:r>
              <a:rPr lang="nb-NO" sz="1500" dirty="0"/>
              <a:t>Du blir spurt om å akseptere «Terms </a:t>
            </a:r>
            <a:r>
              <a:rPr lang="nb-NO" sz="1500" dirty="0" err="1"/>
              <a:t>of</a:t>
            </a:r>
            <a:r>
              <a:rPr lang="nb-NO" sz="1500" dirty="0"/>
              <a:t> Agreement». Bla helt ned og klikk «I </a:t>
            </a:r>
            <a:r>
              <a:rPr lang="nb-NO" sz="1500" dirty="0" err="1"/>
              <a:t>agree</a:t>
            </a:r>
            <a:r>
              <a:rPr lang="nb-NO" sz="1500" dirty="0"/>
              <a:t>» hvis du godtar. </a:t>
            </a:r>
          </a:p>
          <a:p>
            <a:endParaRPr lang="nb-NO" sz="1500" dirty="0"/>
          </a:p>
          <a:p>
            <a:pPr marL="0" indent="0">
              <a:buNone/>
            </a:pPr>
            <a:endParaRPr lang="nb-NO" sz="1500" dirty="0"/>
          </a:p>
          <a:p>
            <a:endParaRPr lang="nb-NO" sz="1500" dirty="0"/>
          </a:p>
          <a:p>
            <a:pPr marL="0" indent="0">
              <a:buFont typeface="Arial"/>
              <a:buNone/>
            </a:pPr>
            <a:endParaRPr lang="nb-NO" dirty="0"/>
          </a:p>
          <a:p>
            <a:pPr marL="0" indent="0">
              <a:buFont typeface="Arial"/>
              <a:buNone/>
            </a:pP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D209B-4520-404C-AB4D-E7337C145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331" y="4509615"/>
            <a:ext cx="4594371" cy="956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55A6D-811A-4F54-95AB-70B1B2F0B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550" y="5409486"/>
            <a:ext cx="1837932" cy="7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4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89C-59AC-4B14-A29A-97D841A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Pålogging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B3457-8E76-4959-AEBA-1BA5F46B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46175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Du blir nå spurt om å velge </a:t>
            </a:r>
            <a:r>
              <a:rPr lang="nb-NO" dirty="0" err="1"/>
              <a:t>core</a:t>
            </a:r>
            <a:r>
              <a:rPr lang="nb-NO" dirty="0"/>
              <a:t>*: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9AB49F-49F3-482C-BD2F-9A9D7C42BE91}"/>
              </a:ext>
            </a:extLst>
          </p:cNvPr>
          <p:cNvSpPr txBox="1">
            <a:spLocks/>
          </p:cNvSpPr>
          <p:nvPr/>
        </p:nvSpPr>
        <p:spPr>
          <a:xfrm>
            <a:off x="457201" y="5848160"/>
            <a:ext cx="7671732" cy="393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dirty="0"/>
              <a:t>*</a:t>
            </a:r>
            <a:r>
              <a:rPr lang="nb-NO" i="1" dirty="0" err="1"/>
              <a:t>core</a:t>
            </a:r>
            <a:r>
              <a:rPr lang="nb-NO" dirty="0"/>
              <a:t> viser til det engelske «</a:t>
            </a:r>
            <a:r>
              <a:rPr lang="nb-NO" dirty="0" err="1"/>
              <a:t>core</a:t>
            </a:r>
            <a:r>
              <a:rPr lang="nb-NO" dirty="0"/>
              <a:t> </a:t>
            </a:r>
            <a:r>
              <a:rPr lang="nb-NO" dirty="0" err="1"/>
              <a:t>facility</a:t>
            </a:r>
            <a:r>
              <a:rPr lang="nb-NO" dirty="0"/>
              <a:t>», eller kjernefasiliteter på norsk. En </a:t>
            </a:r>
            <a:r>
              <a:rPr lang="nb-NO" dirty="0" err="1"/>
              <a:t>core</a:t>
            </a:r>
            <a:r>
              <a:rPr lang="nb-NO" dirty="0"/>
              <a:t> i </a:t>
            </a:r>
            <a:r>
              <a:rPr lang="nb-NO" dirty="0" err="1"/>
              <a:t>Bookitlab</a:t>
            </a:r>
            <a:r>
              <a:rPr lang="nb-NO" dirty="0"/>
              <a:t> kan imidlertid være det vi på NTNU kaller lab, leiested eller en annen formålstjenlig inndeling.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52317-2413-404B-9851-478483F31400}"/>
              </a:ext>
            </a:extLst>
          </p:cNvPr>
          <p:cNvSpPr txBox="1">
            <a:spLocks/>
          </p:cNvSpPr>
          <p:nvPr/>
        </p:nvSpPr>
        <p:spPr>
          <a:xfrm>
            <a:off x="4293067" y="2196403"/>
            <a:ext cx="4256015" cy="257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dirty="0"/>
              <a:t>Søk etter den enheten som er mest relevant for deg. </a:t>
            </a:r>
          </a:p>
          <a:p>
            <a:pPr marL="0" indent="0">
              <a:buFont typeface="Arial"/>
              <a:buNone/>
            </a:pPr>
            <a:r>
              <a:rPr lang="nb-NO" dirty="0"/>
              <a:t>NB! Navn er på engelsk. </a:t>
            </a:r>
          </a:p>
          <a:p>
            <a:pPr marL="0" indent="0">
              <a:buFont typeface="Arial"/>
              <a:buNone/>
            </a:pPr>
            <a:endParaRPr lang="nb-NO" dirty="0"/>
          </a:p>
          <a:p>
            <a:pPr marL="0" indent="0">
              <a:buFont typeface="Arial"/>
              <a:buNone/>
            </a:pPr>
            <a:r>
              <a:rPr lang="nb-NO" dirty="0"/>
              <a:t>Dette er bare et filter, og kan endres etter innlogging. </a:t>
            </a:r>
          </a:p>
          <a:p>
            <a:pPr marL="0" indent="0">
              <a:buFont typeface="Arial"/>
              <a:buNone/>
            </a:pP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CED3F-96E7-4054-B871-82C53E91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5" y="2065559"/>
            <a:ext cx="3996899" cy="31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2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FD5-8846-4E94-8379-218DEAB2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82FF-A19A-4A9D-AB0B-0404EDC2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814097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C583B-864B-4D42-98B3-B69AA872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969"/>
            <a:ext cx="9144000" cy="4692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B41DE-A8C0-4F22-9350-A697B5A308BF}"/>
              </a:ext>
            </a:extLst>
          </p:cNvPr>
          <p:cNvSpPr txBox="1"/>
          <p:nvPr/>
        </p:nvSpPr>
        <p:spPr>
          <a:xfrm>
            <a:off x="2558642" y="1477803"/>
            <a:ext cx="1786855" cy="34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Her kan du endre hva du vil se på dashbordet ditt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6AC71-EFBB-45FF-B699-D2CEE36AE853}"/>
              </a:ext>
            </a:extLst>
          </p:cNvPr>
          <p:cNvSpPr txBox="1"/>
          <p:nvPr/>
        </p:nvSpPr>
        <p:spPr>
          <a:xfrm>
            <a:off x="5842933" y="519428"/>
            <a:ext cx="178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Viser hvilket filter som er på. Det bestemmer hva du ser. Du kan fjerne alle filter, eller velge et nytt.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642FA-50BF-4CDB-B513-6396F6E0EEFD}"/>
              </a:ext>
            </a:extLst>
          </p:cNvPr>
          <p:cNvSpPr txBox="1"/>
          <p:nvPr/>
        </p:nvSpPr>
        <p:spPr>
          <a:xfrm>
            <a:off x="8275739" y="551637"/>
            <a:ext cx="82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Klikk her for å se dine brukerdetaljer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50778-6411-4423-85CF-6A8939587A59}"/>
              </a:ext>
            </a:extLst>
          </p:cNvPr>
          <p:cNvSpPr txBox="1"/>
          <p:nvPr/>
        </p:nvSpPr>
        <p:spPr>
          <a:xfrm>
            <a:off x="5026404" y="1568697"/>
            <a:ext cx="2968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Søk her i utstyrsdatabasen til NTNU. Hvis du vil søke etter kriterier, klikk på «Advanced </a:t>
            </a:r>
            <a:r>
              <a:rPr lang="nb-NO" sz="800" i="1" dirty="0" err="1">
                <a:solidFill>
                  <a:srgbClr val="FF0000"/>
                </a:solidFill>
              </a:rPr>
              <a:t>Search</a:t>
            </a:r>
            <a:r>
              <a:rPr lang="nb-NO" sz="800" i="1" dirty="0">
                <a:solidFill>
                  <a:srgbClr val="FF0000"/>
                </a:solidFill>
              </a:rPr>
              <a:t>» 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6AECE-DC09-49BB-BA63-7AD85997145F}"/>
              </a:ext>
            </a:extLst>
          </p:cNvPr>
          <p:cNvSpPr txBox="1"/>
          <p:nvPr/>
        </p:nvSpPr>
        <p:spPr>
          <a:xfrm>
            <a:off x="3793222" y="3486929"/>
            <a:ext cx="269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Hvis du åpner denne, vil du se en liste over alt utstyret som ligger under denne enheten.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9AB3D0-3B8F-4A17-BBF4-B4D6AADDBBCB}"/>
              </a:ext>
            </a:extLst>
          </p:cNvPr>
          <p:cNvSpPr txBox="1">
            <a:spLocks/>
          </p:cNvSpPr>
          <p:nvPr/>
        </p:nvSpPr>
        <p:spPr>
          <a:xfrm>
            <a:off x="457200" y="5984260"/>
            <a:ext cx="8229600" cy="43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/>
              <a:t>Nå er det bare å sette i gang! På de neste sidene finner du noen tips. </a:t>
            </a:r>
          </a:p>
          <a:p>
            <a:pPr marL="0" indent="0">
              <a:buFont typeface="Arial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102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C9-F7B3-4264-A92E-9EA02842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Prosjektnummer - sjekk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3EE3-A5C3-48B7-BBE9-D2C5D998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945772"/>
            <a:ext cx="8154099" cy="6185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/>
              <a:t>Klikk på «Projects» i venstremenyen. Hvis jeg ikke ligger inne i noen prosjekter, så er skjermen min tom. Da må jeg ta kontakt med min prosjektøkonom (eller prosjektleder hvis du ikke vet hvem som er prosjektøkonom for ditt prosjekt).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FDA9D-DF3D-4E90-82BC-B85C34E1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5" y="1564285"/>
            <a:ext cx="7722066" cy="22170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86C37B-E2D1-4E48-8937-167B7ED40740}"/>
              </a:ext>
            </a:extLst>
          </p:cNvPr>
          <p:cNvSpPr txBox="1">
            <a:spLocks/>
          </p:cNvSpPr>
          <p:nvPr/>
        </p:nvSpPr>
        <p:spPr>
          <a:xfrm>
            <a:off x="171974" y="3858266"/>
            <a:ext cx="8376408" cy="281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dirty="0"/>
              <a:t>Hvis jeg er lagt til i et prosjekt, så ser jeg prosjektet. Da kan jeg bruke dette til å reservere på. </a:t>
            </a:r>
          </a:p>
          <a:p>
            <a:pPr marL="0" indent="0">
              <a:buFont typeface="Arial"/>
              <a:buNone/>
            </a:pP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C4554-C929-4000-ABFE-269C05EB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04" y="3892616"/>
            <a:ext cx="7722066" cy="22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8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570C-1EC2-4A30-A046-1E7A315E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 - fritekstsøk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14F9C-CE64-4FC7-925D-58D0786D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236" y="1084871"/>
            <a:ext cx="3913464" cy="75523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0D17FA-6EEA-40E9-8210-09527B15BFEF}"/>
              </a:ext>
            </a:extLst>
          </p:cNvPr>
          <p:cNvSpPr txBox="1">
            <a:spLocks/>
          </p:cNvSpPr>
          <p:nvPr/>
        </p:nvSpPr>
        <p:spPr>
          <a:xfrm>
            <a:off x="457200" y="1031237"/>
            <a:ext cx="7789178" cy="267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dirty="0"/>
              <a:t>Skriv inn søkeordet i feltet øverst til høyre på forsiden. Klikk «</a:t>
            </a:r>
            <a:r>
              <a:rPr lang="nb-NO" dirty="0" err="1"/>
              <a:t>Search</a:t>
            </a:r>
            <a:r>
              <a:rPr lang="nb-NO" dirty="0"/>
              <a:t>».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6509C-8B19-4627-9BBF-F65ACB7E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31" y="2036625"/>
            <a:ext cx="6808372" cy="35401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3CCE50-A448-4CC5-AFAE-EFDDCC63E403}"/>
              </a:ext>
            </a:extLst>
          </p:cNvPr>
          <p:cNvSpPr txBox="1">
            <a:spLocks/>
          </p:cNvSpPr>
          <p:nvPr/>
        </p:nvSpPr>
        <p:spPr>
          <a:xfrm>
            <a:off x="457200" y="5984260"/>
            <a:ext cx="8229600" cy="43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dirty="0"/>
              <a:t>Klikk på tittel eller på ikoner lengst til høyre for å gå til detaljer eller rett til kalenderen til instrumentet. </a:t>
            </a:r>
          </a:p>
          <a:p>
            <a:pPr marL="0" indent="0">
              <a:buFont typeface="Arial"/>
              <a:buNone/>
            </a:pP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D9CD7C-F390-4891-B5EE-29607A1A19B8}"/>
              </a:ext>
            </a:extLst>
          </p:cNvPr>
          <p:cNvSpPr txBox="1">
            <a:spLocks/>
          </p:cNvSpPr>
          <p:nvPr/>
        </p:nvSpPr>
        <p:spPr>
          <a:xfrm>
            <a:off x="757805" y="1872723"/>
            <a:ext cx="7628389" cy="267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dirty="0"/>
              <a:t>Da kommer du til en liste over resultater: </a:t>
            </a:r>
          </a:p>
          <a:p>
            <a:pPr marL="0" indent="0">
              <a:buFont typeface="Arial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927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570C-1EC2-4A30-A046-1E7A315E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 – Advanced </a:t>
            </a:r>
            <a:r>
              <a:rPr lang="nb-NO" dirty="0" err="1"/>
              <a:t>Search</a:t>
            </a:r>
            <a:endParaRPr lang="nb-N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0D17FA-6EEA-40E9-8210-09527B15BFEF}"/>
              </a:ext>
            </a:extLst>
          </p:cNvPr>
          <p:cNvSpPr txBox="1">
            <a:spLocks/>
          </p:cNvSpPr>
          <p:nvPr/>
        </p:nvSpPr>
        <p:spPr>
          <a:xfrm>
            <a:off x="457199" y="1031237"/>
            <a:ext cx="7881457" cy="420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dirty="0"/>
              <a:t>Klikk på «Advanced </a:t>
            </a:r>
            <a:r>
              <a:rPr lang="nb-NO" dirty="0" err="1"/>
              <a:t>Search</a:t>
            </a:r>
            <a:r>
              <a:rPr lang="nb-NO" dirty="0"/>
              <a:t>» øverst til høyre på forsiden. Da kommer du hit, og kan søke basert på utvalgte kriterier.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48BBD-A421-4BED-A671-4617A589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9" y="1731311"/>
            <a:ext cx="6753138" cy="40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7B44-D7A5-4F30-BE1F-0C7C54CF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 – tidslinje og kalender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89C3-7D13-4442-8056-3407A029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7"/>
            <a:ext cx="8229600" cy="39464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/>
              <a:t>Klikk på «Instruments» i venstremenyen. Da kommer du rett til tidslinjen. Hva du ser her bestemmes av filteret øverst til høyre, her «IKM – Film </a:t>
            </a:r>
            <a:r>
              <a:rPr lang="nb-NO" dirty="0" err="1"/>
              <a:t>production</a:t>
            </a:r>
            <a:r>
              <a:rPr lang="nb-NO" dirty="0"/>
              <a:t>». Dette kan endres.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0B2E4-E9E9-4977-8535-48E8527C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429"/>
            <a:ext cx="9144000" cy="4562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82E01-5CB8-46E1-A3E0-3A4FE94934C9}"/>
              </a:ext>
            </a:extLst>
          </p:cNvPr>
          <p:cNvSpPr txBox="1"/>
          <p:nvPr/>
        </p:nvSpPr>
        <p:spPr>
          <a:xfrm>
            <a:off x="6742652" y="1861187"/>
            <a:ext cx="129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Åpne filteret for å avgrense eller endre bildet.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79C36-02FC-4CF6-9220-02A70379087C}"/>
              </a:ext>
            </a:extLst>
          </p:cNvPr>
          <p:cNvSpPr txBox="1"/>
          <p:nvPr/>
        </p:nvSpPr>
        <p:spPr>
          <a:xfrm>
            <a:off x="3891793" y="3174962"/>
            <a:ext cx="3020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Klikk inn i ruta for å gå direkte til booking av et instrument.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3A636-92BF-484E-B4C3-DC8EBC53EFA7}"/>
              </a:ext>
            </a:extLst>
          </p:cNvPr>
          <p:cNvSpPr txBox="1"/>
          <p:nvPr/>
        </p:nvSpPr>
        <p:spPr>
          <a:xfrm rot="5400000">
            <a:off x="2039223" y="4577606"/>
            <a:ext cx="3020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>
                <a:solidFill>
                  <a:srgbClr val="FF0000"/>
                </a:solidFill>
              </a:rPr>
              <a:t>Den rød streken angir «nåtid».</a:t>
            </a:r>
          </a:p>
        </p:txBody>
      </p:sp>
    </p:spTree>
    <p:extLst>
      <p:ext uri="{BB962C8B-B14F-4D97-AF65-F5344CB8AC3E}">
        <p14:creationId xmlns:p14="http://schemas.microsoft.com/office/powerpoint/2010/main" val="2033582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" id="{4B90BD4C-DE70-6D43-8D02-F37BE7851624}" vid="{EF34D3D8-002B-E042-A216-D5603915BD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D08809B3AD94DA88233C2455B1410" ma:contentTypeVersion="11" ma:contentTypeDescription="Create a new document." ma:contentTypeScope="" ma:versionID="1ca391ec40e761229070c04eface9ed5">
  <xsd:schema xmlns:xsd="http://www.w3.org/2001/XMLSchema" xmlns:xs="http://www.w3.org/2001/XMLSchema" xmlns:p="http://schemas.microsoft.com/office/2006/metadata/properties" xmlns:ns2="df76afdf-672a-48c1-ac2d-30bf68ba085e" xmlns:ns3="941cc1f0-ad56-4897-8b29-4f762a65ab5b" targetNamespace="http://schemas.microsoft.com/office/2006/metadata/properties" ma:root="true" ma:fieldsID="a5ba7cf6e3504d728feb80a4ddb13052" ns2:_="" ns3:_="">
    <xsd:import namespace="df76afdf-672a-48c1-ac2d-30bf68ba085e"/>
    <xsd:import namespace="941cc1f0-ad56-4897-8b29-4f762a65a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6afdf-672a-48c1-ac2d-30bf68ba0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cc1f0-ad56-4897-8b29-4f762a65a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14106-E148-4268-853A-741C5A362568}">
  <ds:schemaRefs>
    <ds:schemaRef ds:uri="28dc8d1e-122a-41b3-9051-65959eb88ead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0aa9f18c-a2aa-4816-86e9-2ae059ff44cd"/>
    <ds:schemaRef ds:uri="http://purl.org/dc/elements/1.1/"/>
    <ds:schemaRef ds:uri="http://schemas.microsoft.com/office/2006/metadata/properties"/>
    <ds:schemaRef ds:uri="8fa173cc-79de-4174-b43d-965d2e6167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65ABA7-838A-419C-8C0B-B697E28C3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76afdf-672a-48c1-ac2d-30bf68ba085e"/>
    <ds:schemaRef ds:uri="941cc1f0-ad56-4897-8b29-4f762a65a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87E597-EA59-4A9C-9FFE-422BF96116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</Template>
  <TotalTime>0</TotalTime>
  <Words>744</Words>
  <Application>Microsoft Office PowerPoint</Application>
  <PresentationFormat>Skjermfremvisning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Hvordan komme i gang som bruker</vt:lpstr>
      <vt:lpstr>Innhold</vt:lpstr>
      <vt:lpstr>Pålogging</vt:lpstr>
      <vt:lpstr>Pålogging </vt:lpstr>
      <vt:lpstr>Pålogging</vt:lpstr>
      <vt:lpstr>Prosjektnummer - sjekk</vt:lpstr>
      <vt:lpstr>Søk - fritekstsøk</vt:lpstr>
      <vt:lpstr>Søk – Advanced Search</vt:lpstr>
      <vt:lpstr>Søk – tidslinje og kalender</vt:lpstr>
      <vt:lpstr>Søk – kalender og tidslinje</vt:lpstr>
      <vt:lpstr>Booking</vt:lpstr>
      <vt:lpstr>Booking</vt:lpstr>
      <vt:lpstr>So far, so good! 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sette opp prosjekt</dc:title>
  <dc:creator>Anne Margrethe Vik</dc:creator>
  <cp:lastModifiedBy>Anne Margrethe Vik</cp:lastModifiedBy>
  <cp:revision>110</cp:revision>
  <dcterms:created xsi:type="dcterms:W3CDTF">2020-10-02T11:52:16Z</dcterms:created>
  <dcterms:modified xsi:type="dcterms:W3CDTF">2021-06-15T06:51:52Z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0x01010096AD08809B3AD94DA88233C2455B1410</vt:lpwstr>
  </property>
  <property fmtid="{D5CDD505-2E9C-101B-9397-08002B2CF9AE}" pid="3" name="GtProjectServiceArea">
    <vt:lpwstr>14;#Forskning|70532b8a-5b6b-4660-be28-04121d36c473</vt:lpwstr>
  </property>
  <property fmtid="{D5CDD505-2E9C-101B-9397-08002B2CF9AE}" pid="4" name="GtProjectPhase">
    <vt:lpwstr>4;#Gjennomføre|99d7765a-c786-4792-a1a1-866ef0f982b9</vt:lpwstr>
  </property>
  <property fmtid="{D5CDD505-2E9C-101B-9397-08002B2CF9AE}" pid="5" name="GtProjectType">
    <vt:lpwstr>9;#Digitaliseringsprogram|79a265c0-2863-4d42-9bcd-b0da5d78c024</vt:lpwstr>
  </property>
  <property fmtid="{D5CDD505-2E9C-101B-9397-08002B2CF9AE}" pid="6" name="xd_Signature">
    <vt:bool>false</vt:bool>
  </property>
  <property fmtid="{D5CDD505-2E9C-101B-9397-08002B2CF9AE}" pid="7" name="j275d73afd4d48babcc131526460d57b">
    <vt:lpwstr>Forskning|70532b8a-5b6b-4660-be28-04121d36c473</vt:lpwstr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GtProjectNumber">
    <vt:lpwstr>O10143</vt:lpwstr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ddb690447d2c486586ecb71413780409">
    <vt:lpwstr>Digitaliseringsprogram|79a265c0-2863-4d42-9bcd-b0da5d78c024</vt:lpwstr>
  </property>
  <property fmtid="{D5CDD505-2E9C-101B-9397-08002B2CF9AE}" pid="15" name="j25543a5815d485da9a5e0773ad762e9">
    <vt:lpwstr>Gjennomføre|99d7765a-c786-4792-a1a1-866ef0f982b9</vt:lpwstr>
  </property>
  <property fmtid="{D5CDD505-2E9C-101B-9397-08002B2CF9AE}" pid="16" name="GtProjectFinanceName">
    <vt:lpwstr>Labstyring</vt:lpwstr>
  </property>
</Properties>
</file>