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6" r:id="rId8"/>
    <p:sldId id="267" r:id="rId9"/>
    <p:sldId id="268" r:id="rId10"/>
    <p:sldId id="260" r:id="rId11"/>
    <p:sldId id="261" r:id="rId12"/>
    <p:sldId id="264" r:id="rId1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4" autoAdjust="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138" y="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  <p:pic>
        <p:nvPicPr>
          <p:cNvPr id="9" name="Bilde 8" descr="logo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97" y="4818410"/>
            <a:ext cx="976089" cy="183326"/>
          </a:xfrm>
          <a:prstGeom prst="rect">
            <a:avLst/>
          </a:prstGeom>
        </p:spPr>
      </p:pic>
      <p:pic>
        <p:nvPicPr>
          <p:cNvPr id="10" name="Bilde 9" descr="symbolrekke_liten_nors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74" y="4815936"/>
            <a:ext cx="1213887" cy="212764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627359" y="4786761"/>
            <a:ext cx="3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Knowledge for a </a:t>
            </a:r>
            <a:r>
              <a:rPr lang="en-US" sz="1200" kern="1200" dirty="0" smtClean="0">
                <a:solidFill>
                  <a:srgbClr val="0D3475"/>
                </a:solidFill>
                <a:latin typeface="Arial"/>
                <a:ea typeface="+mn-ea"/>
                <a:cs typeface="Arial"/>
              </a:rPr>
              <a:t>better 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world</a:t>
            </a:r>
            <a:endParaRPr lang="nb-NO" sz="1200" dirty="0">
              <a:effectLst/>
              <a:latin typeface="Arial"/>
              <a:cs typeface="Arial"/>
            </a:endParaRPr>
          </a:p>
        </p:txBody>
      </p:sp>
      <p:pic>
        <p:nvPicPr>
          <p:cNvPr id="14" name="Bilde 13" descr="baerekraft_eng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89" y="308658"/>
            <a:ext cx="825746" cy="1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3" name="Bilde 12" descr="hovedlogo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" y="627233"/>
            <a:ext cx="3257542" cy="710360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527797" y="2040217"/>
            <a:ext cx="808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b-NO" sz="3200" i="1" dirty="0" smtClean="0">
                <a:latin typeface="Franklin Gothic Demi" panose="020B0703020102020204" pitchFamily="34" charset="0"/>
                <a:cs typeface="Arial"/>
              </a:rPr>
              <a:t>Scope and </a:t>
            </a:r>
            <a:r>
              <a:rPr lang="nb-NO" sz="3200" i="1" dirty="0" err="1" smtClean="0">
                <a:latin typeface="Franklin Gothic Demi" panose="020B0703020102020204" pitchFamily="34" charset="0"/>
                <a:cs typeface="Arial"/>
              </a:rPr>
              <a:t>Vision</a:t>
            </a:r>
            <a:r>
              <a:rPr lang="nb-NO" sz="3200" dirty="0" smtClean="0">
                <a:latin typeface="Franklin Gothic Demi" panose="020B0703020102020204" pitchFamily="34" charset="0"/>
                <a:cs typeface="Arial"/>
              </a:rPr>
              <a:t>:</a:t>
            </a:r>
            <a:br>
              <a:rPr lang="nb-NO" sz="3200" dirty="0" smtClean="0">
                <a:latin typeface="Franklin Gothic Demi" panose="020B0703020102020204" pitchFamily="34" charset="0"/>
                <a:cs typeface="Arial"/>
              </a:rPr>
            </a:br>
            <a:r>
              <a:rPr lang="nb-NO" sz="2800" dirty="0" smtClean="0">
                <a:latin typeface="Franklin Gothic Demi" panose="020B0703020102020204" pitchFamily="34" charset="0"/>
                <a:cs typeface="Arial"/>
              </a:rPr>
              <a:t>Forum </a:t>
            </a:r>
            <a:r>
              <a:rPr lang="nb-NO" sz="2800" dirty="0">
                <a:latin typeface="Franklin Gothic Demi" panose="020B0703020102020204" pitchFamily="34" charset="0"/>
                <a:cs typeface="Arial"/>
              </a:rPr>
              <a:t>of Young </a:t>
            </a:r>
            <a:r>
              <a:rPr lang="nb-NO" sz="2800" dirty="0" err="1">
                <a:latin typeface="Franklin Gothic Demi" panose="020B0703020102020204" pitchFamily="34" charset="0"/>
                <a:cs typeface="Arial"/>
              </a:rPr>
              <a:t>Scholars</a:t>
            </a:r>
            <a:r>
              <a:rPr lang="nb-NO" sz="2800" dirty="0">
                <a:latin typeface="Franklin Gothic Demi" panose="020B0703020102020204" pitchFamily="34" charset="0"/>
                <a:cs typeface="Arial"/>
              </a:rPr>
              <a:t> in </a:t>
            </a:r>
            <a:r>
              <a:rPr lang="nb-NO" sz="2800" dirty="0" err="1">
                <a:latin typeface="Franklin Gothic Demi" panose="020B0703020102020204" pitchFamily="34" charset="0"/>
                <a:cs typeface="Arial"/>
              </a:rPr>
              <a:t>Sustainability</a:t>
            </a:r>
            <a:r>
              <a:rPr lang="nb-NO" sz="2800" dirty="0">
                <a:latin typeface="Franklin Gothic Demi" panose="020B0703020102020204" pitchFamily="34" charset="0"/>
                <a:cs typeface="Arial"/>
              </a:rPr>
              <a:t> (FYSS</a:t>
            </a:r>
            <a:r>
              <a:rPr lang="nb-NO" sz="2800" dirty="0" smtClean="0">
                <a:latin typeface="Franklin Gothic Demi" panose="020B0703020102020204" pitchFamily="34" charset="0"/>
                <a:cs typeface="Arial"/>
              </a:rPr>
              <a:t>)</a:t>
            </a:r>
            <a:endParaRPr lang="nb-NO" sz="3200" dirty="0">
              <a:latin typeface="Franklin Gothic Demi" panose="020B0703020102020204" pitchFamily="34" charset="0"/>
              <a:cs typeface="Arial"/>
            </a:endParaRPr>
          </a:p>
        </p:txBody>
      </p:sp>
      <p:pic>
        <p:nvPicPr>
          <p:cNvPr id="18" name="Bilde 17" descr="tittel_baerekraft_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23" y="280602"/>
            <a:ext cx="4789002" cy="1252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1893" y="3823287"/>
            <a:ext cx="320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Paritosh Deshpande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Proposed</a:t>
            </a:r>
            <a:r>
              <a:rPr lang="nb-NO" dirty="0" smtClean="0"/>
              <a:t> </a:t>
            </a:r>
            <a:r>
              <a:rPr lang="nb-NO" dirty="0" err="1" smtClean="0"/>
              <a:t>Future</a:t>
            </a:r>
            <a:r>
              <a:rPr lang="nb-NO" dirty="0" smtClean="0"/>
              <a:t> Plan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nb-NO" dirty="0" err="1" smtClean="0"/>
              <a:t>Outreach</a:t>
            </a:r>
            <a:r>
              <a:rPr lang="nb-NO" dirty="0" smtClean="0"/>
              <a:t> </a:t>
            </a:r>
            <a:r>
              <a:rPr lang="nb-NO" dirty="0" err="1" smtClean="0"/>
              <a:t>among</a:t>
            </a:r>
            <a:r>
              <a:rPr lang="nb-NO" dirty="0" smtClean="0"/>
              <a:t> NTNU </a:t>
            </a:r>
            <a:r>
              <a:rPr lang="nb-NO" dirty="0" err="1" smtClean="0"/>
              <a:t>campuses</a:t>
            </a:r>
            <a:endParaRPr lang="nb-NO" dirty="0" smtClean="0"/>
          </a:p>
          <a:p>
            <a:pPr>
              <a:spcBef>
                <a:spcPts val="1200"/>
              </a:spcBef>
            </a:pPr>
            <a:r>
              <a:rPr lang="nb-NO" dirty="0" err="1" smtClean="0"/>
              <a:t>Finalizing</a:t>
            </a:r>
            <a:r>
              <a:rPr lang="nb-NO" dirty="0" smtClean="0"/>
              <a:t> </a:t>
            </a:r>
            <a:r>
              <a:rPr lang="nb-NO" dirty="0" err="1"/>
              <a:t>v</a:t>
            </a:r>
            <a:r>
              <a:rPr lang="nb-NO" dirty="0" err="1" smtClean="0"/>
              <a:t>ision</a:t>
            </a:r>
            <a:r>
              <a:rPr lang="nb-NO" dirty="0" smtClean="0"/>
              <a:t> and </a:t>
            </a:r>
            <a:r>
              <a:rPr lang="nb-NO" dirty="0" err="1" smtClean="0"/>
              <a:t>scope</a:t>
            </a:r>
            <a:endParaRPr lang="nb-NO" dirty="0" smtClean="0"/>
          </a:p>
          <a:p>
            <a:pPr>
              <a:spcBef>
                <a:spcPts val="1200"/>
              </a:spcBef>
            </a:pPr>
            <a:r>
              <a:rPr lang="nb-NO" dirty="0" err="1" smtClean="0"/>
              <a:t>Organizing</a:t>
            </a:r>
            <a:r>
              <a:rPr lang="nb-NO" dirty="0" smtClean="0"/>
              <a:t> FYSS </a:t>
            </a:r>
            <a:r>
              <a:rPr lang="nb-NO" dirty="0" err="1" smtClean="0"/>
              <a:t>board</a:t>
            </a:r>
            <a:r>
              <a:rPr lang="nb-NO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Planning on </a:t>
            </a:r>
            <a:r>
              <a:rPr lang="nb-NO" dirty="0" err="1" smtClean="0"/>
              <a:t>meet-ups</a:t>
            </a:r>
            <a:endParaRPr lang="nb-NO" dirty="0" smtClean="0"/>
          </a:p>
          <a:p>
            <a:pPr>
              <a:spcBef>
                <a:spcPts val="1200"/>
              </a:spcBef>
            </a:pPr>
            <a:r>
              <a:rPr lang="nb-NO" dirty="0" smtClean="0"/>
              <a:t>Activity planning </a:t>
            </a:r>
            <a:r>
              <a:rPr lang="nb-NO" dirty="0" err="1" smtClean="0"/>
              <a:t>with</a:t>
            </a:r>
            <a:r>
              <a:rPr lang="nb-NO" dirty="0" smtClean="0"/>
              <a:t> DION</a:t>
            </a:r>
          </a:p>
          <a:p>
            <a:pPr>
              <a:spcBef>
                <a:spcPts val="1200"/>
              </a:spcBef>
            </a:pPr>
            <a:r>
              <a:rPr lang="nb-NO" dirty="0" err="1" smtClean="0"/>
              <a:t>Developing</a:t>
            </a:r>
            <a:r>
              <a:rPr lang="nb-NO" dirty="0" smtClean="0"/>
              <a:t> </a:t>
            </a:r>
            <a:r>
              <a:rPr lang="nb-NO" dirty="0" err="1"/>
              <a:t>w</a:t>
            </a:r>
            <a:r>
              <a:rPr lang="nb-NO" dirty="0" err="1" smtClean="0"/>
              <a:t>ebpage</a:t>
            </a:r>
            <a:r>
              <a:rPr lang="nb-NO" dirty="0" smtClean="0"/>
              <a:t> and logo for FYSS</a:t>
            </a:r>
          </a:p>
          <a:p>
            <a:endParaRPr lang="nb-NO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13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Registration</a:t>
            </a:r>
            <a:r>
              <a:rPr lang="nb-NO" dirty="0"/>
              <a:t> and </a:t>
            </a:r>
            <a:r>
              <a:rPr lang="nb-NO" dirty="0" smtClean="0"/>
              <a:t>Reach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974106" cy="3394472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nb-NO" dirty="0" err="1" smtClean="0"/>
              <a:t>Spread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word</a:t>
            </a:r>
            <a:r>
              <a:rPr lang="nb-NO" dirty="0" smtClean="0"/>
              <a:t> and </a:t>
            </a:r>
            <a:r>
              <a:rPr lang="nb-NO" dirty="0" err="1" smtClean="0"/>
              <a:t>help</a:t>
            </a:r>
            <a:r>
              <a:rPr lang="nb-NO" dirty="0" smtClean="0"/>
              <a:t> FYSS in </a:t>
            </a:r>
            <a:r>
              <a:rPr lang="nb-NO" dirty="0" err="1" smtClean="0"/>
              <a:t>outreach</a:t>
            </a:r>
            <a:endParaRPr lang="nb-NO" dirty="0" smtClean="0"/>
          </a:p>
          <a:p>
            <a:pPr>
              <a:spcBef>
                <a:spcPts val="1200"/>
              </a:spcBef>
            </a:pPr>
            <a:r>
              <a:rPr lang="nb-NO" dirty="0" err="1" smtClean="0"/>
              <a:t>Leave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comments</a:t>
            </a:r>
            <a:r>
              <a:rPr lang="nb-NO" dirty="0" smtClean="0"/>
              <a:t> / </a:t>
            </a:r>
            <a:r>
              <a:rPr lang="nb-NO" dirty="0" err="1" smtClean="0"/>
              <a:t>suggestions</a:t>
            </a:r>
            <a:r>
              <a:rPr lang="nb-NO" dirty="0" smtClean="0"/>
              <a:t> / </a:t>
            </a:r>
            <a:r>
              <a:rPr lang="nb-NO" dirty="0" err="1"/>
              <a:t>e</a:t>
            </a:r>
            <a:r>
              <a:rPr lang="nb-NO" dirty="0" err="1" smtClean="0"/>
              <a:t>xpectations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from FYSS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94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3" y="117487"/>
            <a:ext cx="5762064" cy="4463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0570" y="2602004"/>
            <a:ext cx="273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Thank</a:t>
            </a:r>
            <a:r>
              <a:rPr lang="nb-NO" sz="3600" dirty="0" smtClean="0"/>
              <a:t> </a:t>
            </a:r>
            <a:r>
              <a:rPr lang="nb-NO" sz="3600" dirty="0" err="1" smtClean="0"/>
              <a:t>You</a:t>
            </a:r>
            <a:r>
              <a:rPr lang="nb-NO" sz="3600" dirty="0" smtClean="0"/>
              <a:t>!!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810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Content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Goal and Scope</a:t>
            </a:r>
          </a:p>
          <a:p>
            <a:r>
              <a:rPr lang="nb-NO" dirty="0" err="1" smtClean="0"/>
              <a:t>Vision</a:t>
            </a:r>
            <a:r>
              <a:rPr lang="nb-NO" dirty="0" smtClean="0"/>
              <a:t> Statement</a:t>
            </a:r>
          </a:p>
          <a:p>
            <a:r>
              <a:rPr lang="nb-NO" dirty="0" err="1" smtClean="0"/>
              <a:t>Activities</a:t>
            </a:r>
            <a:r>
              <a:rPr lang="nb-NO" dirty="0" smtClean="0"/>
              <a:t> So Far</a:t>
            </a:r>
          </a:p>
          <a:p>
            <a:r>
              <a:rPr lang="nb-NO" dirty="0" err="1" smtClean="0"/>
              <a:t>Proposed</a:t>
            </a:r>
            <a:r>
              <a:rPr lang="nb-NO" dirty="0" smtClean="0"/>
              <a:t> </a:t>
            </a:r>
            <a:r>
              <a:rPr lang="nb-NO" dirty="0" err="1" smtClean="0"/>
              <a:t>Activities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Suggestions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Registration</a:t>
            </a:r>
            <a:r>
              <a:rPr lang="nb-NO" dirty="0" smtClean="0"/>
              <a:t> and Reach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39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73"/>
            <a:ext cx="8229600" cy="857250"/>
          </a:xfrm>
        </p:spPr>
        <p:txBody>
          <a:bodyPr/>
          <a:lstStyle/>
          <a:p>
            <a:r>
              <a:rPr lang="nb-NO" dirty="0" smtClean="0"/>
              <a:t>FYSS: Scope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349" y="1375556"/>
            <a:ext cx="4860759" cy="3394472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nb-NO" dirty="0" smtClean="0"/>
              <a:t>For </a:t>
            </a:r>
            <a:r>
              <a:rPr lang="nb-NO" b="1" dirty="0" smtClean="0"/>
              <a:t>Young </a:t>
            </a:r>
            <a:r>
              <a:rPr lang="nb-NO" b="1" dirty="0" err="1" smtClean="0"/>
              <a:t>Scholars</a:t>
            </a:r>
            <a:r>
              <a:rPr lang="nb-NO" b="1" dirty="0" smtClean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PhD’s</a:t>
            </a:r>
            <a:r>
              <a:rPr lang="nb-NO" dirty="0"/>
              <a:t>, Post-Docs, </a:t>
            </a:r>
            <a:r>
              <a:rPr lang="nb-NO" dirty="0" err="1"/>
              <a:t>Researchers</a:t>
            </a:r>
            <a:r>
              <a:rPr lang="nb-NO" dirty="0"/>
              <a:t> </a:t>
            </a:r>
            <a:r>
              <a:rPr lang="en-IN" dirty="0"/>
              <a:t>temporary </a:t>
            </a:r>
            <a:r>
              <a:rPr lang="nb-NO" dirty="0" smtClean="0"/>
              <a:t>/ </a:t>
            </a:r>
            <a:r>
              <a:rPr lang="nb-NO" dirty="0" err="1" smtClean="0"/>
              <a:t>exchange</a:t>
            </a:r>
            <a:r>
              <a:rPr lang="nb-NO" dirty="0" smtClean="0"/>
              <a:t>) </a:t>
            </a:r>
            <a:r>
              <a:rPr lang="nb-NO" dirty="0" err="1"/>
              <a:t>working</a:t>
            </a:r>
            <a:r>
              <a:rPr lang="nb-NO" dirty="0"/>
              <a:t> on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aspects</a:t>
            </a:r>
            <a:r>
              <a:rPr lang="nb-NO" dirty="0"/>
              <a:t> of </a:t>
            </a:r>
            <a:r>
              <a:rPr lang="nb-NO" b="1" dirty="0" err="1" smtClean="0"/>
              <a:t>Sustainability</a:t>
            </a:r>
            <a:r>
              <a:rPr lang="nb-NO" dirty="0" smtClean="0"/>
              <a:t> </a:t>
            </a:r>
            <a:r>
              <a:rPr lang="nb-NO" dirty="0"/>
              <a:t>at </a:t>
            </a:r>
            <a:r>
              <a:rPr lang="nb-NO" b="1" dirty="0"/>
              <a:t>NTNU </a:t>
            </a:r>
            <a:r>
              <a:rPr lang="nb-NO" b="1" dirty="0" err="1"/>
              <a:t>campuses</a:t>
            </a:r>
            <a:r>
              <a:rPr lang="nb-NO" b="1" dirty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/>
              <a:t>Trondheim, Ålesund and Gjøvik)</a:t>
            </a:r>
            <a:endParaRPr lang="en-IN" dirty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3682"/>
            <a:ext cx="2886526" cy="28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Proposed</a:t>
            </a:r>
            <a:r>
              <a:rPr lang="nb-NO" dirty="0" smtClean="0"/>
              <a:t> Goals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077" y="1374962"/>
            <a:ext cx="4746812" cy="3394472"/>
          </a:xfrm>
        </p:spPr>
        <p:txBody>
          <a:bodyPr>
            <a:normAutofit/>
          </a:bodyPr>
          <a:lstStyle/>
          <a:p>
            <a:r>
              <a:rPr lang="nb-NO" dirty="0" smtClean="0"/>
              <a:t>Platform for </a:t>
            </a:r>
            <a:r>
              <a:rPr lang="nb-NO" dirty="0" err="1" smtClean="0"/>
              <a:t>idea</a:t>
            </a:r>
            <a:r>
              <a:rPr lang="nb-NO" dirty="0" smtClean="0"/>
              <a:t> and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sharing</a:t>
            </a:r>
            <a:endParaRPr lang="nb-NO" dirty="0" smtClean="0"/>
          </a:p>
          <a:p>
            <a:r>
              <a:rPr lang="nb-NO" dirty="0" err="1" smtClean="0"/>
              <a:t>Capacity</a:t>
            </a:r>
            <a:r>
              <a:rPr lang="nb-NO" dirty="0" smtClean="0"/>
              <a:t> </a:t>
            </a:r>
            <a:r>
              <a:rPr lang="nb-NO" dirty="0" err="1" smtClean="0"/>
              <a:t>building</a:t>
            </a:r>
            <a:endParaRPr lang="nb-NO" dirty="0" smtClean="0"/>
          </a:p>
          <a:p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mingle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networking</a:t>
            </a:r>
            <a:r>
              <a:rPr lang="nb-NO" dirty="0" smtClean="0"/>
              <a:t> </a:t>
            </a:r>
            <a:r>
              <a:rPr lang="nb-NO" dirty="0" err="1" smtClean="0"/>
              <a:t>together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DION</a:t>
            </a:r>
          </a:p>
          <a:p>
            <a:r>
              <a:rPr lang="nb-NO" dirty="0" err="1" smtClean="0"/>
              <a:t>Facilitating</a:t>
            </a:r>
            <a:r>
              <a:rPr lang="nb-NO" dirty="0" smtClean="0"/>
              <a:t> </a:t>
            </a:r>
            <a:r>
              <a:rPr lang="nb-NO" dirty="0" err="1" smtClean="0"/>
              <a:t>outreach</a:t>
            </a:r>
            <a:r>
              <a:rPr lang="nb-NO" dirty="0" smtClean="0"/>
              <a:t> of </a:t>
            </a:r>
            <a:r>
              <a:rPr lang="nb-NO" dirty="0" err="1" smtClean="0"/>
              <a:t>internal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 smtClean="0"/>
          </a:p>
          <a:p>
            <a:r>
              <a:rPr lang="nb-NO" b="1" dirty="0" err="1" smtClean="0"/>
              <a:t>Suggestions</a:t>
            </a:r>
            <a:r>
              <a:rPr lang="nb-NO" b="1" dirty="0" smtClean="0"/>
              <a:t>!!! </a:t>
            </a:r>
          </a:p>
          <a:p>
            <a:endParaRPr lang="nb-NO" b="1" dirty="0"/>
          </a:p>
          <a:p>
            <a:endParaRPr lang="nb-NO" b="1" dirty="0" smtClean="0"/>
          </a:p>
          <a:p>
            <a:endParaRPr lang="nb-NO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5" y="1611686"/>
            <a:ext cx="3501823" cy="23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Vision</a:t>
            </a:r>
            <a:r>
              <a:rPr lang="nb-NO" dirty="0" smtClean="0"/>
              <a:t>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236" y="1447658"/>
            <a:ext cx="4726692" cy="339447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«To </a:t>
            </a:r>
            <a:r>
              <a:rPr lang="en-IN" dirty="0" smtClean="0"/>
              <a:t>provide </a:t>
            </a:r>
            <a:r>
              <a:rPr lang="en-IN" dirty="0"/>
              <a:t>a common platform to share knowledge and facilitate interdisciplinary research activities in the area of sustainability at </a:t>
            </a:r>
            <a:r>
              <a:rPr lang="en-IN" dirty="0" smtClean="0"/>
              <a:t>NTNU</a:t>
            </a:r>
            <a:r>
              <a:rPr lang="nb-NO" dirty="0" smtClean="0"/>
              <a:t>»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2" y="1215376"/>
            <a:ext cx="3379247" cy="33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Activities</a:t>
            </a:r>
            <a:r>
              <a:rPr lang="nb-NO" dirty="0" smtClean="0"/>
              <a:t> under FYSS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Monthly </a:t>
            </a:r>
            <a:r>
              <a:rPr lang="en-IN" dirty="0" smtClean="0"/>
              <a:t>meetings</a:t>
            </a:r>
            <a:endParaRPr lang="en-IN" dirty="0"/>
          </a:p>
          <a:p>
            <a:r>
              <a:rPr lang="en-IN" dirty="0"/>
              <a:t>Bi-annual </a:t>
            </a:r>
            <a:r>
              <a:rPr lang="en-IN" dirty="0" smtClean="0"/>
              <a:t>workshops </a:t>
            </a:r>
            <a:r>
              <a:rPr lang="en-IN" dirty="0"/>
              <a:t>/ </a:t>
            </a:r>
            <a:r>
              <a:rPr lang="en-IN" dirty="0" smtClean="0"/>
              <a:t>brainstorming </a:t>
            </a:r>
            <a:r>
              <a:rPr lang="en-IN" dirty="0"/>
              <a:t>sessions on selected themes </a:t>
            </a:r>
          </a:p>
          <a:p>
            <a:r>
              <a:rPr lang="en-IN" dirty="0"/>
              <a:t>Social n</a:t>
            </a:r>
            <a:r>
              <a:rPr lang="en-IN" dirty="0" smtClean="0"/>
              <a:t>etworking platform to promote internal research</a:t>
            </a:r>
            <a:endParaRPr lang="en-IN" dirty="0"/>
          </a:p>
          <a:p>
            <a:r>
              <a:rPr lang="en-IN" dirty="0"/>
              <a:t>World Environment Day and Earth Day celebrations</a:t>
            </a:r>
          </a:p>
          <a:p>
            <a:r>
              <a:rPr lang="en-IN" dirty="0"/>
              <a:t>Expert </a:t>
            </a:r>
            <a:r>
              <a:rPr lang="en-IN" dirty="0" smtClean="0"/>
              <a:t>talks </a:t>
            </a:r>
            <a:endParaRPr lang="en-IN" dirty="0"/>
          </a:p>
          <a:p>
            <a:r>
              <a:rPr lang="en-IN" dirty="0"/>
              <a:t>Social mingling </a:t>
            </a:r>
            <a:r>
              <a:rPr lang="en-IN" dirty="0" smtClean="0"/>
              <a:t>events at NTNU</a:t>
            </a:r>
            <a:endParaRPr lang="en-IN" dirty="0"/>
          </a:p>
          <a:p>
            <a:r>
              <a:rPr lang="en-IN" b="1" dirty="0"/>
              <a:t>Suggestions????</a:t>
            </a:r>
          </a:p>
        </p:txBody>
      </p:sp>
    </p:spTree>
    <p:extLst>
      <p:ext uri="{BB962C8B-B14F-4D97-AF65-F5344CB8AC3E}">
        <p14:creationId xmlns:p14="http://schemas.microsoft.com/office/powerpoint/2010/main" val="12960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 Far.. : FYSS Kick-</a:t>
            </a:r>
            <a:r>
              <a:rPr lang="nb-NO" dirty="0" err="1" smtClean="0"/>
              <a:t>off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/>
              <a:t>Date: 5</a:t>
            </a:r>
            <a:r>
              <a:rPr lang="nb-NO" b="1" baseline="30000" dirty="0"/>
              <a:t>th</a:t>
            </a:r>
            <a:r>
              <a:rPr lang="nb-NO" b="1" dirty="0" smtClean="0"/>
              <a:t>-6</a:t>
            </a:r>
            <a:r>
              <a:rPr lang="nb-NO" b="1" baseline="30000" dirty="0" smtClean="0"/>
              <a:t>th</a:t>
            </a:r>
            <a:r>
              <a:rPr lang="nb-NO" b="1" dirty="0" smtClean="0"/>
              <a:t> June, 2016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Day-1</a:t>
            </a:r>
            <a:r>
              <a:rPr lang="nb-NO" dirty="0" smtClean="0"/>
              <a:t> World Environment Day 2016 </a:t>
            </a:r>
            <a:r>
              <a:rPr lang="nb-NO" dirty="0" err="1" smtClean="0"/>
              <a:t>Celebration</a:t>
            </a:r>
            <a:endParaRPr lang="nb-NO" dirty="0" smtClean="0"/>
          </a:p>
          <a:p>
            <a:r>
              <a:rPr lang="nb-NO" dirty="0" err="1" smtClean="0"/>
              <a:t>Registered</a:t>
            </a:r>
            <a:r>
              <a:rPr lang="nb-NO" dirty="0" smtClean="0"/>
              <a:t> as </a:t>
            </a:r>
            <a:r>
              <a:rPr lang="nb-NO" dirty="0" err="1" smtClean="0"/>
              <a:t>official</a:t>
            </a:r>
            <a:r>
              <a:rPr lang="nb-NO" dirty="0" smtClean="0"/>
              <a:t> UNEP WED </a:t>
            </a:r>
            <a:r>
              <a:rPr lang="nb-NO" dirty="0" err="1" smtClean="0"/>
              <a:t>celebration</a:t>
            </a:r>
            <a:r>
              <a:rPr lang="nb-NO" dirty="0" smtClean="0"/>
              <a:t> </a:t>
            </a:r>
            <a:r>
              <a:rPr lang="nb-NO" dirty="0" err="1"/>
              <a:t>e</a:t>
            </a:r>
            <a:r>
              <a:rPr lang="nb-NO" dirty="0" err="1" smtClean="0"/>
              <a:t>vent</a:t>
            </a:r>
            <a:endParaRPr lang="nb-NO" dirty="0" smtClean="0"/>
          </a:p>
          <a:p>
            <a:r>
              <a:rPr lang="nb-NO" dirty="0" err="1" smtClean="0"/>
              <a:t>Documentary</a:t>
            </a:r>
            <a:r>
              <a:rPr lang="nb-NO" dirty="0" smtClean="0"/>
              <a:t> show and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mingle</a:t>
            </a:r>
            <a:endParaRPr lang="nb-NO" dirty="0" smtClean="0"/>
          </a:p>
          <a:p>
            <a:r>
              <a:rPr lang="nb-NO" dirty="0" err="1" smtClean="0"/>
              <a:t>Tree</a:t>
            </a:r>
            <a:r>
              <a:rPr lang="nb-NO" dirty="0" smtClean="0"/>
              <a:t> </a:t>
            </a:r>
            <a:r>
              <a:rPr lang="nb-NO" dirty="0" err="1"/>
              <a:t>p</a:t>
            </a:r>
            <a:r>
              <a:rPr lang="nb-NO" dirty="0" err="1" smtClean="0"/>
              <a:t>lantation</a:t>
            </a:r>
            <a:r>
              <a:rPr lang="nb-NO" dirty="0" smtClean="0"/>
              <a:t> </a:t>
            </a:r>
            <a:r>
              <a:rPr lang="nb-NO" dirty="0" err="1"/>
              <a:t>e</a:t>
            </a:r>
            <a:r>
              <a:rPr lang="nb-NO" dirty="0" err="1" smtClean="0"/>
              <a:t>vent</a:t>
            </a:r>
            <a:r>
              <a:rPr lang="nb-NO" dirty="0" smtClean="0"/>
              <a:t>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 smtClean="0"/>
              <a:t>Day-2</a:t>
            </a:r>
            <a:r>
              <a:rPr lang="nb-NO" dirty="0" smtClean="0"/>
              <a:t> Kick-</a:t>
            </a:r>
            <a:r>
              <a:rPr lang="nb-NO" dirty="0" err="1" smtClean="0"/>
              <a:t>off</a:t>
            </a:r>
            <a:r>
              <a:rPr lang="nb-NO" dirty="0" smtClean="0"/>
              <a:t> </a:t>
            </a:r>
            <a:r>
              <a:rPr lang="nb-NO" dirty="0" err="1" smtClean="0"/>
              <a:t>ceremony</a:t>
            </a:r>
            <a:r>
              <a:rPr lang="nb-NO" dirty="0" smtClean="0"/>
              <a:t> for FYSS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94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1146" y="3804750"/>
            <a:ext cx="4763095" cy="796290"/>
          </a:xfrm>
        </p:spPr>
        <p:txBody>
          <a:bodyPr>
            <a:normAutofit/>
          </a:bodyPr>
          <a:lstStyle/>
          <a:p>
            <a:r>
              <a:rPr lang="nb-NO" dirty="0" smtClean="0"/>
              <a:t>NTNU </a:t>
            </a:r>
            <a:r>
              <a:rPr lang="nb-NO" dirty="0" err="1" smtClean="0"/>
              <a:t>Sustainability</a:t>
            </a:r>
            <a:r>
              <a:rPr lang="nb-NO" dirty="0" smtClean="0"/>
              <a:t>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847505" y="198833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announces</a:t>
            </a:r>
            <a:endParaRPr lang="en-IN" sz="1350" b="1" dirty="0"/>
          </a:p>
        </p:txBody>
      </p:sp>
      <p:pic>
        <p:nvPicPr>
          <p:cNvPr id="1026" name="Picture 2" descr="https://photos-6.dropbox.com/t/2/AADL9YNwgycH5WRRel7JJye2N6rSrRIBNJG1shKGUyBqNQ/12/5698405/jpeg/32x32/1/1465210800/0/2/DSCF2580%20copy.jpg/EM-BogQYl_ACIAIoAg/w4rVt9cyiN08w923tCdikBHbSIRD1yiDkQgHMVH8dcY?size_mode=3&amp;size=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200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https://photos-4.dropbox.com/t/2/AAAj_z6ZAqxafh70x6g62egDyXD7gGLs_RV_2I7Dn52q7Q/12/5698405/jpeg/32x32/1/1465210800/0/2/DSCF2583%20copy.jpg/EM-BogQYmPACIAIoAg/ZP8Jx8CTIThGmhdZz94QLQec0l8fWzP9Kc3l5-urrE0?size_mode=3&amp;size=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78271" cy="51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Skjermfremvisning (16:9)</PresentationFormat>
  <Paragraphs>50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Demi</vt:lpstr>
      <vt:lpstr>Office-tema</vt:lpstr>
      <vt:lpstr>PowerPoint-presentasjon</vt:lpstr>
      <vt:lpstr>Content</vt:lpstr>
      <vt:lpstr>FYSS: Scope</vt:lpstr>
      <vt:lpstr>Proposed Goals</vt:lpstr>
      <vt:lpstr>Vision Statement</vt:lpstr>
      <vt:lpstr>Activities under FYSS</vt:lpstr>
      <vt:lpstr>So Far.. : FYSS Kick-off Events</vt:lpstr>
      <vt:lpstr>NTNU Sustainability </vt:lpstr>
      <vt:lpstr>PowerPoint-presentasjon</vt:lpstr>
      <vt:lpstr>Proposed Future Plan </vt:lpstr>
      <vt:lpstr>Registration and Reach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Marit Ødegaard Hagen</cp:lastModifiedBy>
  <cp:revision>148</cp:revision>
  <dcterms:created xsi:type="dcterms:W3CDTF">2013-06-10T16:56:09Z</dcterms:created>
  <dcterms:modified xsi:type="dcterms:W3CDTF">2016-09-29T08:01:42Z</dcterms:modified>
</cp:coreProperties>
</file>