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mp4" ContentType="video/mp4"/>
  <Default Extension="emf" ContentType="image/x-em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8" r:id="rId3"/>
    <p:sldId id="259" r:id="rId4"/>
    <p:sldId id="257" r:id="rId5"/>
    <p:sldId id="260" r:id="rId6"/>
    <p:sldId id="262" r:id="rId7"/>
    <p:sldId id="264" r:id="rId8"/>
    <p:sldId id="261" r:id="rId9"/>
    <p:sldId id="270" r:id="rId10"/>
    <p:sldId id="266" r:id="rId11"/>
    <p:sldId id="267" r:id="rId12"/>
    <p:sldId id="268" r:id="rId13"/>
    <p:sldId id="265" r:id="rId14"/>
    <p:sldId id="269" r:id="rId15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26"/>
    <p:restoredTop sz="94666"/>
  </p:normalViewPr>
  <p:slideViewPr>
    <p:cSldViewPr snapToGrid="0" snapToObjects="1">
      <p:cViewPr>
        <p:scale>
          <a:sx n="80" d="100"/>
          <a:sy n="80" d="100"/>
        </p:scale>
        <p:origin x="80" y="1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E3129-A38A-8C4A-99B5-4A310A49750C}" type="datetimeFigureOut">
              <a:rPr lang="en-US" smtClean="0"/>
              <a:t>9/20/16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97BD2-BB1F-7A43-8348-A6746B3D0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843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E3129-A38A-8C4A-99B5-4A310A49750C}" type="datetimeFigureOut">
              <a:rPr lang="en-US" smtClean="0"/>
              <a:t>9/20/16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97BD2-BB1F-7A43-8348-A6746B3D0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48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E3129-A38A-8C4A-99B5-4A310A49750C}" type="datetimeFigureOut">
              <a:rPr lang="en-US" smtClean="0"/>
              <a:t>9/20/16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97BD2-BB1F-7A43-8348-A6746B3D0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832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E3129-A38A-8C4A-99B5-4A310A49750C}" type="datetimeFigureOut">
              <a:rPr lang="en-US" smtClean="0"/>
              <a:t>9/20/16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97BD2-BB1F-7A43-8348-A6746B3D0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25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E3129-A38A-8C4A-99B5-4A310A49750C}" type="datetimeFigureOut">
              <a:rPr lang="en-US" smtClean="0"/>
              <a:t>9/20/16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97BD2-BB1F-7A43-8348-A6746B3D0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046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E3129-A38A-8C4A-99B5-4A310A49750C}" type="datetimeFigureOut">
              <a:rPr lang="en-US" smtClean="0"/>
              <a:t>9/20/16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97BD2-BB1F-7A43-8348-A6746B3D0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752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E3129-A38A-8C4A-99B5-4A310A49750C}" type="datetimeFigureOut">
              <a:rPr lang="en-US" smtClean="0"/>
              <a:t>9/20/16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97BD2-BB1F-7A43-8348-A6746B3D0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871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E3129-A38A-8C4A-99B5-4A310A49750C}" type="datetimeFigureOut">
              <a:rPr lang="en-US" smtClean="0"/>
              <a:t>9/20/16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97BD2-BB1F-7A43-8348-A6746B3D0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004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E3129-A38A-8C4A-99B5-4A310A49750C}" type="datetimeFigureOut">
              <a:rPr lang="en-US" smtClean="0"/>
              <a:t>9/20/16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97BD2-BB1F-7A43-8348-A6746B3D0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269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E3129-A38A-8C4A-99B5-4A310A49750C}" type="datetimeFigureOut">
              <a:rPr lang="en-US" smtClean="0"/>
              <a:t>9/20/16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97BD2-BB1F-7A43-8348-A6746B3D0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600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E3129-A38A-8C4A-99B5-4A310A49750C}" type="datetimeFigureOut">
              <a:rPr lang="en-US" smtClean="0"/>
              <a:t>9/20/16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97BD2-BB1F-7A43-8348-A6746B3D0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650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E3129-A38A-8C4A-99B5-4A310A49750C}" type="datetimeFigureOut">
              <a:rPr lang="en-US" smtClean="0"/>
              <a:t>9/20/16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97BD2-BB1F-7A43-8348-A6746B3D0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442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Relationship Id="rId3" Type="http://schemas.openxmlformats.org/officeDocument/2006/relationships/image" Target="../media/image9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764177"/>
            <a:ext cx="6858000" cy="1525395"/>
          </a:xfrm>
        </p:spPr>
        <p:txBody>
          <a:bodyPr>
            <a:normAutofit/>
          </a:bodyPr>
          <a:lstStyle/>
          <a:p>
            <a:r>
              <a:rPr lang="en-US" dirty="0" err="1" smtClean="0"/>
              <a:t>Brønnsementering</a:t>
            </a:r>
            <a:r>
              <a:rPr lang="en-US" dirty="0" smtClean="0"/>
              <a:t> </a:t>
            </a:r>
            <a:r>
              <a:rPr lang="en-US" dirty="0" err="1" smtClean="0"/>
              <a:t>og</a:t>
            </a:r>
            <a:r>
              <a:rPr lang="en-US" dirty="0" smtClean="0"/>
              <a:t> </a:t>
            </a:r>
            <a:r>
              <a:rPr lang="en-US" dirty="0" err="1" smtClean="0"/>
              <a:t>datamaskiner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77608" y="2289572"/>
            <a:ext cx="2788784" cy="1173441"/>
          </a:xfrm>
        </p:spPr>
        <p:txBody>
          <a:bodyPr>
            <a:normAutofit/>
          </a:bodyPr>
          <a:lstStyle/>
          <a:p>
            <a:endParaRPr lang="en-US" sz="2400" dirty="0" smtClean="0"/>
          </a:p>
          <a:p>
            <a:r>
              <a:rPr lang="en-US" sz="2400" dirty="0" smtClean="0"/>
              <a:t>Knut Sverdrup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784" y="3595799"/>
            <a:ext cx="1283633" cy="12836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683" y="4012406"/>
            <a:ext cx="2169986" cy="8670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638" y="4123545"/>
            <a:ext cx="3114260" cy="64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19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38" y="981405"/>
            <a:ext cx="7625634" cy="3450308"/>
          </a:xfrm>
        </p:spPr>
      </p:pic>
      <p:sp>
        <p:nvSpPr>
          <p:cNvPr id="2" name="TextBox 1"/>
          <p:cNvSpPr txBox="1"/>
          <p:nvPr/>
        </p:nvSpPr>
        <p:spPr>
          <a:xfrm>
            <a:off x="1533431" y="307428"/>
            <a:ext cx="6042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Hyperbolic </a:t>
            </a:r>
            <a:r>
              <a:rPr lang="en-US" sz="2400" dirty="0" err="1"/>
              <a:t>Peshkov-Romenski</a:t>
            </a:r>
            <a:r>
              <a:rPr lang="en-US" sz="2400" dirty="0"/>
              <a:t> system of PDEs</a:t>
            </a:r>
          </a:p>
        </p:txBody>
      </p:sp>
    </p:spTree>
    <p:extLst>
      <p:ext uri="{BB962C8B-B14F-4D97-AF65-F5344CB8AC3E}">
        <p14:creationId xmlns:p14="http://schemas.microsoft.com/office/powerpoint/2010/main" val="67746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689" y="1"/>
            <a:ext cx="7685690" cy="514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80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82296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79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" y="0"/>
            <a:ext cx="776516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1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727" y="0"/>
            <a:ext cx="770824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44" y="1"/>
            <a:ext cx="1960687" cy="514577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156" y="0"/>
            <a:ext cx="2033276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360" y="0"/>
            <a:ext cx="198476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02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obleck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101220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0491" y="0"/>
            <a:ext cx="4262569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850" y="0"/>
            <a:ext cx="423914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47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34" y="130066"/>
            <a:ext cx="8738038" cy="4915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10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2291" y="259838"/>
            <a:ext cx="4752940" cy="454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71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618" y="157346"/>
            <a:ext cx="5207688" cy="481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99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717" y="401727"/>
            <a:ext cx="5833628" cy="437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91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44" y="1"/>
            <a:ext cx="1960687" cy="514577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156" y="0"/>
            <a:ext cx="2033276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360" y="0"/>
            <a:ext cx="198476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946</TotalTime>
  <Words>10</Words>
  <Application>Microsoft Macintosh PowerPoint</Application>
  <PresentationFormat>On-screen Show (16:9)</PresentationFormat>
  <Paragraphs>4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Calibri</vt:lpstr>
      <vt:lpstr>Calibri Light</vt:lpstr>
      <vt:lpstr>Arial</vt:lpstr>
      <vt:lpstr>Office Theme</vt:lpstr>
      <vt:lpstr>Brønnsementering og datamaskiner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Numeriske løsninger av partielle differensiallikninger</dc:title>
  <dc:creator>ksk38</dc:creator>
  <cp:lastModifiedBy>ksk38</cp:lastModifiedBy>
  <cp:revision>15</cp:revision>
  <cp:lastPrinted>2016-09-21T07:41:47Z</cp:lastPrinted>
  <dcterms:created xsi:type="dcterms:W3CDTF">2016-09-17T10:56:53Z</dcterms:created>
  <dcterms:modified xsi:type="dcterms:W3CDTF">2016-09-21T10:13:50Z</dcterms:modified>
</cp:coreProperties>
</file>