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271" r:id="rId2"/>
    <p:sldId id="272" r:id="rId3"/>
    <p:sldId id="268" r:id="rId4"/>
    <p:sldId id="263" r:id="rId5"/>
    <p:sldId id="266" r:id="rId6"/>
    <p:sldId id="264" r:id="rId7"/>
    <p:sldId id="258" r:id="rId8"/>
    <p:sldId id="256" r:id="rId9"/>
    <p:sldId id="270" r:id="rId10"/>
  </p:sldIdLst>
  <p:sldSz cx="10080625" cy="7559675"/>
  <p:notesSz cx="7559675" cy="10691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94632" autoAdjust="0"/>
  </p:normalViewPr>
  <p:slideViewPr>
    <p:cSldViewPr>
      <p:cViewPr varScale="1">
        <p:scale>
          <a:sx n="76" d="100"/>
          <a:sy n="76" d="100"/>
        </p:scale>
        <p:origin x="-1426" y="-82"/>
      </p:cViewPr>
      <p:guideLst>
        <p:guide orient="horz" pos="2381"/>
        <p:guide pos="317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86015A-573A-45E8-8E8D-2D66EF673C6B}" type="datetimeFigureOut">
              <a:rPr lang="en-US" smtClean="0"/>
              <a:t>9/21/2016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801688"/>
            <a:ext cx="5346700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F58E98-E443-4E8B-991D-D485FE3FFB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631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F58E98-E443-4E8B-991D-D485FE3FFB4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484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pic>
        <p:nvPicPr>
          <p:cNvPr id="37" name="Picture 36"/>
          <p:cNvPicPr/>
          <p:nvPr/>
        </p:nvPicPr>
        <p:blipFill>
          <a:blip r:embed="rId2"/>
          <a:stretch>
            <a:fillRect/>
          </a:stretch>
        </p:blipFill>
        <p:spPr>
          <a:xfrm>
            <a:off x="2290680" y="1768680"/>
            <a:ext cx="5497560" cy="4384440"/>
          </a:xfrm>
          <a:prstGeom prst="rect">
            <a:avLst/>
          </a:prstGeom>
          <a:ln>
            <a:noFill/>
          </a:ln>
        </p:spPr>
      </p:pic>
      <p:pic>
        <p:nvPicPr>
          <p:cNvPr id="38" name="Picture 37"/>
          <p:cNvPicPr/>
          <p:nvPr/>
        </p:nvPicPr>
        <p:blipFill>
          <a:blip r:embed="rId2"/>
          <a:stretch>
            <a:fillRect/>
          </a:stretch>
        </p:blipFill>
        <p:spPr>
          <a:xfrm>
            <a:off x="2290680" y="1768680"/>
            <a:ext cx="5497560" cy="438444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769040"/>
            <a:ext cx="9071640" cy="438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301320"/>
            <a:ext cx="9071640" cy="585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0400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43844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405936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769040"/>
            <a:ext cx="442692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4059360"/>
            <a:ext cx="9071640" cy="2091240"/>
          </a:xfrm>
          <a:prstGeom prst="rect">
            <a:avLst/>
          </a:prstGeom>
        </p:spPr>
        <p:txBody>
          <a:bodyPr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301320"/>
            <a:ext cx="9071640" cy="12621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769040"/>
            <a:ext cx="9071640" cy="4384440"/>
          </a:xfrm>
          <a:prstGeom prst="rect">
            <a:avLst/>
          </a:prstGeom>
        </p:spPr>
        <p:txBody>
          <a:bodyPr lIns="0" tIns="0" rIns="0" bIns="0"/>
          <a:lstStyle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en-US" sz="1400">
                <a:latin typeface="Times New Roman"/>
              </a:rPr>
              <a:t>&lt;date/time&gt;</a:t>
            </a:r>
            <a:endParaRPr/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6887160"/>
            <a:ext cx="3195000" cy="52128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en-US" sz="1400">
                <a:latin typeface="Times New Roman"/>
              </a:rPr>
              <a:t>&lt;footer&gt;</a:t>
            </a:r>
            <a:endParaRPr/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6887160"/>
            <a:ext cx="2348280" cy="52128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2B9A2043-4E5E-4E4D-ABC5-F1D6A0EF1CC1}" type="slidenum">
              <a:rPr lang="en-US" sz="1400">
                <a:latin typeface="Times New Roman"/>
              </a:rPr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muhammss\Desktop\500x230_web_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7428"/>
            <a:ext cx="10065663" cy="6443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143768" y="6337218"/>
            <a:ext cx="9071640" cy="1262520"/>
          </a:xfrm>
          <a:prstGeom prst="rect">
            <a:avLst/>
          </a:prstGeom>
        </p:spPr>
        <p:txBody>
          <a:bodyPr/>
          <a:lstStyle/>
          <a:p>
            <a:r>
              <a:rPr lang="en-US" sz="3200" b="1" kern="0" dirty="0" smtClean="0">
                <a:solidFill>
                  <a:sysClr val="windowText" lastClr="000000"/>
                </a:solidFill>
              </a:rPr>
              <a:t>Speaker: M. Salman Siddiqui</a:t>
            </a:r>
          </a:p>
          <a:p>
            <a:r>
              <a:rPr lang="en-US" sz="3200" b="1" kern="0" dirty="0" smtClean="0">
                <a:solidFill>
                  <a:sysClr val="windowText" lastClr="000000"/>
                </a:solidFill>
              </a:rPr>
              <a:t>Department of Mathematical Sciences, NTNU</a:t>
            </a:r>
            <a:endParaRPr lang="en-US" sz="32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6380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uhammss\Desktop\ind-w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71" y="2195661"/>
            <a:ext cx="6125204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/>
          <a:lstStyle/>
          <a:p>
            <a:r>
              <a:rPr lang="en-US" sz="3200" b="1" kern="0" dirty="0" smtClean="0">
                <a:solidFill>
                  <a:sysClr val="windowText" lastClr="000000"/>
                </a:solidFill>
              </a:rPr>
              <a:t>Ceiling Fan</a:t>
            </a:r>
            <a:endParaRPr lang="en-US" sz="32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3426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uhammss\Desktop\ind-w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771" y="2195661"/>
            <a:ext cx="6125204" cy="43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muhammss\Desktop\maxresdefault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505" r="30498"/>
          <a:stretch/>
        </p:blipFill>
        <p:spPr bwMode="auto">
          <a:xfrm>
            <a:off x="6120432" y="1835621"/>
            <a:ext cx="3819902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504000" y="301320"/>
            <a:ext cx="9071640" cy="1262520"/>
          </a:xfrm>
          <a:prstGeom prst="rect">
            <a:avLst/>
          </a:prstGeom>
        </p:spPr>
        <p:txBody>
          <a:bodyPr/>
          <a:lstStyle/>
          <a:p>
            <a:r>
              <a:rPr lang="en-US" sz="3200" b="1" kern="0" dirty="0" smtClean="0">
                <a:solidFill>
                  <a:sysClr val="windowText" lastClr="000000"/>
                </a:solidFill>
              </a:rPr>
              <a:t>Wind Turbines are opposite to Ceiling Fan</a:t>
            </a:r>
            <a:endParaRPr lang="en-US" sz="32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070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dirty="0" smtClean="0"/>
              <a:t>Wind Turbines are getting bigger and bigger!!!</a:t>
            </a:r>
            <a:endParaRPr lang="en-US" sz="3200" b="1" dirty="0"/>
          </a:p>
        </p:txBody>
      </p:sp>
      <p:pic>
        <p:nvPicPr>
          <p:cNvPr id="4" name="Picture 2" descr="C:\Users\muhammss\Desktop\3100-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32" y="1691605"/>
            <a:ext cx="8535031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752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lide Number Placeholder 5"/>
          <p:cNvSpPr>
            <a:spLocks noGrp="1"/>
          </p:cNvSpPr>
          <p:nvPr>
            <p:ph type="sldNum" sz="quarter" idx="4294967295"/>
          </p:nvPr>
        </p:nvSpPr>
        <p:spPr>
          <a:xfrm>
            <a:off x="7980495" y="7055697"/>
            <a:ext cx="2100130" cy="503978"/>
          </a:xfrm>
          <a:prstGeom prst="rect">
            <a:avLst/>
          </a:prstGeom>
        </p:spPr>
        <p:txBody>
          <a:bodyPr lIns="100794" tIns="50397" rIns="100794" bIns="50397"/>
          <a:lstStyle/>
          <a:p>
            <a:fld id="{62359E0E-75DD-4871-855D-3EC5B61B0DD5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z="3200" b="1" dirty="0" smtClean="0"/>
              <a:t>Computational Mathematics</a:t>
            </a:r>
            <a:br>
              <a:rPr lang="en-US" altLang="en-US" sz="3200" b="1" dirty="0" smtClean="0"/>
            </a:br>
            <a:endParaRPr lang="en-US" altLang="en-US" sz="2000" b="1" dirty="0"/>
          </a:p>
        </p:txBody>
      </p:sp>
      <p:pic>
        <p:nvPicPr>
          <p:cNvPr id="3146" name="Picture 74" descr="C:\Users\muhammss\Desktop\2014-01-05-supercomput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64070"/>
            <a:ext cx="5715000" cy="309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7" name="Picture 75" descr="C:\Users\muhammss\Desktop\DK-W1214-Paule_Foto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00" y="1282395"/>
            <a:ext cx="4359275" cy="2471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48" name="Picture 76" descr="C:\Users\muhammss\Desktop\Tsumea2out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4328" y="3754133"/>
            <a:ext cx="4695700" cy="3515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1370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/>
          <p:nvPr/>
        </p:nvPicPr>
        <p:blipFill>
          <a:blip r:embed="rId2"/>
          <a:stretch>
            <a:fillRect/>
          </a:stretch>
        </p:blipFill>
        <p:spPr>
          <a:xfrm>
            <a:off x="33884" y="2051645"/>
            <a:ext cx="5438475" cy="4464496"/>
          </a:xfrm>
          <a:prstGeom prst="rect">
            <a:avLst/>
          </a:prstGeom>
          <a:ln>
            <a:noFill/>
          </a:ln>
        </p:spPr>
      </p:pic>
      <p:pic>
        <p:nvPicPr>
          <p:cNvPr id="6" name="Picture 5"/>
          <p:cNvPicPr/>
          <p:nvPr/>
        </p:nvPicPr>
        <p:blipFill>
          <a:blip r:embed="rId3"/>
          <a:stretch>
            <a:fillRect/>
          </a:stretch>
        </p:blipFill>
        <p:spPr>
          <a:xfrm>
            <a:off x="4752280" y="2267669"/>
            <a:ext cx="5125680" cy="3868604"/>
          </a:xfrm>
          <a:prstGeom prst="rect">
            <a:avLst/>
          </a:prstGeom>
          <a:ln>
            <a:noFill/>
          </a:ln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647100" y="251445"/>
            <a:ext cx="907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3200" b="1" kern="0" dirty="0" smtClean="0">
                <a:solidFill>
                  <a:sysClr val="windowText" lastClr="000000"/>
                </a:solidFill>
              </a:rPr>
              <a:t>Flow visualization</a:t>
            </a:r>
            <a:endParaRPr lang="en-US" sz="32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8813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/>
          <p:cNvPicPr/>
          <p:nvPr/>
        </p:nvPicPr>
        <p:blipFill>
          <a:blip r:embed="rId2"/>
          <a:stretch>
            <a:fillRect/>
          </a:stretch>
        </p:blipFill>
        <p:spPr>
          <a:xfrm>
            <a:off x="4808660" y="825015"/>
            <a:ext cx="5175000" cy="3600000"/>
          </a:xfrm>
          <a:prstGeom prst="rect">
            <a:avLst/>
          </a:prstGeom>
          <a:ln>
            <a:noFill/>
          </a:ln>
        </p:spPr>
      </p:pic>
      <p:pic>
        <p:nvPicPr>
          <p:cNvPr id="45" name="Picture 44"/>
          <p:cNvPicPr/>
          <p:nvPr/>
        </p:nvPicPr>
        <p:blipFill>
          <a:blip r:embed="rId3"/>
          <a:stretch>
            <a:fillRect/>
          </a:stretch>
        </p:blipFill>
        <p:spPr>
          <a:xfrm>
            <a:off x="143768" y="849613"/>
            <a:ext cx="4663440" cy="3600000"/>
          </a:xfrm>
          <a:prstGeom prst="rect">
            <a:avLst/>
          </a:prstGeom>
          <a:ln>
            <a:noFill/>
          </a:ln>
        </p:spPr>
      </p:pic>
      <p:pic>
        <p:nvPicPr>
          <p:cNvPr id="5122" name="Picture 2" descr="C:\Users\muhammss\Downloads\fig5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8104" y="4425015"/>
            <a:ext cx="4228056" cy="31346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-27391" y="-108595"/>
            <a:ext cx="907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3200" b="1" kern="0" dirty="0" smtClean="0">
                <a:solidFill>
                  <a:sysClr val="windowText" lastClr="000000"/>
                </a:solidFill>
              </a:rPr>
              <a:t>Turbine micro citing</a:t>
            </a:r>
            <a:endParaRPr lang="en-US" sz="3200" b="1" kern="0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/>
          <p:nvPr/>
        </p:nvPicPr>
        <p:blipFill rotWithShape="1">
          <a:blip r:embed="rId3"/>
          <a:srcRect l="-2349" t="8320" r="2349" b="8096"/>
          <a:stretch/>
        </p:blipFill>
        <p:spPr>
          <a:xfrm>
            <a:off x="274320" y="1101436"/>
            <a:ext cx="9326880" cy="6166139"/>
          </a:xfrm>
          <a:prstGeom prst="rect">
            <a:avLst/>
          </a:prstGeom>
          <a:ln>
            <a:noFill/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-27391" y="-108595"/>
            <a:ext cx="907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3200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5009" y="43805"/>
            <a:ext cx="9071640" cy="126252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3200" b="1" kern="0" dirty="0" smtClean="0">
                <a:solidFill>
                  <a:sysClr val="windowText" lastClr="000000"/>
                </a:solidFill>
              </a:rPr>
              <a:t>Atmospheric interaction (Stable, Neutral, Unstable)</a:t>
            </a:r>
            <a:endParaRPr lang="en-US" sz="3200" b="1" kern="0" dirty="0">
              <a:solidFill>
                <a:sysClr val="windowText" lastClr="0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456" y="1115541"/>
            <a:ext cx="9071640" cy="1262520"/>
          </a:xfrm>
        </p:spPr>
        <p:txBody>
          <a:bodyPr/>
          <a:lstStyle/>
          <a:p>
            <a:pPr algn="ctr"/>
            <a:r>
              <a:rPr lang="en-US" sz="9600" dirty="0" smtClean="0"/>
              <a:t>Thank you!</a:t>
            </a:r>
            <a:endParaRPr lang="en-US" sz="9600" dirty="0"/>
          </a:p>
        </p:txBody>
      </p:sp>
      <p:pic>
        <p:nvPicPr>
          <p:cNvPr id="6146" name="Picture 2" descr="C:\Users\muhammss\Desktop\452511626158f60f_Slide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25808"/>
          <a:stretch/>
        </p:blipFill>
        <p:spPr bwMode="auto">
          <a:xfrm>
            <a:off x="503808" y="2511107"/>
            <a:ext cx="9073008" cy="504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1029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279</TotalTime>
  <Words>50</Words>
  <Application>Microsoft Office PowerPoint</Application>
  <PresentationFormat>Custom</PresentationFormat>
  <Paragraphs>12</Paragraphs>
  <Slides>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PowerPoint Presentation</vt:lpstr>
      <vt:lpstr>PowerPoint Presentation</vt:lpstr>
      <vt:lpstr>PowerPoint Presentation</vt:lpstr>
      <vt:lpstr>Wind Turbines are getting bigger and bigger!!!</vt:lpstr>
      <vt:lpstr>Computational Mathematics </vt:lpstr>
      <vt:lpstr>PowerPoint Presentation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Windows User</cp:lastModifiedBy>
  <cp:revision>14</cp:revision>
  <dcterms:modified xsi:type="dcterms:W3CDTF">2016-09-21T18:05:46Z</dcterms:modified>
</cp:coreProperties>
</file>