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88D4E-4D81-1776-EB64-00D035071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C41A1D-188C-0562-D6E8-EBE7F83E7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F5CB2-A212-FE0D-FE8B-FC19C1A3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1FBE6-8768-339D-750F-E19A5C45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C2B59-A877-A7BD-0DFC-6D9DCEBC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560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8E407-E0B0-7782-266D-36B2E8328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8259A-B58A-49B9-CB5F-B0B63C177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0273B-E99D-7BF7-3B27-86F09992C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D5CDF-E4B3-72B9-C3AB-9BE074FF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6E352-4205-21B8-82D8-4EA30217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752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22D75-05BC-DA23-5A91-41794DB32F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A5989D-7BE2-03CF-1027-7090390FB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FB54-587C-53FB-6426-B47D9739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0D7B-1015-D782-86EC-925618A2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6A867-14D8-8D01-64E2-7CB8B055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304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8C0E0-8C99-2F82-8ED2-4C60AA58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26E76-6BC9-D377-2895-8AEE26E64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5F161-D06D-5248-81C0-83A554813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E2E17-AE1D-4BEC-0D6E-34FD8E92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657CC-46FF-A8FB-B3B0-8DE7C15C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328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11BD-3BE1-BD09-BE40-26971E84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B1A16-F7DC-E9E3-8767-83A9CDF81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DB89A-6264-A882-35F8-A21D082B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9C1DE-3968-5BFB-F7AF-823633B2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192D0-635C-0921-C7D2-FB8BABAE2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664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871F-23C9-FF56-D893-67F7C084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30C7C-9B9A-7944-903B-8F06C31F0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024766-8419-3612-7CDC-5670B420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A993CA-963E-5549-53A6-6B638776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E7309-0102-891B-0FE1-2D260DCC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811C2-D901-95BB-CDC4-57069C98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204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F163A-2AD7-00BC-E3B9-6374C0F08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5E0A4-693F-FB7F-C326-FE9BD978B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26507-5EE9-D315-4304-ED8424EF5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030C3D-857C-5FA9-F8D5-042F5C7C4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83A72D-5A59-7291-1F52-259EC6BE3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F80F59-B5BF-69A7-38B1-FAD9A5A9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4A625-60A1-6FCB-303B-7F0BFD264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FB11D-E273-FB41-BE67-F90BC2E3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102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A1AFF-D7D9-20AE-A571-64F774DA9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2EB71C-F3FA-78FD-0154-855E81216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EF250-FC5E-4CD4-9B50-7B68BDA21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41C4B9-D11A-62C9-7A04-18470A5B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94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2BDFD-199D-877F-AEBF-44D3A3E14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A14514-F2A2-856F-0A7A-69304881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9A6C2-5514-4A80-74C6-0357865F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842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100C-F4CD-DAFE-8990-AB36F4D8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93364-C888-C45D-1ED3-AB717D514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6B3DC-768D-4704-2B3F-1E04C20F3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95DEC-ACD4-1F1D-055E-58DD4B7C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12A1B-B113-192E-B98C-6A129AC42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B280C4-A7F0-6B1A-A2AC-3D094CE2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2868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027B5-9417-6DEA-63DD-E47FABEA3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81CEBD-0616-B4C2-0901-AFB16F944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299CA-8FFD-0839-FD6A-770A4E4F9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780ED-4962-1F97-E3A2-16FF7640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FFCA1-23BA-FE9E-0978-DEA957F0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DF86B-8B6E-69F1-15C2-7F6B92567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787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68B68-A2D3-3774-025E-8BA7055A9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E81F4-51F5-D411-55B7-FDA8B5571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D2564-46C6-59CA-7308-3E45F9226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8BC0C-344A-4698-B9C5-FDE0B404D85C}" type="datetimeFigureOut">
              <a:rPr lang="nb-NO" smtClean="0"/>
              <a:t>16.10.2023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E8CB3-0E32-895B-609C-156D7326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F1BC-047E-A700-6E94-1C18DA72A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DE0EB-9558-4EB6-874E-96E40E3F43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593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neurolynq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71F46E-EB4E-CBB3-94BA-A4F4A8CF1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nb-NO" sz="5400"/>
              <a:t>NCR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E819-DFAB-15A0-1A1E-43457006F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nb-NO" sz="17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Activities</a:t>
            </a:r>
          </a:p>
          <a:p>
            <a:r>
              <a:rPr lang="nb-NO" sz="17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and education exercises</a:t>
            </a:r>
            <a:r>
              <a:rPr lang="nb-NO" sz="17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students, employees and decision makers at </a:t>
            </a:r>
            <a:r>
              <a:rPr lang="nb-NO" sz="17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1)  operational, 2) tactical and</a:t>
            </a:r>
            <a:r>
              <a:rPr lang="nb-NO" sz="17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3) </a:t>
            </a:r>
            <a:r>
              <a:rPr lang="nb-NO" sz="1700" b="1">
                <a:latin typeface="Calibri" panose="020F0502020204030204" pitchFamily="34" charset="0"/>
                <a:ea typeface="Calibri" panose="020F0502020204030204" pitchFamily="34" charset="0"/>
              </a:rPr>
              <a:t>strategical levels</a:t>
            </a:r>
            <a:r>
              <a:rPr lang="nb-NO" sz="1700">
                <a:latin typeface="Calibri" panose="020F0502020204030204" pitchFamily="34" charset="0"/>
                <a:ea typeface="Calibri" panose="020F0502020204030204" pitchFamily="34" charset="0"/>
              </a:rPr>
              <a:t> of government agencies and industrial organization</a:t>
            </a:r>
          </a:p>
          <a:p>
            <a:r>
              <a:rPr lang="nb-NO" sz="1700" b="1">
                <a:latin typeface="Calibri" panose="020F0502020204030204" pitchFamily="34" charset="0"/>
                <a:ea typeface="Calibri" panose="020F0502020204030204" pitchFamily="34" charset="0"/>
              </a:rPr>
              <a:t>Megagames</a:t>
            </a:r>
          </a:p>
          <a:p>
            <a:endParaRPr lang="nb-NO" sz="170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1700" i="1">
                <a:latin typeface="Calibri" panose="020F0502020204030204" pitchFamily="34" charset="0"/>
              </a:rPr>
              <a:t>Facilities (current stage, upgrades needed in quantity &amp; quality)</a:t>
            </a:r>
          </a:p>
          <a:p>
            <a:pPr lvl="1"/>
            <a:r>
              <a:rPr lang="nb-NO" sz="1700">
                <a:latin typeface="Calibri" panose="020F0502020204030204" pitchFamily="34" charset="0"/>
              </a:rPr>
              <a:t>Play room, Crisis Management room, Operational room</a:t>
            </a:r>
          </a:p>
          <a:p>
            <a:pPr marL="457200" lvl="1" indent="0">
              <a:buNone/>
            </a:pPr>
            <a:endParaRPr lang="nb-NO" sz="170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1700" i="1">
                <a:latin typeface="Calibri" panose="020F0502020204030204" pitchFamily="34" charset="0"/>
              </a:rPr>
              <a:t>Tools - Needed extensions</a:t>
            </a:r>
          </a:p>
          <a:p>
            <a:pPr lvl="1"/>
            <a:r>
              <a:rPr lang="en-US" sz="170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NeurolynQ</a:t>
            </a:r>
            <a:r>
              <a:rPr lang="en-US" sz="17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Focus Group Kit </a:t>
            </a:r>
          </a:p>
          <a:p>
            <a:pPr lvl="1"/>
            <a:r>
              <a:rPr lang="en-US" sz="1700">
                <a:latin typeface="Calibri" panose="020F0502020204030204" pitchFamily="34" charset="0"/>
              </a:rPr>
              <a:t>Interactive (Touchscreen) tables for strategic decisionmaking</a:t>
            </a:r>
          </a:p>
          <a:p>
            <a:pPr lvl="1"/>
            <a:endParaRPr lang="nb-NO" sz="1700">
              <a:latin typeface="Calibri" panose="020F0502020204030204" pitchFamily="34" charset="0"/>
            </a:endParaRPr>
          </a:p>
          <a:p>
            <a:pPr lvl="1"/>
            <a:endParaRPr lang="nb-NO" sz="1700"/>
          </a:p>
          <a:p>
            <a:endParaRPr lang="nb-NO" sz="17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6C585D-9DB2-1957-1376-CB1B7E953D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724" r="15199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38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NCR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NCR</dc:title>
  <dc:creator>Erjon Zoto</dc:creator>
  <cp:lastModifiedBy>Erjon Zoto</cp:lastModifiedBy>
  <cp:revision>1</cp:revision>
  <dcterms:created xsi:type="dcterms:W3CDTF">2023-10-16T06:54:52Z</dcterms:created>
  <dcterms:modified xsi:type="dcterms:W3CDTF">2023-10-16T07:21:27Z</dcterms:modified>
</cp:coreProperties>
</file>