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AC76"/>
    <a:srgbClr val="0D34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5" autoAdjust="0"/>
    <p:restoredTop sz="94714"/>
  </p:normalViewPr>
  <p:slideViewPr>
    <p:cSldViewPr snapToGrid="0" snapToObjects="1">
      <p:cViewPr varScale="1">
        <p:scale>
          <a:sx n="211" d="100"/>
          <a:sy n="211" d="100"/>
        </p:scale>
        <p:origin x="224" y="25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68315" y="2008061"/>
            <a:ext cx="7772400" cy="675821"/>
          </a:xfrm>
        </p:spPr>
        <p:txBody>
          <a:bodyPr anchor="t" anchorCtr="0"/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368315" y="2733866"/>
            <a:ext cx="7772400" cy="131445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100015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98385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031831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4" name="Plassholder for lysbildenummer 5"/>
          <p:cNvSpPr txBox="1">
            <a:spLocks/>
          </p:cNvSpPr>
          <p:nvPr userDrawn="1"/>
        </p:nvSpPr>
        <p:spPr>
          <a:xfrm>
            <a:off x="115120" y="4837708"/>
            <a:ext cx="342081" cy="189077"/>
          </a:xfrm>
          <a:prstGeom prst="rect">
            <a:avLst/>
          </a:prstGeom>
        </p:spPr>
        <p:txBody>
          <a:bodyPr/>
          <a:lstStyle>
            <a:defPPr>
              <a:defRPr lang="nb-NO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853A39-49B3-554A-AE82-85611CEBD8E3}" type="slidenum">
              <a:rPr lang="nb-NO" b="1" i="0" smtClean="0">
                <a:solidFill>
                  <a:schemeClr val="bg1"/>
                </a:solidFill>
                <a:latin typeface="Arial"/>
                <a:cs typeface="Arial"/>
              </a:rPr>
              <a:pPr algn="ctr"/>
              <a:t>‹#›</a:t>
            </a:fld>
            <a:endParaRPr lang="nb-NO" b="1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001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98246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2914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70223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17224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971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596486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3532236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24BE2034-E309-344B-915E-091D073D74A6}"/>
              </a:ext>
            </a:extLst>
          </p:cNvPr>
          <p:cNvSpPr/>
          <p:nvPr userDrawn="1"/>
        </p:nvSpPr>
        <p:spPr>
          <a:xfrm>
            <a:off x="0" y="4783836"/>
            <a:ext cx="9144000" cy="359664"/>
          </a:xfrm>
          <a:prstGeom prst="rect">
            <a:avLst/>
          </a:prstGeom>
          <a:solidFill>
            <a:srgbClr val="00509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16EAE3FF-92B6-9548-AC56-995806D5CE3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173514" y="4880573"/>
            <a:ext cx="1719197" cy="166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7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17126" y="1001374"/>
            <a:ext cx="7772400" cy="675821"/>
          </a:xfrm>
        </p:spPr>
        <p:txBody>
          <a:bodyPr/>
          <a:lstStyle/>
          <a:p>
            <a:r>
              <a:rPr lang="nb-NO" dirty="0" err="1"/>
              <a:t>Opening</a:t>
            </a:r>
            <a:r>
              <a:rPr lang="nb-NO" dirty="0"/>
              <a:t> slide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495230" y="1728986"/>
            <a:ext cx="7772400" cy="1314450"/>
          </a:xfrm>
        </p:spPr>
        <p:txBody>
          <a:bodyPr>
            <a:normAutofit/>
          </a:bodyPr>
          <a:lstStyle/>
          <a:p>
            <a:r>
              <a:rPr lang="nb-NO" sz="2400" dirty="0" err="1"/>
              <a:t>Subtitle</a:t>
            </a:r>
            <a:endParaRPr lang="nb-NO" sz="2400" dirty="0"/>
          </a:p>
        </p:txBody>
      </p:sp>
      <p:pic>
        <p:nvPicPr>
          <p:cNvPr id="6" name="Bilde 5" descr="tekst_e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1944" y="217094"/>
            <a:ext cx="238448" cy="4140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0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013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3</Words>
  <Application>Microsoft Macintosh PowerPoint</Application>
  <PresentationFormat>Skjermfremvisning (16:9)</PresentationFormat>
  <Paragraphs>2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Opening slide</vt:lpstr>
      <vt:lpstr>PowerPoint-presentasjon</vt:lpstr>
    </vt:vector>
  </TitlesOfParts>
  <Company>NTNU</Company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Kolbjørn Skarpnes</dc:creator>
  <cp:lastModifiedBy>Kristian Wågø</cp:lastModifiedBy>
  <cp:revision>106</cp:revision>
  <dcterms:created xsi:type="dcterms:W3CDTF">2013-06-10T16:56:09Z</dcterms:created>
  <dcterms:modified xsi:type="dcterms:W3CDTF">2018-06-04T12:38:58Z</dcterms:modified>
</cp:coreProperties>
</file>