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9144000" cy="5143500" type="screen16x9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AC76"/>
    <a:srgbClr val="0D3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25" autoAdjust="0"/>
    <p:restoredTop sz="94714"/>
  </p:normalViewPr>
  <p:slideViewPr>
    <p:cSldViewPr snapToGrid="0" snapToObjects="1">
      <p:cViewPr varScale="1">
        <p:scale>
          <a:sx n="202" d="100"/>
          <a:sy n="202" d="100"/>
        </p:scale>
        <p:origin x="46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21" d="100"/>
          <a:sy n="121" d="100"/>
        </p:scale>
        <p:origin x="5072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C1C75869-5B17-304C-87D5-24155F9B8E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8B137E25-E05D-E74D-A10D-D2BCD5B465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B5F0EA-E328-EB46-95DD-88ED9ABC89B0}" type="datetimeFigureOut">
              <a:rPr lang="nb-NO" smtClean="0"/>
              <a:t>04.06.2018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F0D3922-170B-AF48-841E-6C681A047F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A76B68B-678B-274F-A75F-99BC6AC0EA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F2794-25B3-CA48-8DEE-70729AEC3F6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6181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5EBCE-CD40-7B4B-A80F-DB7C57334E90}" type="datetimeFigureOut">
              <a:rPr lang="nb-NO" smtClean="0"/>
              <a:t>04.06.2018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766A3-3604-C849-90EB-DBB000D79F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239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68315" y="2008061"/>
            <a:ext cx="7772400" cy="675821"/>
          </a:xfrm>
        </p:spPr>
        <p:txBody>
          <a:bodyPr anchor="t" anchorCtr="0"/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68315" y="2733866"/>
            <a:ext cx="7772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1000159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185682" y="4767263"/>
            <a:ext cx="501118" cy="273844"/>
          </a:xfrm>
          <a:prstGeom prst="rect">
            <a:avLst/>
          </a:prstGeom>
        </p:spPr>
        <p:txBody>
          <a:bodyPr/>
          <a:lstStyle/>
          <a:p>
            <a:fld id="{91853A39-49B3-554A-AE82-85611CEBD8E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385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185682" y="4767263"/>
            <a:ext cx="501118" cy="273844"/>
          </a:xfrm>
          <a:prstGeom prst="rect">
            <a:avLst/>
          </a:prstGeom>
        </p:spPr>
        <p:txBody>
          <a:bodyPr/>
          <a:lstStyle/>
          <a:p>
            <a:fld id="{91853A39-49B3-554A-AE82-85611CEBD8E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3183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4" name="Plassholder for lysbildenummer 5"/>
          <p:cNvSpPr txBox="1">
            <a:spLocks/>
          </p:cNvSpPr>
          <p:nvPr userDrawn="1"/>
        </p:nvSpPr>
        <p:spPr>
          <a:xfrm>
            <a:off x="8474801" y="4815936"/>
            <a:ext cx="342081" cy="273844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853A39-49B3-554A-AE82-85611CEBD8E3}" type="slidenum">
              <a:rPr lang="nb-NO" b="0" i="0" smtClean="0">
                <a:solidFill>
                  <a:schemeClr val="tx1"/>
                </a:solidFill>
                <a:latin typeface="Arial"/>
                <a:cs typeface="Arial"/>
              </a:rPr>
              <a:pPr algn="ctr"/>
              <a:t>‹#›</a:t>
            </a:fld>
            <a:endParaRPr lang="nb-NO" b="0" i="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001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241294" y="4815936"/>
            <a:ext cx="426966" cy="27384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 algn="r"/>
            <a:fld id="{91853A39-49B3-554A-AE82-85611CEBD8E3}" type="slidenum">
              <a:rPr lang="nb-NO" smtClean="0">
                <a:latin typeface="Arial"/>
                <a:cs typeface="Arial"/>
              </a:rPr>
              <a:pPr algn="r"/>
              <a:t>‹#›</a:t>
            </a:fld>
            <a:endParaRPr lang="nb-NO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246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8185682" y="4767263"/>
            <a:ext cx="501118" cy="273844"/>
          </a:xfrm>
          <a:prstGeom prst="rect">
            <a:avLst/>
          </a:prstGeom>
        </p:spPr>
        <p:txBody>
          <a:bodyPr/>
          <a:lstStyle/>
          <a:p>
            <a:fld id="{91853A39-49B3-554A-AE82-85611CEBD8E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291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>
          <a:xfrm>
            <a:off x="8185682" y="4767263"/>
            <a:ext cx="501118" cy="273844"/>
          </a:xfrm>
          <a:prstGeom prst="rect">
            <a:avLst/>
          </a:prstGeom>
        </p:spPr>
        <p:txBody>
          <a:bodyPr/>
          <a:lstStyle/>
          <a:p>
            <a:fld id="{91853A39-49B3-554A-AE82-85611CEBD8E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223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>
          <a:xfrm>
            <a:off x="8185682" y="4767263"/>
            <a:ext cx="501118" cy="273844"/>
          </a:xfrm>
          <a:prstGeom prst="rect">
            <a:avLst/>
          </a:prstGeom>
        </p:spPr>
        <p:txBody>
          <a:bodyPr/>
          <a:lstStyle/>
          <a:p>
            <a:fld id="{91853A39-49B3-554A-AE82-85611CEBD8E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224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>
          <a:xfrm>
            <a:off x="8185682" y="4767263"/>
            <a:ext cx="501118" cy="273844"/>
          </a:xfrm>
          <a:prstGeom prst="rect">
            <a:avLst/>
          </a:prstGeom>
        </p:spPr>
        <p:txBody>
          <a:bodyPr/>
          <a:lstStyle/>
          <a:p>
            <a:fld id="{91853A39-49B3-554A-AE82-85611CEBD8E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971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8185682" y="4767263"/>
            <a:ext cx="501118" cy="273844"/>
          </a:xfrm>
          <a:prstGeom prst="rect">
            <a:avLst/>
          </a:prstGeom>
        </p:spPr>
        <p:txBody>
          <a:bodyPr/>
          <a:lstStyle/>
          <a:p>
            <a:fld id="{91853A39-49B3-554A-AE82-85611CEBD8E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648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8185682" y="4767263"/>
            <a:ext cx="501118" cy="273844"/>
          </a:xfrm>
          <a:prstGeom prst="rect">
            <a:avLst/>
          </a:prstGeom>
        </p:spPr>
        <p:txBody>
          <a:bodyPr/>
          <a:lstStyle/>
          <a:p>
            <a:fld id="{91853A39-49B3-554A-AE82-85611CEBD8E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223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241294" y="4815936"/>
            <a:ext cx="426966" cy="27384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 algn="r"/>
            <a:fld id="{91853A39-49B3-554A-AE82-85611CEBD8E3}" type="slidenum">
              <a:rPr lang="nb-NO" smtClean="0">
                <a:latin typeface="Arial"/>
                <a:cs typeface="Arial"/>
              </a:rPr>
              <a:pPr algn="r"/>
              <a:t>‹#›</a:t>
            </a:fld>
            <a:endParaRPr lang="nb-NO" dirty="0">
              <a:latin typeface="Arial"/>
              <a:cs typeface="Arial"/>
            </a:endParaRPr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99F86F3F-47C5-F34C-9322-4AECF7EDF94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23180" y="4794396"/>
            <a:ext cx="1907523" cy="18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9" name="Tittel 1"/>
          <p:cNvSpPr>
            <a:spLocks noGrp="1"/>
          </p:cNvSpPr>
          <p:nvPr>
            <p:ph type="ctrTitle"/>
          </p:nvPr>
        </p:nvSpPr>
        <p:spPr>
          <a:xfrm>
            <a:off x="517126" y="1878912"/>
            <a:ext cx="7772400" cy="675821"/>
          </a:xfrm>
        </p:spPr>
        <p:txBody>
          <a:bodyPr/>
          <a:lstStyle/>
          <a:p>
            <a:r>
              <a:rPr lang="nb-NO" dirty="0" err="1"/>
              <a:t>Opening</a:t>
            </a:r>
            <a:r>
              <a:rPr lang="nb-NO" dirty="0"/>
              <a:t> slide</a:t>
            </a:r>
          </a:p>
        </p:txBody>
      </p:sp>
      <p:sp>
        <p:nvSpPr>
          <p:cNvPr id="10" name="Undertittel 2"/>
          <p:cNvSpPr>
            <a:spLocks noGrp="1"/>
          </p:cNvSpPr>
          <p:nvPr>
            <p:ph type="subTitle" idx="1"/>
          </p:nvPr>
        </p:nvSpPr>
        <p:spPr>
          <a:xfrm>
            <a:off x="504816" y="2626054"/>
            <a:ext cx="7772400" cy="1314450"/>
          </a:xfrm>
        </p:spPr>
        <p:txBody>
          <a:bodyPr>
            <a:normAutofit/>
          </a:bodyPr>
          <a:lstStyle/>
          <a:p>
            <a:r>
              <a:rPr lang="nb-NO" sz="2400" dirty="0" err="1"/>
              <a:t>Subtitle</a:t>
            </a:r>
            <a:endParaRPr lang="nb-NO" sz="2400" dirty="0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5AA4AC6E-59EB-5146-965A-1A08E335D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421" y="615706"/>
            <a:ext cx="3677056" cy="35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102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4013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1435</TotalTime>
  <Words>3</Words>
  <Application>Microsoft Macintosh PowerPoint</Application>
  <PresentationFormat>Skjermfremvisning (16:9)</PresentationFormat>
  <Paragraphs>2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Office-tema</vt:lpstr>
      <vt:lpstr>Opening slide</vt:lpstr>
      <vt:lpstr>PowerPoint-presentasjon</vt:lpstr>
    </vt:vector>
  </TitlesOfParts>
  <Company>NTNU</Company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Kolbjørn Skarpnes</dc:creator>
  <cp:lastModifiedBy>Kristian Wågø</cp:lastModifiedBy>
  <cp:revision>109</cp:revision>
  <dcterms:created xsi:type="dcterms:W3CDTF">2013-06-10T16:56:09Z</dcterms:created>
  <dcterms:modified xsi:type="dcterms:W3CDTF">2018-06-04T12:49:17Z</dcterms:modified>
</cp:coreProperties>
</file>