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9E"/>
    <a:srgbClr val="C7B98A"/>
    <a:srgbClr val="BBAC76"/>
    <a:srgbClr val="0D3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4694"/>
  </p:normalViewPr>
  <p:slideViewPr>
    <p:cSldViewPr snapToGrid="0" snapToObjects="1">
      <p:cViewPr varScale="1">
        <p:scale>
          <a:sx n="156" d="100"/>
          <a:sy n="156" d="100"/>
        </p:scale>
        <p:origin x="744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008061"/>
            <a:ext cx="7772400" cy="675821"/>
          </a:xfrm>
          <a:prstGeom prst="rect">
            <a:avLst/>
          </a:prstGeom>
        </p:spPr>
        <p:txBody>
          <a:bodyPr anchor="t" anchorCtr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2733866"/>
            <a:ext cx="7772400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8474801" y="4815936"/>
            <a:ext cx="342081" cy="273844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313B4243-673D-8446-80E9-474870DD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385" y="298339"/>
            <a:ext cx="8418747" cy="648512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CE35FA2-62CD-F64A-A367-5A26CCC55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85" y="1010266"/>
            <a:ext cx="8418747" cy="3613774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241294" y="4815936"/>
            <a:ext cx="426966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91853A39-49B3-554A-AE82-85611CEBD8E3}" type="slidenum">
              <a:rPr lang="nb-NO" smtClean="0">
                <a:latin typeface="Arial"/>
                <a:cs typeface="Arial"/>
              </a:rPr>
              <a:pPr algn="r"/>
              <a:t>‹#›</a:t>
            </a:fld>
            <a:endParaRPr lang="nb-NO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959970DA-EE83-6D4C-A7D9-24270734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9" y="205979"/>
            <a:ext cx="8229600" cy="646331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22250DC5-D43E-DF47-8946-580345545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0219" y="1444342"/>
            <a:ext cx="4040188" cy="33636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4938533B-98B9-FE49-BD38-3FE354B5DB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68045" y="964522"/>
            <a:ext cx="4041775" cy="479822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</a:t>
            </a:r>
          </a:p>
        </p:txBody>
      </p:sp>
      <p:sp>
        <p:nvSpPr>
          <p:cNvPr id="10" name="Plassholder for innhold 5">
            <a:extLst>
              <a:ext uri="{FF2B5EF4-FFF2-40B4-BE49-F238E27FC236}">
                <a16:creationId xmlns:a16="http://schemas.microsoft.com/office/drawing/2014/main" id="{AAE60141-BB9F-7A45-AD28-419E73408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68045" y="1444342"/>
            <a:ext cx="4041775" cy="33636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4">
            <a:extLst>
              <a:ext uri="{FF2B5EF4-FFF2-40B4-BE49-F238E27FC236}">
                <a16:creationId xmlns:a16="http://schemas.microsoft.com/office/drawing/2014/main" id="{DE388575-68AB-9547-8F46-F2D9AF39D5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218" y="964521"/>
            <a:ext cx="4041775" cy="479822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</a:t>
            </a:r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23849" y="205979"/>
            <a:ext cx="8458815" cy="6463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23849" y="936523"/>
            <a:ext cx="8458815" cy="365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3F387F9-0326-1C4E-BA53-41F4F987A8E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9260" y="4714348"/>
            <a:ext cx="1851180" cy="22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0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Tittel 1"/>
          <p:cNvSpPr>
            <a:spLocks noGrp="1"/>
          </p:cNvSpPr>
          <p:nvPr>
            <p:ph type="ctrTitle"/>
          </p:nvPr>
        </p:nvSpPr>
        <p:spPr>
          <a:xfrm>
            <a:off x="514956" y="2429423"/>
            <a:ext cx="8114088" cy="646331"/>
          </a:xfrm>
        </p:spPr>
        <p:txBody>
          <a:bodyPr/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OPENING SLIDE TITLE</a:t>
            </a:r>
          </a:p>
        </p:txBody>
      </p:sp>
      <p:sp>
        <p:nvSpPr>
          <p:cNvPr id="10" name="Undertittel 2"/>
          <p:cNvSpPr>
            <a:spLocks noGrp="1"/>
          </p:cNvSpPr>
          <p:nvPr>
            <p:ph type="subTitle" idx="1"/>
          </p:nvPr>
        </p:nvSpPr>
        <p:spPr>
          <a:xfrm>
            <a:off x="514956" y="3069682"/>
            <a:ext cx="8114089" cy="598097"/>
          </a:xfrm>
        </p:spPr>
        <p:txBody>
          <a:bodyPr>
            <a:normAutofit/>
          </a:bodyPr>
          <a:lstStyle/>
          <a:p>
            <a:pPr algn="ctr"/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Subtitle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or 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Name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and date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ACDF181-3949-5A40-858F-9BBDD7EA9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594" y="1318193"/>
            <a:ext cx="3630062" cy="43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0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FE23F8-72D2-E64B-B9C2-8C16EC1B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95E83B-4A59-3B43-8765-AD5BE8E0B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1140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TNU FARGER UU">
      <a:dk1>
        <a:srgbClr val="000000"/>
      </a:dk1>
      <a:lt1>
        <a:srgbClr val="FFFFFF"/>
      </a:lt1>
      <a:dk2>
        <a:srgbClr val="014693"/>
      </a:dk2>
      <a:lt2>
        <a:srgbClr val="D6D7D6"/>
      </a:lt2>
      <a:accent1>
        <a:srgbClr val="B6C8E9"/>
      </a:accent1>
      <a:accent2>
        <a:srgbClr val="014693"/>
      </a:accent2>
      <a:accent3>
        <a:srgbClr val="BCD024"/>
      </a:accent3>
      <a:accent4>
        <a:srgbClr val="B01B81"/>
      </a:accent4>
      <a:accent5>
        <a:srgbClr val="F7D019"/>
      </a:accent5>
      <a:accent6>
        <a:srgbClr val="ED8013"/>
      </a:accent6>
      <a:hlink>
        <a:srgbClr val="3D2A68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</TotalTime>
  <Words>8</Words>
  <Application>Microsoft Macintosh PowerPoint</Application>
  <PresentationFormat>Skjermfremvisning (16:9)</PresentationFormat>
  <Paragraphs>2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4" baseType="lpstr">
      <vt:lpstr>Arial</vt:lpstr>
      <vt:lpstr>Office-tema</vt:lpstr>
      <vt:lpstr>OPENING SLIDE TITLE</vt:lpstr>
      <vt:lpstr>PowerPoint-presentasjon</vt:lpstr>
    </vt:vector>
  </TitlesOfParts>
  <Company>NTNU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Kolbjørn Skarpnes</dc:creator>
  <cp:lastModifiedBy>Mads Nordtvedt</cp:lastModifiedBy>
  <cp:revision>139</cp:revision>
  <dcterms:created xsi:type="dcterms:W3CDTF">2013-06-10T16:56:09Z</dcterms:created>
  <dcterms:modified xsi:type="dcterms:W3CDTF">2021-02-10T12:02:59Z</dcterms:modified>
</cp:coreProperties>
</file>