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</p:sldIdLst>
  <p:sldSz cx="9144000" cy="5143500" type="screen16x9"/>
  <p:notesSz cx="6858000" cy="9144000"/>
  <p:defaultTextStyle>
    <a:defPPr>
      <a:defRPr lang="nb-NO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09E"/>
    <a:srgbClr val="BBAC76"/>
    <a:srgbClr val="0D34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38" autoAdjust="0"/>
    <p:restoredTop sz="94694"/>
  </p:normalViewPr>
  <p:slideViewPr>
    <p:cSldViewPr snapToGrid="0" snapToObjects="1">
      <p:cViewPr varScale="1">
        <p:scale>
          <a:sx n="141" d="100"/>
          <a:sy n="141" d="100"/>
        </p:scale>
        <p:origin x="192" y="51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368315" y="2008061"/>
            <a:ext cx="7772400" cy="675821"/>
          </a:xfrm>
        </p:spPr>
        <p:txBody>
          <a:bodyPr anchor="t" anchorCtr="0"/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368315" y="2733866"/>
            <a:ext cx="7772400" cy="131445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dirty="0"/>
              <a:t>Klikk for å redigere undertittelstil i malen</a:t>
            </a:r>
          </a:p>
        </p:txBody>
      </p:sp>
    </p:spTree>
    <p:extLst>
      <p:ext uri="{BB962C8B-B14F-4D97-AF65-F5344CB8AC3E}">
        <p14:creationId xmlns:p14="http://schemas.microsoft.com/office/powerpoint/2010/main" val="1000159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1983850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3031831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4" name="Plassholder for lysbildenummer 5"/>
          <p:cNvSpPr txBox="1">
            <a:spLocks/>
          </p:cNvSpPr>
          <p:nvPr userDrawn="1"/>
        </p:nvSpPr>
        <p:spPr>
          <a:xfrm>
            <a:off x="115120" y="4837708"/>
            <a:ext cx="342081" cy="189077"/>
          </a:xfrm>
          <a:prstGeom prst="rect">
            <a:avLst/>
          </a:prstGeom>
        </p:spPr>
        <p:txBody>
          <a:bodyPr/>
          <a:lstStyle>
            <a:defPPr>
              <a:defRPr lang="nb-NO"/>
            </a:defPPr>
            <a:lvl1pPr marL="0" algn="l" defTabSz="4572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91853A39-49B3-554A-AE82-85611CEBD8E3}" type="slidenum">
              <a:rPr lang="nb-NO" b="1" i="0" smtClean="0">
                <a:solidFill>
                  <a:schemeClr val="bg1"/>
                </a:solidFill>
                <a:latin typeface="Arial"/>
                <a:cs typeface="Arial"/>
              </a:rPr>
              <a:pPr algn="ctr"/>
              <a:t>‹#›</a:t>
            </a:fld>
            <a:endParaRPr lang="nb-NO" b="1" i="0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60019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2982460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1372914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702236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3172249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9718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1596486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3532236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24BE2034-E309-344B-915E-091D073D74A6}"/>
              </a:ext>
            </a:extLst>
          </p:cNvPr>
          <p:cNvSpPr/>
          <p:nvPr userDrawn="1"/>
        </p:nvSpPr>
        <p:spPr>
          <a:xfrm>
            <a:off x="0" y="4783836"/>
            <a:ext cx="9144000" cy="359664"/>
          </a:xfrm>
          <a:prstGeom prst="rect">
            <a:avLst/>
          </a:prstGeom>
          <a:solidFill>
            <a:srgbClr val="00509E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5310D06C-43F8-974D-8699-CDADDC1D2EBB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7013629" y="4845744"/>
            <a:ext cx="1754945" cy="209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77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600" b="1" i="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4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517126" y="1001374"/>
            <a:ext cx="7772400" cy="675821"/>
          </a:xfrm>
        </p:spPr>
        <p:txBody>
          <a:bodyPr/>
          <a:lstStyle/>
          <a:p>
            <a:r>
              <a:rPr lang="nb-NO" dirty="0" err="1"/>
              <a:t>Opening</a:t>
            </a:r>
            <a:r>
              <a:rPr lang="nb-NO" dirty="0"/>
              <a:t> slide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495230" y="1728986"/>
            <a:ext cx="7772400" cy="1314450"/>
          </a:xfrm>
        </p:spPr>
        <p:txBody>
          <a:bodyPr>
            <a:normAutofit/>
          </a:bodyPr>
          <a:lstStyle/>
          <a:p>
            <a:r>
              <a:rPr lang="nb-NO" sz="2400" dirty="0" err="1"/>
              <a:t>Subtitle</a:t>
            </a:r>
            <a:endParaRPr lang="nb-NO" sz="2400" dirty="0"/>
          </a:p>
        </p:txBody>
      </p:sp>
      <p:pic>
        <p:nvPicPr>
          <p:cNvPr id="6" name="Bilde 5" descr="tekst_eng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4785" y="217094"/>
            <a:ext cx="238448" cy="4140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102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4013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1455</TotalTime>
  <Words>3</Words>
  <Application>Microsoft Macintosh PowerPoint</Application>
  <PresentationFormat>Skjermfremvisning (16:9)</PresentationFormat>
  <Paragraphs>2</Paragraphs>
  <Slides>2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Office-tema</vt:lpstr>
      <vt:lpstr>Opening slide</vt:lpstr>
      <vt:lpstr>PowerPoint-presentasjon</vt:lpstr>
    </vt:vector>
  </TitlesOfParts>
  <Company>NTNU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Kolbjørn Skarpnes</dc:creator>
  <cp:lastModifiedBy>Mads Nordtvedt</cp:lastModifiedBy>
  <cp:revision>108</cp:revision>
  <dcterms:created xsi:type="dcterms:W3CDTF">2013-06-10T16:56:09Z</dcterms:created>
  <dcterms:modified xsi:type="dcterms:W3CDTF">2020-01-06T11:22:56Z</dcterms:modified>
</cp:coreProperties>
</file>