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drawings/drawing1.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slideLayouts/slideLayout2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1.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2.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08.jpg" ContentType="image/jpg"/>
  <Override PartName="/ppt/media/image109.jpg" ContentType="image/jpg"/>
  <Override PartName="/ppt/media/image110.jpg" ContentType="image/jpg"/>
  <Override PartName="/ppt/media/image111.jpg" ContentType="image/jpg"/>
  <Override PartName="/ppt/media/image112.jpg" ContentType="image/jpg"/>
  <Override PartName="/ppt/media/image113.jpg" ContentType="image/jpg"/>
  <Override PartName="/ppt/media/image114.jpg" ContentType="image/jpg"/>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Masters/notesMaster1.xml" ContentType="application/vnd.openxmlformats-officedocument.presentationml.notesMaster+xml"/>
  <Override PartName="/ppt/charts/chart4.xml" ContentType="application/vnd.openxmlformats-officedocument.drawingml.char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0" r:id="rId2"/>
  </p:sldMasterIdLst>
  <p:notesMasterIdLst>
    <p:notesMasterId r:id="rId45"/>
  </p:notesMasterIdLst>
  <p:handoutMasterIdLst>
    <p:handoutMasterId r:id="rId46"/>
  </p:handoutMasterIdLst>
  <p:sldIdLst>
    <p:sldId id="418" r:id="rId3"/>
    <p:sldId id="543" r:id="rId4"/>
    <p:sldId id="546" r:id="rId5"/>
    <p:sldId id="344" r:id="rId6"/>
    <p:sldId id="345" r:id="rId7"/>
    <p:sldId id="587" r:id="rId8"/>
    <p:sldId id="449" r:id="rId9"/>
    <p:sldId id="448" r:id="rId10"/>
    <p:sldId id="375" r:id="rId11"/>
    <p:sldId id="376" r:id="rId12"/>
    <p:sldId id="377" r:id="rId13"/>
    <p:sldId id="379" r:id="rId14"/>
    <p:sldId id="389" r:id="rId15"/>
    <p:sldId id="378" r:id="rId16"/>
    <p:sldId id="394" r:id="rId17"/>
    <p:sldId id="395" r:id="rId18"/>
    <p:sldId id="396" r:id="rId19"/>
    <p:sldId id="397" r:id="rId20"/>
    <p:sldId id="398" r:id="rId21"/>
    <p:sldId id="399" r:id="rId22"/>
    <p:sldId id="400" r:id="rId23"/>
    <p:sldId id="348" r:id="rId24"/>
    <p:sldId id="466" r:id="rId25"/>
    <p:sldId id="264" r:id="rId26"/>
    <p:sldId id="586" r:id="rId27"/>
    <p:sldId id="454" r:id="rId28"/>
    <p:sldId id="545" r:id="rId29"/>
    <p:sldId id="455" r:id="rId30"/>
    <p:sldId id="462" r:id="rId31"/>
    <p:sldId id="460" r:id="rId32"/>
    <p:sldId id="441" r:id="rId33"/>
    <p:sldId id="442" r:id="rId34"/>
    <p:sldId id="535" r:id="rId35"/>
    <p:sldId id="544" r:id="rId36"/>
    <p:sldId id="539" r:id="rId37"/>
    <p:sldId id="540" r:id="rId38"/>
    <p:sldId id="491" r:id="rId39"/>
    <p:sldId id="541" r:id="rId40"/>
    <p:sldId id="410" r:id="rId41"/>
    <p:sldId id="589" r:id="rId42"/>
    <p:sldId id="590" r:id="rId43"/>
    <p:sldId id="591" r:id="rId44"/>
  </p:sldIdLst>
  <p:sldSz cx="12192000" cy="6858000"/>
  <p:notesSz cx="6858000" cy="9144000"/>
  <p:defaultTextStyle>
    <a:defPPr>
      <a:defRPr lang="nn-NO"/>
    </a:defPPr>
    <a:lvl1pPr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36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6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6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6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600"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Default Section" id="{22C801B9-B7C9-408A-A0E4-679919E16727}">
          <p14:sldIdLst>
            <p14:sldId id="418"/>
            <p14:sldId id="543"/>
            <p14:sldId id="546"/>
            <p14:sldId id="344"/>
            <p14:sldId id="345"/>
            <p14:sldId id="587"/>
            <p14:sldId id="449"/>
            <p14:sldId id="448"/>
            <p14:sldId id="375"/>
            <p14:sldId id="376"/>
            <p14:sldId id="377"/>
            <p14:sldId id="379"/>
            <p14:sldId id="389"/>
            <p14:sldId id="378"/>
            <p14:sldId id="394"/>
            <p14:sldId id="395"/>
            <p14:sldId id="396"/>
            <p14:sldId id="397"/>
            <p14:sldId id="398"/>
            <p14:sldId id="399"/>
            <p14:sldId id="400"/>
            <p14:sldId id="348"/>
            <p14:sldId id="466"/>
            <p14:sldId id="264"/>
            <p14:sldId id="586"/>
            <p14:sldId id="454"/>
            <p14:sldId id="545"/>
            <p14:sldId id="455"/>
            <p14:sldId id="462"/>
            <p14:sldId id="460"/>
          </p14:sldIdLst>
        </p14:section>
        <p14:section name="Untitled Section" id="{367A8EDC-B83A-4276-BF29-90B7A426B323}">
          <p14:sldIdLst>
            <p14:sldId id="441"/>
            <p14:sldId id="442"/>
            <p14:sldId id="535"/>
            <p14:sldId id="544"/>
            <p14:sldId id="539"/>
            <p14:sldId id="540"/>
            <p14:sldId id="491"/>
            <p14:sldId id="541"/>
            <p14:sldId id="410"/>
            <p14:sldId id="589"/>
            <p14:sldId id="590"/>
            <p14:sldId id="5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929E"/>
    <a:srgbClr val="003870"/>
    <a:srgbClr val="0060C0"/>
    <a:srgbClr val="0099CC"/>
    <a:srgbClr val="0066FF"/>
    <a:srgbClr val="3153D5"/>
    <a:srgbClr val="D8F0E5"/>
    <a:srgbClr val="D2EEE1"/>
    <a:srgbClr val="CC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ys stil 3 - uthevingsfarg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1" autoAdjust="0"/>
    <p:restoredTop sz="46431" autoAdjust="0"/>
  </p:normalViewPr>
  <p:slideViewPr>
    <p:cSldViewPr snapToGrid="0">
      <p:cViewPr varScale="1">
        <p:scale>
          <a:sx n="67" d="100"/>
          <a:sy n="67" d="100"/>
        </p:scale>
        <p:origin x="560"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elles.ansatt.ntnu.no\ntnu\iv\ibm\Vassdragsteknikk\02-Undervisning%20faste%20emner\TVM5135%20-%20Planning%20of%20Hydropower\Lectures\Lecture%201%20-%20Introduction\Vannkraftverk%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dirty="0"/>
              <a:t>10</a:t>
            </a:r>
            <a:r>
              <a:rPr lang="nb-NO" baseline="0" dirty="0"/>
              <a:t> </a:t>
            </a:r>
            <a:r>
              <a:rPr lang="nb-NO" baseline="0" dirty="0" err="1"/>
              <a:t>Largest</a:t>
            </a:r>
            <a:r>
              <a:rPr lang="nb-NO" baseline="0" dirty="0"/>
              <a:t> </a:t>
            </a:r>
            <a:r>
              <a:rPr lang="nb-NO" baseline="0" dirty="0" err="1"/>
              <a:t>hydropower</a:t>
            </a:r>
            <a:r>
              <a:rPr lang="nb-NO" baseline="0" dirty="0"/>
              <a:t> producers in </a:t>
            </a:r>
            <a:r>
              <a:rPr lang="nb-NO" baseline="0" dirty="0" err="1"/>
              <a:t>the</a:t>
            </a:r>
            <a:r>
              <a:rPr lang="nb-NO" baseline="0" dirty="0"/>
              <a:t> World</a:t>
            </a:r>
          </a:p>
          <a:p>
            <a:pPr>
              <a:defRPr/>
            </a:pPr>
            <a:r>
              <a:rPr lang="nb-NO" sz="900" baseline="0" dirty="0"/>
              <a:t>Source: World Energy Council</a:t>
            </a:r>
            <a:endParaRPr lang="nb-NO"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spPr>
            <a:solidFill>
              <a:srgbClr val="0070C0"/>
            </a:solidFill>
            <a:ln>
              <a:noFill/>
            </a:ln>
            <a:effectLst/>
          </c:spPr>
          <c:invertIfNegative val="0"/>
          <c:dPt>
            <c:idx val="5"/>
            <c:invertIfNegative val="0"/>
            <c:bubble3D val="0"/>
            <c:spPr>
              <a:solidFill>
                <a:srgbClr val="C00000"/>
              </a:solidFill>
              <a:ln>
                <a:noFill/>
              </a:ln>
              <a:effectLst/>
            </c:spPr>
            <c:extLst>
              <c:ext xmlns:c16="http://schemas.microsoft.com/office/drawing/2014/chart" uri="{C3380CC4-5D6E-409C-BE32-E72D297353CC}">
                <c16:uniqueId val="{00000000-302C-4EE8-989C-A43BF8EEEF17}"/>
              </c:ext>
            </c:extLst>
          </c:dPt>
          <c:cat>
            <c:multiLvlStrRef>
              <c:f>[Book2]Sheet2!$H$6:$I$15</c:f>
              <c:multiLvlStrCache>
                <c:ptCount val="10"/>
                <c:lvl>
                  <c:pt idx="0">
                    <c:v> China</c:v>
                  </c:pt>
                  <c:pt idx="1">
                    <c:v> Canada</c:v>
                  </c:pt>
                  <c:pt idx="2">
                    <c:v> Brazil</c:v>
                  </c:pt>
                  <c:pt idx="3">
                    <c:v> USA</c:v>
                  </c:pt>
                  <c:pt idx="4">
                    <c:v> Russia</c:v>
                  </c:pt>
                  <c:pt idx="5">
                    <c:v> Norway</c:v>
                  </c:pt>
                  <c:pt idx="6">
                    <c:v> India</c:v>
                  </c:pt>
                  <c:pt idx="7">
                    <c:v> Venezuela</c:v>
                  </c:pt>
                  <c:pt idx="8">
                    <c:v> Japan</c:v>
                  </c:pt>
                  <c:pt idx="9">
                    <c:v> Sweden</c:v>
                  </c:pt>
                </c:lvl>
                <c:lvl>
                  <c:pt idx="0">
                    <c:v>1</c:v>
                  </c:pt>
                  <c:pt idx="1">
                    <c:v>2</c:v>
                  </c:pt>
                  <c:pt idx="2">
                    <c:v>3</c:v>
                  </c:pt>
                  <c:pt idx="3">
                    <c:v>4</c:v>
                  </c:pt>
                  <c:pt idx="4">
                    <c:v>5</c:v>
                  </c:pt>
                  <c:pt idx="5">
                    <c:v>6</c:v>
                  </c:pt>
                  <c:pt idx="6">
                    <c:v>7</c:v>
                  </c:pt>
                  <c:pt idx="7">
                    <c:v>8</c:v>
                  </c:pt>
                  <c:pt idx="8">
                    <c:v>9</c:v>
                  </c:pt>
                  <c:pt idx="9">
                    <c:v>10</c:v>
                  </c:pt>
                </c:lvl>
              </c:multiLvlStrCache>
            </c:multiLvlStrRef>
          </c:cat>
          <c:val>
            <c:numRef>
              <c:f>[Book2]Sheet2!$J$6:$J$15</c:f>
              <c:numCache>
                <c:formatCode>General</c:formatCode>
                <c:ptCount val="10"/>
                <c:pt idx="0">
                  <c:v>1126.9470000000001</c:v>
                </c:pt>
                <c:pt idx="1">
                  <c:v>382.62700000000001</c:v>
                </c:pt>
                <c:pt idx="2">
                  <c:v>375.649</c:v>
                </c:pt>
                <c:pt idx="3">
                  <c:v>250.04500000000002</c:v>
                </c:pt>
                <c:pt idx="4">
                  <c:v>160.49400000000003</c:v>
                </c:pt>
                <c:pt idx="5">
                  <c:v>139.56</c:v>
                </c:pt>
                <c:pt idx="6">
                  <c:v>129.09300000000002</c:v>
                </c:pt>
                <c:pt idx="7">
                  <c:v>91.295500000000004</c:v>
                </c:pt>
                <c:pt idx="8">
                  <c:v>79.549199999999999</c:v>
                </c:pt>
                <c:pt idx="9">
                  <c:v>73.966800000000006</c:v>
                </c:pt>
              </c:numCache>
            </c:numRef>
          </c:val>
          <c:extLst>
            <c:ext xmlns:c16="http://schemas.microsoft.com/office/drawing/2014/chart" uri="{C3380CC4-5D6E-409C-BE32-E72D297353CC}">
              <c16:uniqueId val="{00000000-51A2-40BE-A7C3-E54239AF2518}"/>
            </c:ext>
          </c:extLst>
        </c:ser>
        <c:dLbls>
          <c:showLegendKey val="0"/>
          <c:showVal val="0"/>
          <c:showCatName val="0"/>
          <c:showSerName val="0"/>
          <c:showPercent val="0"/>
          <c:showBubbleSize val="0"/>
        </c:dLbls>
        <c:gapWidth val="142"/>
        <c:overlap val="-27"/>
        <c:axId val="445738680"/>
        <c:axId val="445736384"/>
      </c:barChart>
      <c:catAx>
        <c:axId val="445738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45736384"/>
        <c:crosses val="autoZero"/>
        <c:auto val="1"/>
        <c:lblAlgn val="ctr"/>
        <c:lblOffset val="100"/>
        <c:noMultiLvlLbl val="0"/>
      </c:catAx>
      <c:valAx>
        <c:axId val="44573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TWh/year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45738680"/>
        <c:crosses val="autoZero"/>
        <c:crossBetween val="between"/>
      </c:valAx>
      <c:spPr>
        <a:noFill/>
        <a:ln>
          <a:noFill/>
        </a:ln>
        <a:effectLst/>
      </c:spPr>
    </c:plotArea>
    <c:plotVisOnly val="1"/>
    <c:dispBlanksAs val="gap"/>
    <c:showDLblsOverMax val="0"/>
  </c:chart>
  <c:spPr>
    <a:solidFill>
      <a:schemeClr val="bg1">
        <a:alpha val="50000"/>
      </a:schemeClr>
    </a:solidFill>
    <a:ln w="9525" cap="flat" cmpd="sng" algn="ctr">
      <a:noFill/>
      <a:round/>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'Vannkraftverk (2)'!$X$1</c:f>
              <c:strCache>
                <c:ptCount val="1"/>
                <c:pt idx="0">
                  <c:v>Maks ytelse [MW]</c:v>
                </c:pt>
              </c:strCache>
            </c:strRef>
          </c:tx>
          <c:spPr>
            <a:ln w="28575" cap="rnd">
              <a:solidFill>
                <a:schemeClr val="accent1"/>
              </a:solidFill>
              <a:round/>
            </a:ln>
            <a:effectLst/>
          </c:spPr>
          <c:marker>
            <c:symbol val="none"/>
          </c:marker>
          <c:xVal>
            <c:numRef>
              <c:f>'Vannkraftverk (2)'!$W$2:$W$348</c:f>
              <c:numCache>
                <c:formatCode>General</c:formatCode>
                <c:ptCount val="3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numCache>
            </c:numRef>
          </c:xVal>
          <c:yVal>
            <c:numRef>
              <c:f>'Vannkraftverk (2)'!$X$2:$X$348</c:f>
              <c:numCache>
                <c:formatCode>General</c:formatCode>
                <c:ptCount val="347"/>
                <c:pt idx="0">
                  <c:v>1240</c:v>
                </c:pt>
                <c:pt idx="1">
                  <c:v>960</c:v>
                </c:pt>
                <c:pt idx="2">
                  <c:v>840</c:v>
                </c:pt>
                <c:pt idx="3">
                  <c:v>640</c:v>
                </c:pt>
                <c:pt idx="4">
                  <c:v>620</c:v>
                </c:pt>
                <c:pt idx="5">
                  <c:v>600</c:v>
                </c:pt>
                <c:pt idx="6">
                  <c:v>500</c:v>
                </c:pt>
                <c:pt idx="7">
                  <c:v>500</c:v>
                </c:pt>
                <c:pt idx="8">
                  <c:v>430</c:v>
                </c:pt>
                <c:pt idx="9">
                  <c:v>374</c:v>
                </c:pt>
                <c:pt idx="10">
                  <c:v>370</c:v>
                </c:pt>
                <c:pt idx="11">
                  <c:v>350</c:v>
                </c:pt>
                <c:pt idx="12">
                  <c:v>344</c:v>
                </c:pt>
                <c:pt idx="13">
                  <c:v>330</c:v>
                </c:pt>
                <c:pt idx="14">
                  <c:v>330</c:v>
                </c:pt>
                <c:pt idx="15">
                  <c:v>308</c:v>
                </c:pt>
                <c:pt idx="16">
                  <c:v>300</c:v>
                </c:pt>
                <c:pt idx="17">
                  <c:v>300</c:v>
                </c:pt>
                <c:pt idx="18">
                  <c:v>300</c:v>
                </c:pt>
                <c:pt idx="19">
                  <c:v>290</c:v>
                </c:pt>
                <c:pt idx="20">
                  <c:v>288</c:v>
                </c:pt>
                <c:pt idx="21">
                  <c:v>270</c:v>
                </c:pt>
                <c:pt idx="22">
                  <c:v>270</c:v>
                </c:pt>
                <c:pt idx="23">
                  <c:v>250</c:v>
                </c:pt>
                <c:pt idx="24">
                  <c:v>250</c:v>
                </c:pt>
                <c:pt idx="25">
                  <c:v>230</c:v>
                </c:pt>
                <c:pt idx="26">
                  <c:v>230</c:v>
                </c:pt>
                <c:pt idx="27">
                  <c:v>230</c:v>
                </c:pt>
                <c:pt idx="28">
                  <c:v>224</c:v>
                </c:pt>
                <c:pt idx="29">
                  <c:v>212.4</c:v>
                </c:pt>
                <c:pt idx="30">
                  <c:v>212</c:v>
                </c:pt>
                <c:pt idx="31">
                  <c:v>206.6</c:v>
                </c:pt>
                <c:pt idx="32">
                  <c:v>206</c:v>
                </c:pt>
                <c:pt idx="33">
                  <c:v>206</c:v>
                </c:pt>
                <c:pt idx="34">
                  <c:v>204</c:v>
                </c:pt>
                <c:pt idx="35">
                  <c:v>200</c:v>
                </c:pt>
                <c:pt idx="36">
                  <c:v>200</c:v>
                </c:pt>
                <c:pt idx="37">
                  <c:v>199</c:v>
                </c:pt>
                <c:pt idx="38">
                  <c:v>196</c:v>
                </c:pt>
                <c:pt idx="39">
                  <c:v>189</c:v>
                </c:pt>
                <c:pt idx="40">
                  <c:v>180</c:v>
                </c:pt>
                <c:pt idx="41">
                  <c:v>180</c:v>
                </c:pt>
                <c:pt idx="42">
                  <c:v>180</c:v>
                </c:pt>
                <c:pt idx="43">
                  <c:v>180</c:v>
                </c:pt>
                <c:pt idx="44">
                  <c:v>176</c:v>
                </c:pt>
                <c:pt idx="45">
                  <c:v>175</c:v>
                </c:pt>
                <c:pt idx="46">
                  <c:v>175</c:v>
                </c:pt>
                <c:pt idx="47">
                  <c:v>170</c:v>
                </c:pt>
                <c:pt idx="48">
                  <c:v>166</c:v>
                </c:pt>
                <c:pt idx="49">
                  <c:v>160</c:v>
                </c:pt>
                <c:pt idx="50">
                  <c:v>160</c:v>
                </c:pt>
                <c:pt idx="51">
                  <c:v>150</c:v>
                </c:pt>
                <c:pt idx="52">
                  <c:v>150</c:v>
                </c:pt>
                <c:pt idx="53">
                  <c:v>150</c:v>
                </c:pt>
                <c:pt idx="54">
                  <c:v>150</c:v>
                </c:pt>
                <c:pt idx="55">
                  <c:v>150</c:v>
                </c:pt>
                <c:pt idx="56">
                  <c:v>150</c:v>
                </c:pt>
                <c:pt idx="57">
                  <c:v>143.5</c:v>
                </c:pt>
                <c:pt idx="58">
                  <c:v>140</c:v>
                </c:pt>
                <c:pt idx="59">
                  <c:v>140</c:v>
                </c:pt>
                <c:pt idx="60">
                  <c:v>130</c:v>
                </c:pt>
                <c:pt idx="61">
                  <c:v>128.4</c:v>
                </c:pt>
                <c:pt idx="62">
                  <c:v>128</c:v>
                </c:pt>
                <c:pt idx="63">
                  <c:v>126.6</c:v>
                </c:pt>
                <c:pt idx="64">
                  <c:v>125</c:v>
                </c:pt>
                <c:pt idx="65">
                  <c:v>124</c:v>
                </c:pt>
                <c:pt idx="66">
                  <c:v>120</c:v>
                </c:pt>
                <c:pt idx="67">
                  <c:v>120</c:v>
                </c:pt>
                <c:pt idx="68">
                  <c:v>120</c:v>
                </c:pt>
                <c:pt idx="69">
                  <c:v>118</c:v>
                </c:pt>
                <c:pt idx="70">
                  <c:v>114</c:v>
                </c:pt>
                <c:pt idx="71">
                  <c:v>112</c:v>
                </c:pt>
                <c:pt idx="72">
                  <c:v>112</c:v>
                </c:pt>
                <c:pt idx="73">
                  <c:v>111</c:v>
                </c:pt>
                <c:pt idx="74">
                  <c:v>110</c:v>
                </c:pt>
                <c:pt idx="75">
                  <c:v>110</c:v>
                </c:pt>
                <c:pt idx="76">
                  <c:v>110</c:v>
                </c:pt>
                <c:pt idx="77">
                  <c:v>108</c:v>
                </c:pt>
                <c:pt idx="78">
                  <c:v>108</c:v>
                </c:pt>
                <c:pt idx="79">
                  <c:v>107</c:v>
                </c:pt>
                <c:pt idx="80">
                  <c:v>106</c:v>
                </c:pt>
                <c:pt idx="81">
                  <c:v>100.5</c:v>
                </c:pt>
                <c:pt idx="82">
                  <c:v>100</c:v>
                </c:pt>
                <c:pt idx="83">
                  <c:v>99.5</c:v>
                </c:pt>
                <c:pt idx="84">
                  <c:v>99.2</c:v>
                </c:pt>
                <c:pt idx="85">
                  <c:v>98</c:v>
                </c:pt>
                <c:pt idx="86">
                  <c:v>97</c:v>
                </c:pt>
                <c:pt idx="87">
                  <c:v>96</c:v>
                </c:pt>
                <c:pt idx="88">
                  <c:v>95</c:v>
                </c:pt>
                <c:pt idx="89">
                  <c:v>93</c:v>
                </c:pt>
                <c:pt idx="90">
                  <c:v>92</c:v>
                </c:pt>
                <c:pt idx="91">
                  <c:v>90</c:v>
                </c:pt>
                <c:pt idx="92">
                  <c:v>90</c:v>
                </c:pt>
                <c:pt idx="93">
                  <c:v>90</c:v>
                </c:pt>
                <c:pt idx="94">
                  <c:v>90</c:v>
                </c:pt>
                <c:pt idx="95">
                  <c:v>90</c:v>
                </c:pt>
                <c:pt idx="96">
                  <c:v>90</c:v>
                </c:pt>
                <c:pt idx="97">
                  <c:v>87</c:v>
                </c:pt>
                <c:pt idx="98">
                  <c:v>86.8</c:v>
                </c:pt>
                <c:pt idx="99">
                  <c:v>85.5</c:v>
                </c:pt>
                <c:pt idx="100">
                  <c:v>85</c:v>
                </c:pt>
                <c:pt idx="101">
                  <c:v>84</c:v>
                </c:pt>
                <c:pt idx="102">
                  <c:v>82.7</c:v>
                </c:pt>
                <c:pt idx="103">
                  <c:v>80</c:v>
                </c:pt>
                <c:pt idx="104">
                  <c:v>80</c:v>
                </c:pt>
                <c:pt idx="105">
                  <c:v>80</c:v>
                </c:pt>
                <c:pt idx="106">
                  <c:v>80</c:v>
                </c:pt>
                <c:pt idx="107">
                  <c:v>80</c:v>
                </c:pt>
                <c:pt idx="108">
                  <c:v>80</c:v>
                </c:pt>
                <c:pt idx="109">
                  <c:v>80</c:v>
                </c:pt>
                <c:pt idx="110">
                  <c:v>78</c:v>
                </c:pt>
                <c:pt idx="111">
                  <c:v>77</c:v>
                </c:pt>
                <c:pt idx="112">
                  <c:v>75.5</c:v>
                </c:pt>
                <c:pt idx="113">
                  <c:v>75</c:v>
                </c:pt>
                <c:pt idx="114">
                  <c:v>75</c:v>
                </c:pt>
                <c:pt idx="115">
                  <c:v>75</c:v>
                </c:pt>
                <c:pt idx="116">
                  <c:v>75</c:v>
                </c:pt>
                <c:pt idx="117">
                  <c:v>71</c:v>
                </c:pt>
                <c:pt idx="118">
                  <c:v>70</c:v>
                </c:pt>
                <c:pt idx="119">
                  <c:v>70</c:v>
                </c:pt>
                <c:pt idx="120">
                  <c:v>70</c:v>
                </c:pt>
                <c:pt idx="121">
                  <c:v>66.7</c:v>
                </c:pt>
                <c:pt idx="122">
                  <c:v>66</c:v>
                </c:pt>
                <c:pt idx="123">
                  <c:v>65</c:v>
                </c:pt>
                <c:pt idx="124">
                  <c:v>65</c:v>
                </c:pt>
                <c:pt idx="125">
                  <c:v>65</c:v>
                </c:pt>
                <c:pt idx="126">
                  <c:v>64</c:v>
                </c:pt>
                <c:pt idx="127">
                  <c:v>62.5</c:v>
                </c:pt>
                <c:pt idx="128">
                  <c:v>62</c:v>
                </c:pt>
                <c:pt idx="129">
                  <c:v>62</c:v>
                </c:pt>
                <c:pt idx="130">
                  <c:v>62</c:v>
                </c:pt>
                <c:pt idx="131">
                  <c:v>60</c:v>
                </c:pt>
                <c:pt idx="132">
                  <c:v>60</c:v>
                </c:pt>
                <c:pt idx="133">
                  <c:v>60</c:v>
                </c:pt>
                <c:pt idx="134">
                  <c:v>57</c:v>
                </c:pt>
                <c:pt idx="135">
                  <c:v>56</c:v>
                </c:pt>
                <c:pt idx="136">
                  <c:v>56</c:v>
                </c:pt>
                <c:pt idx="137">
                  <c:v>55.2</c:v>
                </c:pt>
                <c:pt idx="138">
                  <c:v>55</c:v>
                </c:pt>
                <c:pt idx="139">
                  <c:v>55</c:v>
                </c:pt>
                <c:pt idx="140">
                  <c:v>55</c:v>
                </c:pt>
                <c:pt idx="141">
                  <c:v>55</c:v>
                </c:pt>
                <c:pt idx="142">
                  <c:v>54.5</c:v>
                </c:pt>
                <c:pt idx="143">
                  <c:v>52</c:v>
                </c:pt>
                <c:pt idx="144">
                  <c:v>52</c:v>
                </c:pt>
                <c:pt idx="145">
                  <c:v>52</c:v>
                </c:pt>
                <c:pt idx="146">
                  <c:v>51</c:v>
                </c:pt>
                <c:pt idx="147">
                  <c:v>50</c:v>
                </c:pt>
                <c:pt idx="148">
                  <c:v>50</c:v>
                </c:pt>
                <c:pt idx="149">
                  <c:v>50</c:v>
                </c:pt>
                <c:pt idx="150">
                  <c:v>50</c:v>
                </c:pt>
                <c:pt idx="151">
                  <c:v>50</c:v>
                </c:pt>
                <c:pt idx="152">
                  <c:v>49.6</c:v>
                </c:pt>
                <c:pt idx="153">
                  <c:v>48.9</c:v>
                </c:pt>
                <c:pt idx="154">
                  <c:v>48.1</c:v>
                </c:pt>
                <c:pt idx="155">
                  <c:v>48</c:v>
                </c:pt>
                <c:pt idx="156">
                  <c:v>48</c:v>
                </c:pt>
                <c:pt idx="157">
                  <c:v>48</c:v>
                </c:pt>
                <c:pt idx="158">
                  <c:v>48</c:v>
                </c:pt>
                <c:pt idx="159">
                  <c:v>48</c:v>
                </c:pt>
                <c:pt idx="160">
                  <c:v>48</c:v>
                </c:pt>
                <c:pt idx="161">
                  <c:v>48</c:v>
                </c:pt>
                <c:pt idx="162">
                  <c:v>48</c:v>
                </c:pt>
                <c:pt idx="163">
                  <c:v>45.6</c:v>
                </c:pt>
                <c:pt idx="164">
                  <c:v>45</c:v>
                </c:pt>
                <c:pt idx="165">
                  <c:v>45</c:v>
                </c:pt>
                <c:pt idx="166">
                  <c:v>45</c:v>
                </c:pt>
                <c:pt idx="167">
                  <c:v>44.6</c:v>
                </c:pt>
                <c:pt idx="168">
                  <c:v>43.1</c:v>
                </c:pt>
                <c:pt idx="169">
                  <c:v>43</c:v>
                </c:pt>
                <c:pt idx="170">
                  <c:v>42.7</c:v>
                </c:pt>
                <c:pt idx="171">
                  <c:v>42</c:v>
                </c:pt>
                <c:pt idx="172">
                  <c:v>41.5</c:v>
                </c:pt>
                <c:pt idx="173">
                  <c:v>41.5</c:v>
                </c:pt>
                <c:pt idx="174">
                  <c:v>41</c:v>
                </c:pt>
                <c:pt idx="175">
                  <c:v>40</c:v>
                </c:pt>
                <c:pt idx="176">
                  <c:v>40</c:v>
                </c:pt>
                <c:pt idx="177">
                  <c:v>40</c:v>
                </c:pt>
                <c:pt idx="178">
                  <c:v>40</c:v>
                </c:pt>
                <c:pt idx="179">
                  <c:v>40</c:v>
                </c:pt>
                <c:pt idx="180">
                  <c:v>40</c:v>
                </c:pt>
                <c:pt idx="181">
                  <c:v>38</c:v>
                </c:pt>
                <c:pt idx="182">
                  <c:v>38</c:v>
                </c:pt>
                <c:pt idx="183">
                  <c:v>37.5</c:v>
                </c:pt>
                <c:pt idx="184">
                  <c:v>37.5</c:v>
                </c:pt>
                <c:pt idx="185">
                  <c:v>37</c:v>
                </c:pt>
                <c:pt idx="186">
                  <c:v>37</c:v>
                </c:pt>
                <c:pt idx="187">
                  <c:v>36.5</c:v>
                </c:pt>
                <c:pt idx="188">
                  <c:v>36</c:v>
                </c:pt>
                <c:pt idx="189">
                  <c:v>36</c:v>
                </c:pt>
                <c:pt idx="190">
                  <c:v>35.950000000000003</c:v>
                </c:pt>
                <c:pt idx="191">
                  <c:v>35.4</c:v>
                </c:pt>
                <c:pt idx="192">
                  <c:v>35</c:v>
                </c:pt>
                <c:pt idx="193">
                  <c:v>35</c:v>
                </c:pt>
                <c:pt idx="194">
                  <c:v>34.700000000000003</c:v>
                </c:pt>
                <c:pt idx="195">
                  <c:v>34</c:v>
                </c:pt>
                <c:pt idx="196">
                  <c:v>34</c:v>
                </c:pt>
                <c:pt idx="197">
                  <c:v>33.5</c:v>
                </c:pt>
                <c:pt idx="198">
                  <c:v>33</c:v>
                </c:pt>
                <c:pt idx="199">
                  <c:v>33</c:v>
                </c:pt>
                <c:pt idx="200">
                  <c:v>33</c:v>
                </c:pt>
                <c:pt idx="201">
                  <c:v>32.5</c:v>
                </c:pt>
                <c:pt idx="202">
                  <c:v>32.5</c:v>
                </c:pt>
                <c:pt idx="203">
                  <c:v>32</c:v>
                </c:pt>
                <c:pt idx="204">
                  <c:v>32</c:v>
                </c:pt>
                <c:pt idx="205">
                  <c:v>32</c:v>
                </c:pt>
                <c:pt idx="206">
                  <c:v>32</c:v>
                </c:pt>
                <c:pt idx="207">
                  <c:v>31.85</c:v>
                </c:pt>
                <c:pt idx="208">
                  <c:v>31.5</c:v>
                </c:pt>
                <c:pt idx="209">
                  <c:v>30.4</c:v>
                </c:pt>
                <c:pt idx="210">
                  <c:v>30.2</c:v>
                </c:pt>
                <c:pt idx="211">
                  <c:v>30</c:v>
                </c:pt>
                <c:pt idx="212">
                  <c:v>30</c:v>
                </c:pt>
                <c:pt idx="213">
                  <c:v>30</c:v>
                </c:pt>
                <c:pt idx="214">
                  <c:v>30</c:v>
                </c:pt>
                <c:pt idx="215">
                  <c:v>30</c:v>
                </c:pt>
                <c:pt idx="216">
                  <c:v>30</c:v>
                </c:pt>
                <c:pt idx="217">
                  <c:v>30</c:v>
                </c:pt>
                <c:pt idx="218">
                  <c:v>30</c:v>
                </c:pt>
                <c:pt idx="219">
                  <c:v>29.54</c:v>
                </c:pt>
                <c:pt idx="220">
                  <c:v>29.5</c:v>
                </c:pt>
                <c:pt idx="221">
                  <c:v>29.4</c:v>
                </c:pt>
                <c:pt idx="222">
                  <c:v>29</c:v>
                </c:pt>
                <c:pt idx="223">
                  <c:v>29</c:v>
                </c:pt>
                <c:pt idx="224">
                  <c:v>29</c:v>
                </c:pt>
                <c:pt idx="225">
                  <c:v>28.7</c:v>
                </c:pt>
                <c:pt idx="226">
                  <c:v>28</c:v>
                </c:pt>
                <c:pt idx="227">
                  <c:v>27</c:v>
                </c:pt>
                <c:pt idx="228">
                  <c:v>27</c:v>
                </c:pt>
                <c:pt idx="229">
                  <c:v>26.8</c:v>
                </c:pt>
                <c:pt idx="230">
                  <c:v>26</c:v>
                </c:pt>
                <c:pt idx="231">
                  <c:v>26</c:v>
                </c:pt>
                <c:pt idx="232">
                  <c:v>26</c:v>
                </c:pt>
                <c:pt idx="233">
                  <c:v>26</c:v>
                </c:pt>
                <c:pt idx="234">
                  <c:v>25.5</c:v>
                </c:pt>
                <c:pt idx="235">
                  <c:v>25.5</c:v>
                </c:pt>
                <c:pt idx="236">
                  <c:v>25.32</c:v>
                </c:pt>
                <c:pt idx="237">
                  <c:v>25.1</c:v>
                </c:pt>
                <c:pt idx="238">
                  <c:v>25</c:v>
                </c:pt>
                <c:pt idx="239">
                  <c:v>25</c:v>
                </c:pt>
                <c:pt idx="240">
                  <c:v>25</c:v>
                </c:pt>
                <c:pt idx="241">
                  <c:v>25</c:v>
                </c:pt>
                <c:pt idx="242">
                  <c:v>25</c:v>
                </c:pt>
                <c:pt idx="243">
                  <c:v>25</c:v>
                </c:pt>
                <c:pt idx="244">
                  <c:v>25</c:v>
                </c:pt>
                <c:pt idx="245">
                  <c:v>25</c:v>
                </c:pt>
                <c:pt idx="246">
                  <c:v>25</c:v>
                </c:pt>
                <c:pt idx="247">
                  <c:v>24.9</c:v>
                </c:pt>
                <c:pt idx="248">
                  <c:v>24</c:v>
                </c:pt>
                <c:pt idx="249">
                  <c:v>24</c:v>
                </c:pt>
                <c:pt idx="250">
                  <c:v>24</c:v>
                </c:pt>
                <c:pt idx="251">
                  <c:v>24</c:v>
                </c:pt>
                <c:pt idx="252">
                  <c:v>24</c:v>
                </c:pt>
                <c:pt idx="253">
                  <c:v>23.7</c:v>
                </c:pt>
                <c:pt idx="254">
                  <c:v>23.5</c:v>
                </c:pt>
                <c:pt idx="255">
                  <c:v>23.3</c:v>
                </c:pt>
                <c:pt idx="256">
                  <c:v>23</c:v>
                </c:pt>
                <c:pt idx="257">
                  <c:v>23</c:v>
                </c:pt>
                <c:pt idx="258">
                  <c:v>22.5</c:v>
                </c:pt>
                <c:pt idx="259">
                  <c:v>22.2</c:v>
                </c:pt>
                <c:pt idx="260">
                  <c:v>22</c:v>
                </c:pt>
                <c:pt idx="261">
                  <c:v>22</c:v>
                </c:pt>
                <c:pt idx="262">
                  <c:v>22</c:v>
                </c:pt>
                <c:pt idx="263">
                  <c:v>22</c:v>
                </c:pt>
                <c:pt idx="264">
                  <c:v>22</c:v>
                </c:pt>
                <c:pt idx="265">
                  <c:v>21</c:v>
                </c:pt>
                <c:pt idx="266">
                  <c:v>21</c:v>
                </c:pt>
                <c:pt idx="267">
                  <c:v>21</c:v>
                </c:pt>
                <c:pt idx="268">
                  <c:v>20.6</c:v>
                </c:pt>
                <c:pt idx="269">
                  <c:v>20.2</c:v>
                </c:pt>
                <c:pt idx="270">
                  <c:v>20</c:v>
                </c:pt>
                <c:pt idx="271">
                  <c:v>20</c:v>
                </c:pt>
                <c:pt idx="272">
                  <c:v>20</c:v>
                </c:pt>
                <c:pt idx="273">
                  <c:v>20</c:v>
                </c:pt>
                <c:pt idx="274">
                  <c:v>20</c:v>
                </c:pt>
                <c:pt idx="275">
                  <c:v>20</c:v>
                </c:pt>
                <c:pt idx="276">
                  <c:v>20</c:v>
                </c:pt>
                <c:pt idx="277">
                  <c:v>20</c:v>
                </c:pt>
                <c:pt idx="278">
                  <c:v>20</c:v>
                </c:pt>
                <c:pt idx="279">
                  <c:v>19.8</c:v>
                </c:pt>
                <c:pt idx="280">
                  <c:v>19.5</c:v>
                </c:pt>
                <c:pt idx="281">
                  <c:v>19.3</c:v>
                </c:pt>
                <c:pt idx="282">
                  <c:v>19</c:v>
                </c:pt>
                <c:pt idx="283">
                  <c:v>18.8</c:v>
                </c:pt>
                <c:pt idx="284">
                  <c:v>18.8</c:v>
                </c:pt>
                <c:pt idx="285">
                  <c:v>18.600000000000001</c:v>
                </c:pt>
                <c:pt idx="286">
                  <c:v>18.399999999999999</c:v>
                </c:pt>
                <c:pt idx="287">
                  <c:v>17.8</c:v>
                </c:pt>
                <c:pt idx="288">
                  <c:v>17.37</c:v>
                </c:pt>
                <c:pt idx="289">
                  <c:v>17</c:v>
                </c:pt>
                <c:pt idx="290">
                  <c:v>17</c:v>
                </c:pt>
                <c:pt idx="291">
                  <c:v>17</c:v>
                </c:pt>
                <c:pt idx="292">
                  <c:v>17</c:v>
                </c:pt>
                <c:pt idx="293">
                  <c:v>16.7</c:v>
                </c:pt>
                <c:pt idx="294">
                  <c:v>16.600000000000001</c:v>
                </c:pt>
                <c:pt idx="295">
                  <c:v>16.5</c:v>
                </c:pt>
                <c:pt idx="296">
                  <c:v>16.399999999999999</c:v>
                </c:pt>
                <c:pt idx="297">
                  <c:v>16</c:v>
                </c:pt>
                <c:pt idx="298">
                  <c:v>16</c:v>
                </c:pt>
                <c:pt idx="299">
                  <c:v>16</c:v>
                </c:pt>
                <c:pt idx="300">
                  <c:v>15.9</c:v>
                </c:pt>
                <c:pt idx="301">
                  <c:v>15.8</c:v>
                </c:pt>
                <c:pt idx="302">
                  <c:v>15.5</c:v>
                </c:pt>
                <c:pt idx="303">
                  <c:v>15.5</c:v>
                </c:pt>
                <c:pt idx="304">
                  <c:v>15.2</c:v>
                </c:pt>
                <c:pt idx="305">
                  <c:v>15</c:v>
                </c:pt>
                <c:pt idx="306">
                  <c:v>15</c:v>
                </c:pt>
                <c:pt idx="307">
                  <c:v>15</c:v>
                </c:pt>
                <c:pt idx="308">
                  <c:v>15</c:v>
                </c:pt>
                <c:pt idx="309">
                  <c:v>15</c:v>
                </c:pt>
                <c:pt idx="310">
                  <c:v>15</c:v>
                </c:pt>
                <c:pt idx="311">
                  <c:v>15</c:v>
                </c:pt>
                <c:pt idx="312">
                  <c:v>15</c:v>
                </c:pt>
                <c:pt idx="313">
                  <c:v>14.8</c:v>
                </c:pt>
                <c:pt idx="314">
                  <c:v>14.3</c:v>
                </c:pt>
                <c:pt idx="315">
                  <c:v>14.1</c:v>
                </c:pt>
                <c:pt idx="316">
                  <c:v>14</c:v>
                </c:pt>
                <c:pt idx="317">
                  <c:v>13.8</c:v>
                </c:pt>
                <c:pt idx="318">
                  <c:v>13.7</c:v>
                </c:pt>
                <c:pt idx="319">
                  <c:v>13.6</c:v>
                </c:pt>
                <c:pt idx="320">
                  <c:v>13.5</c:v>
                </c:pt>
                <c:pt idx="321">
                  <c:v>13.27</c:v>
                </c:pt>
                <c:pt idx="322">
                  <c:v>13.2</c:v>
                </c:pt>
                <c:pt idx="323">
                  <c:v>13.2</c:v>
                </c:pt>
                <c:pt idx="324">
                  <c:v>13</c:v>
                </c:pt>
                <c:pt idx="325">
                  <c:v>12.8</c:v>
                </c:pt>
                <c:pt idx="326">
                  <c:v>12.5</c:v>
                </c:pt>
                <c:pt idx="327">
                  <c:v>12.5</c:v>
                </c:pt>
                <c:pt idx="328">
                  <c:v>12</c:v>
                </c:pt>
                <c:pt idx="329">
                  <c:v>12</c:v>
                </c:pt>
                <c:pt idx="330">
                  <c:v>12</c:v>
                </c:pt>
                <c:pt idx="331">
                  <c:v>12</c:v>
                </c:pt>
                <c:pt idx="332">
                  <c:v>11.3</c:v>
                </c:pt>
                <c:pt idx="333">
                  <c:v>11</c:v>
                </c:pt>
                <c:pt idx="334">
                  <c:v>11</c:v>
                </c:pt>
                <c:pt idx="335">
                  <c:v>10.7</c:v>
                </c:pt>
                <c:pt idx="336">
                  <c:v>10.6</c:v>
                </c:pt>
                <c:pt idx="337">
                  <c:v>10.5</c:v>
                </c:pt>
                <c:pt idx="338">
                  <c:v>10.5</c:v>
                </c:pt>
                <c:pt idx="339">
                  <c:v>10.1</c:v>
                </c:pt>
                <c:pt idx="340">
                  <c:v>10</c:v>
                </c:pt>
                <c:pt idx="341">
                  <c:v>10</c:v>
                </c:pt>
                <c:pt idx="342">
                  <c:v>10</c:v>
                </c:pt>
                <c:pt idx="343">
                  <c:v>10</c:v>
                </c:pt>
                <c:pt idx="344">
                  <c:v>10</c:v>
                </c:pt>
                <c:pt idx="345">
                  <c:v>10</c:v>
                </c:pt>
                <c:pt idx="346">
                  <c:v>10</c:v>
                </c:pt>
              </c:numCache>
            </c:numRef>
          </c:yVal>
          <c:smooth val="1"/>
          <c:extLst>
            <c:ext xmlns:c16="http://schemas.microsoft.com/office/drawing/2014/chart" uri="{C3380CC4-5D6E-409C-BE32-E72D297353CC}">
              <c16:uniqueId val="{00000000-4BAC-4553-9E58-2425A31BE649}"/>
            </c:ext>
          </c:extLst>
        </c:ser>
        <c:ser>
          <c:idx val="1"/>
          <c:order val="1"/>
          <c:spPr>
            <a:ln w="28575" cap="rnd">
              <a:solidFill>
                <a:schemeClr val="accent2"/>
              </a:solidFill>
              <a:round/>
            </a:ln>
            <a:effectLst/>
          </c:spPr>
          <c:marker>
            <c:symbol val="none"/>
          </c:marker>
          <c:xVal>
            <c:numRef>
              <c:f>'Vannkraftverk (2)'!$W$349:$W$1137</c:f>
              <c:numCache>
                <c:formatCode>General</c:formatCode>
                <c:ptCount val="789"/>
                <c:pt idx="0">
                  <c:v>348</c:v>
                </c:pt>
                <c:pt idx="1">
                  <c:v>349</c:v>
                </c:pt>
                <c:pt idx="2">
                  <c:v>350</c:v>
                </c:pt>
                <c:pt idx="3">
                  <c:v>351</c:v>
                </c:pt>
                <c:pt idx="4">
                  <c:v>352</c:v>
                </c:pt>
                <c:pt idx="5">
                  <c:v>353</c:v>
                </c:pt>
                <c:pt idx="6">
                  <c:v>354</c:v>
                </c:pt>
                <c:pt idx="7">
                  <c:v>355</c:v>
                </c:pt>
                <c:pt idx="8">
                  <c:v>356</c:v>
                </c:pt>
                <c:pt idx="9">
                  <c:v>357</c:v>
                </c:pt>
                <c:pt idx="10">
                  <c:v>358</c:v>
                </c:pt>
                <c:pt idx="11">
                  <c:v>359</c:v>
                </c:pt>
                <c:pt idx="12">
                  <c:v>360</c:v>
                </c:pt>
                <c:pt idx="13">
                  <c:v>361</c:v>
                </c:pt>
                <c:pt idx="14">
                  <c:v>362</c:v>
                </c:pt>
                <c:pt idx="15">
                  <c:v>363</c:v>
                </c:pt>
                <c:pt idx="16">
                  <c:v>364</c:v>
                </c:pt>
                <c:pt idx="17">
                  <c:v>365</c:v>
                </c:pt>
                <c:pt idx="18">
                  <c:v>366</c:v>
                </c:pt>
                <c:pt idx="19">
                  <c:v>367</c:v>
                </c:pt>
                <c:pt idx="20">
                  <c:v>368</c:v>
                </c:pt>
                <c:pt idx="21">
                  <c:v>369</c:v>
                </c:pt>
                <c:pt idx="22">
                  <c:v>370</c:v>
                </c:pt>
                <c:pt idx="23">
                  <c:v>371</c:v>
                </c:pt>
                <c:pt idx="24">
                  <c:v>372</c:v>
                </c:pt>
                <c:pt idx="25">
                  <c:v>373</c:v>
                </c:pt>
                <c:pt idx="26">
                  <c:v>374</c:v>
                </c:pt>
                <c:pt idx="27">
                  <c:v>375</c:v>
                </c:pt>
                <c:pt idx="28">
                  <c:v>376</c:v>
                </c:pt>
                <c:pt idx="29">
                  <c:v>377</c:v>
                </c:pt>
                <c:pt idx="30">
                  <c:v>378</c:v>
                </c:pt>
                <c:pt idx="31">
                  <c:v>379</c:v>
                </c:pt>
                <c:pt idx="32">
                  <c:v>380</c:v>
                </c:pt>
                <c:pt idx="33">
                  <c:v>381</c:v>
                </c:pt>
                <c:pt idx="34">
                  <c:v>382</c:v>
                </c:pt>
                <c:pt idx="35">
                  <c:v>383</c:v>
                </c:pt>
                <c:pt idx="36">
                  <c:v>384</c:v>
                </c:pt>
                <c:pt idx="37">
                  <c:v>385</c:v>
                </c:pt>
                <c:pt idx="38">
                  <c:v>386</c:v>
                </c:pt>
                <c:pt idx="39">
                  <c:v>387</c:v>
                </c:pt>
                <c:pt idx="40">
                  <c:v>388</c:v>
                </c:pt>
                <c:pt idx="41">
                  <c:v>389</c:v>
                </c:pt>
                <c:pt idx="42">
                  <c:v>390</c:v>
                </c:pt>
                <c:pt idx="43">
                  <c:v>391</c:v>
                </c:pt>
                <c:pt idx="44">
                  <c:v>392</c:v>
                </c:pt>
                <c:pt idx="45">
                  <c:v>393</c:v>
                </c:pt>
                <c:pt idx="46">
                  <c:v>394</c:v>
                </c:pt>
                <c:pt idx="47">
                  <c:v>395</c:v>
                </c:pt>
                <c:pt idx="48">
                  <c:v>396</c:v>
                </c:pt>
                <c:pt idx="49">
                  <c:v>397</c:v>
                </c:pt>
                <c:pt idx="50">
                  <c:v>398</c:v>
                </c:pt>
                <c:pt idx="51">
                  <c:v>399</c:v>
                </c:pt>
                <c:pt idx="52">
                  <c:v>400</c:v>
                </c:pt>
                <c:pt idx="53">
                  <c:v>401</c:v>
                </c:pt>
                <c:pt idx="54">
                  <c:v>402</c:v>
                </c:pt>
                <c:pt idx="55">
                  <c:v>403</c:v>
                </c:pt>
                <c:pt idx="56">
                  <c:v>404</c:v>
                </c:pt>
                <c:pt idx="57">
                  <c:v>405</c:v>
                </c:pt>
                <c:pt idx="58">
                  <c:v>406</c:v>
                </c:pt>
                <c:pt idx="59">
                  <c:v>407</c:v>
                </c:pt>
                <c:pt idx="60">
                  <c:v>408</c:v>
                </c:pt>
                <c:pt idx="61">
                  <c:v>409</c:v>
                </c:pt>
                <c:pt idx="62">
                  <c:v>410</c:v>
                </c:pt>
                <c:pt idx="63">
                  <c:v>411</c:v>
                </c:pt>
                <c:pt idx="64">
                  <c:v>412</c:v>
                </c:pt>
                <c:pt idx="65">
                  <c:v>413</c:v>
                </c:pt>
                <c:pt idx="66">
                  <c:v>414</c:v>
                </c:pt>
                <c:pt idx="67">
                  <c:v>415</c:v>
                </c:pt>
                <c:pt idx="68">
                  <c:v>416</c:v>
                </c:pt>
                <c:pt idx="69">
                  <c:v>417</c:v>
                </c:pt>
                <c:pt idx="70">
                  <c:v>418</c:v>
                </c:pt>
                <c:pt idx="71">
                  <c:v>419</c:v>
                </c:pt>
                <c:pt idx="72">
                  <c:v>420</c:v>
                </c:pt>
                <c:pt idx="73">
                  <c:v>421</c:v>
                </c:pt>
                <c:pt idx="74">
                  <c:v>422</c:v>
                </c:pt>
                <c:pt idx="75">
                  <c:v>423</c:v>
                </c:pt>
                <c:pt idx="76">
                  <c:v>424</c:v>
                </c:pt>
                <c:pt idx="77">
                  <c:v>425</c:v>
                </c:pt>
                <c:pt idx="78">
                  <c:v>426</c:v>
                </c:pt>
                <c:pt idx="79">
                  <c:v>427</c:v>
                </c:pt>
                <c:pt idx="80">
                  <c:v>428</c:v>
                </c:pt>
                <c:pt idx="81">
                  <c:v>429</c:v>
                </c:pt>
                <c:pt idx="82">
                  <c:v>430</c:v>
                </c:pt>
                <c:pt idx="83">
                  <c:v>431</c:v>
                </c:pt>
                <c:pt idx="84">
                  <c:v>432</c:v>
                </c:pt>
                <c:pt idx="85">
                  <c:v>433</c:v>
                </c:pt>
                <c:pt idx="86">
                  <c:v>434</c:v>
                </c:pt>
                <c:pt idx="87">
                  <c:v>435</c:v>
                </c:pt>
                <c:pt idx="88">
                  <c:v>436</c:v>
                </c:pt>
                <c:pt idx="89">
                  <c:v>437</c:v>
                </c:pt>
                <c:pt idx="90">
                  <c:v>438</c:v>
                </c:pt>
                <c:pt idx="91">
                  <c:v>439</c:v>
                </c:pt>
                <c:pt idx="92">
                  <c:v>440</c:v>
                </c:pt>
                <c:pt idx="93">
                  <c:v>441</c:v>
                </c:pt>
                <c:pt idx="94">
                  <c:v>442</c:v>
                </c:pt>
                <c:pt idx="95">
                  <c:v>443</c:v>
                </c:pt>
                <c:pt idx="96">
                  <c:v>444</c:v>
                </c:pt>
                <c:pt idx="97">
                  <c:v>445</c:v>
                </c:pt>
                <c:pt idx="98">
                  <c:v>446</c:v>
                </c:pt>
                <c:pt idx="99">
                  <c:v>447</c:v>
                </c:pt>
                <c:pt idx="100">
                  <c:v>448</c:v>
                </c:pt>
                <c:pt idx="101">
                  <c:v>449</c:v>
                </c:pt>
                <c:pt idx="102">
                  <c:v>450</c:v>
                </c:pt>
                <c:pt idx="103">
                  <c:v>451</c:v>
                </c:pt>
                <c:pt idx="104">
                  <c:v>452</c:v>
                </c:pt>
                <c:pt idx="105">
                  <c:v>453</c:v>
                </c:pt>
                <c:pt idx="106">
                  <c:v>454</c:v>
                </c:pt>
                <c:pt idx="107">
                  <c:v>455</c:v>
                </c:pt>
                <c:pt idx="108">
                  <c:v>456</c:v>
                </c:pt>
                <c:pt idx="109">
                  <c:v>457</c:v>
                </c:pt>
                <c:pt idx="110">
                  <c:v>458</c:v>
                </c:pt>
                <c:pt idx="111">
                  <c:v>459</c:v>
                </c:pt>
                <c:pt idx="112">
                  <c:v>460</c:v>
                </c:pt>
                <c:pt idx="113">
                  <c:v>461</c:v>
                </c:pt>
                <c:pt idx="114">
                  <c:v>462</c:v>
                </c:pt>
                <c:pt idx="115">
                  <c:v>463</c:v>
                </c:pt>
                <c:pt idx="116">
                  <c:v>464</c:v>
                </c:pt>
                <c:pt idx="117">
                  <c:v>465</c:v>
                </c:pt>
                <c:pt idx="118">
                  <c:v>466</c:v>
                </c:pt>
                <c:pt idx="119">
                  <c:v>467</c:v>
                </c:pt>
                <c:pt idx="120">
                  <c:v>468</c:v>
                </c:pt>
                <c:pt idx="121">
                  <c:v>469</c:v>
                </c:pt>
                <c:pt idx="122">
                  <c:v>470</c:v>
                </c:pt>
                <c:pt idx="123">
                  <c:v>471</c:v>
                </c:pt>
                <c:pt idx="124">
                  <c:v>472</c:v>
                </c:pt>
                <c:pt idx="125">
                  <c:v>473</c:v>
                </c:pt>
                <c:pt idx="126">
                  <c:v>474</c:v>
                </c:pt>
                <c:pt idx="127">
                  <c:v>475</c:v>
                </c:pt>
                <c:pt idx="128">
                  <c:v>476</c:v>
                </c:pt>
                <c:pt idx="129">
                  <c:v>477</c:v>
                </c:pt>
                <c:pt idx="130">
                  <c:v>478</c:v>
                </c:pt>
                <c:pt idx="131">
                  <c:v>479</c:v>
                </c:pt>
                <c:pt idx="132">
                  <c:v>480</c:v>
                </c:pt>
                <c:pt idx="133">
                  <c:v>481</c:v>
                </c:pt>
                <c:pt idx="134">
                  <c:v>482</c:v>
                </c:pt>
                <c:pt idx="135">
                  <c:v>483</c:v>
                </c:pt>
                <c:pt idx="136">
                  <c:v>484</c:v>
                </c:pt>
                <c:pt idx="137">
                  <c:v>485</c:v>
                </c:pt>
                <c:pt idx="138">
                  <c:v>486</c:v>
                </c:pt>
                <c:pt idx="139">
                  <c:v>487</c:v>
                </c:pt>
                <c:pt idx="140">
                  <c:v>488</c:v>
                </c:pt>
                <c:pt idx="141">
                  <c:v>489</c:v>
                </c:pt>
                <c:pt idx="142">
                  <c:v>490</c:v>
                </c:pt>
                <c:pt idx="143">
                  <c:v>491</c:v>
                </c:pt>
                <c:pt idx="144">
                  <c:v>492</c:v>
                </c:pt>
                <c:pt idx="145">
                  <c:v>493</c:v>
                </c:pt>
                <c:pt idx="146">
                  <c:v>494</c:v>
                </c:pt>
                <c:pt idx="147">
                  <c:v>495</c:v>
                </c:pt>
                <c:pt idx="148">
                  <c:v>496</c:v>
                </c:pt>
                <c:pt idx="149">
                  <c:v>497</c:v>
                </c:pt>
                <c:pt idx="150">
                  <c:v>498</c:v>
                </c:pt>
                <c:pt idx="151">
                  <c:v>499</c:v>
                </c:pt>
                <c:pt idx="152">
                  <c:v>500</c:v>
                </c:pt>
                <c:pt idx="153">
                  <c:v>501</c:v>
                </c:pt>
                <c:pt idx="154">
                  <c:v>502</c:v>
                </c:pt>
                <c:pt idx="155">
                  <c:v>503</c:v>
                </c:pt>
                <c:pt idx="156">
                  <c:v>504</c:v>
                </c:pt>
                <c:pt idx="157">
                  <c:v>505</c:v>
                </c:pt>
                <c:pt idx="158">
                  <c:v>506</c:v>
                </c:pt>
                <c:pt idx="159">
                  <c:v>507</c:v>
                </c:pt>
                <c:pt idx="160">
                  <c:v>508</c:v>
                </c:pt>
                <c:pt idx="161">
                  <c:v>509</c:v>
                </c:pt>
                <c:pt idx="162">
                  <c:v>510</c:v>
                </c:pt>
                <c:pt idx="163">
                  <c:v>511</c:v>
                </c:pt>
                <c:pt idx="164">
                  <c:v>512</c:v>
                </c:pt>
                <c:pt idx="165">
                  <c:v>513</c:v>
                </c:pt>
                <c:pt idx="166">
                  <c:v>514</c:v>
                </c:pt>
                <c:pt idx="167">
                  <c:v>515</c:v>
                </c:pt>
                <c:pt idx="168">
                  <c:v>516</c:v>
                </c:pt>
                <c:pt idx="169">
                  <c:v>517</c:v>
                </c:pt>
                <c:pt idx="170">
                  <c:v>518</c:v>
                </c:pt>
                <c:pt idx="171">
                  <c:v>519</c:v>
                </c:pt>
                <c:pt idx="172">
                  <c:v>520</c:v>
                </c:pt>
                <c:pt idx="173">
                  <c:v>521</c:v>
                </c:pt>
                <c:pt idx="174">
                  <c:v>522</c:v>
                </c:pt>
                <c:pt idx="175">
                  <c:v>523</c:v>
                </c:pt>
                <c:pt idx="176">
                  <c:v>524</c:v>
                </c:pt>
                <c:pt idx="177">
                  <c:v>525</c:v>
                </c:pt>
                <c:pt idx="178">
                  <c:v>526</c:v>
                </c:pt>
                <c:pt idx="179">
                  <c:v>527</c:v>
                </c:pt>
                <c:pt idx="180">
                  <c:v>528</c:v>
                </c:pt>
                <c:pt idx="181">
                  <c:v>529</c:v>
                </c:pt>
                <c:pt idx="182">
                  <c:v>530</c:v>
                </c:pt>
                <c:pt idx="183">
                  <c:v>531</c:v>
                </c:pt>
                <c:pt idx="184">
                  <c:v>532</c:v>
                </c:pt>
                <c:pt idx="185">
                  <c:v>533</c:v>
                </c:pt>
                <c:pt idx="186">
                  <c:v>534</c:v>
                </c:pt>
                <c:pt idx="187">
                  <c:v>535</c:v>
                </c:pt>
                <c:pt idx="188">
                  <c:v>536</c:v>
                </c:pt>
                <c:pt idx="189">
                  <c:v>537</c:v>
                </c:pt>
                <c:pt idx="190">
                  <c:v>538</c:v>
                </c:pt>
                <c:pt idx="191">
                  <c:v>539</c:v>
                </c:pt>
                <c:pt idx="192">
                  <c:v>540</c:v>
                </c:pt>
                <c:pt idx="193">
                  <c:v>541</c:v>
                </c:pt>
                <c:pt idx="194">
                  <c:v>542</c:v>
                </c:pt>
                <c:pt idx="195">
                  <c:v>543</c:v>
                </c:pt>
                <c:pt idx="196">
                  <c:v>544</c:v>
                </c:pt>
                <c:pt idx="197">
                  <c:v>545</c:v>
                </c:pt>
                <c:pt idx="198">
                  <c:v>546</c:v>
                </c:pt>
                <c:pt idx="199">
                  <c:v>547</c:v>
                </c:pt>
                <c:pt idx="200">
                  <c:v>548</c:v>
                </c:pt>
                <c:pt idx="201">
                  <c:v>549</c:v>
                </c:pt>
                <c:pt idx="202">
                  <c:v>550</c:v>
                </c:pt>
                <c:pt idx="203">
                  <c:v>551</c:v>
                </c:pt>
                <c:pt idx="204">
                  <c:v>552</c:v>
                </c:pt>
                <c:pt idx="205">
                  <c:v>553</c:v>
                </c:pt>
                <c:pt idx="206">
                  <c:v>554</c:v>
                </c:pt>
                <c:pt idx="207">
                  <c:v>555</c:v>
                </c:pt>
                <c:pt idx="208">
                  <c:v>556</c:v>
                </c:pt>
                <c:pt idx="209">
                  <c:v>557</c:v>
                </c:pt>
                <c:pt idx="210">
                  <c:v>558</c:v>
                </c:pt>
                <c:pt idx="211">
                  <c:v>559</c:v>
                </c:pt>
                <c:pt idx="212">
                  <c:v>560</c:v>
                </c:pt>
                <c:pt idx="213">
                  <c:v>561</c:v>
                </c:pt>
                <c:pt idx="214">
                  <c:v>562</c:v>
                </c:pt>
                <c:pt idx="215">
                  <c:v>563</c:v>
                </c:pt>
                <c:pt idx="216">
                  <c:v>564</c:v>
                </c:pt>
                <c:pt idx="217">
                  <c:v>565</c:v>
                </c:pt>
                <c:pt idx="218">
                  <c:v>566</c:v>
                </c:pt>
                <c:pt idx="219">
                  <c:v>567</c:v>
                </c:pt>
                <c:pt idx="220">
                  <c:v>568</c:v>
                </c:pt>
                <c:pt idx="221">
                  <c:v>569</c:v>
                </c:pt>
                <c:pt idx="222">
                  <c:v>570</c:v>
                </c:pt>
                <c:pt idx="223">
                  <c:v>571</c:v>
                </c:pt>
                <c:pt idx="224">
                  <c:v>572</c:v>
                </c:pt>
                <c:pt idx="225">
                  <c:v>573</c:v>
                </c:pt>
                <c:pt idx="226">
                  <c:v>574</c:v>
                </c:pt>
                <c:pt idx="227">
                  <c:v>575</c:v>
                </c:pt>
                <c:pt idx="228">
                  <c:v>576</c:v>
                </c:pt>
                <c:pt idx="229">
                  <c:v>577</c:v>
                </c:pt>
                <c:pt idx="230">
                  <c:v>578</c:v>
                </c:pt>
                <c:pt idx="231">
                  <c:v>579</c:v>
                </c:pt>
                <c:pt idx="232">
                  <c:v>580</c:v>
                </c:pt>
                <c:pt idx="233">
                  <c:v>581</c:v>
                </c:pt>
                <c:pt idx="234">
                  <c:v>582</c:v>
                </c:pt>
                <c:pt idx="235">
                  <c:v>583</c:v>
                </c:pt>
                <c:pt idx="236">
                  <c:v>584</c:v>
                </c:pt>
                <c:pt idx="237">
                  <c:v>585</c:v>
                </c:pt>
                <c:pt idx="238">
                  <c:v>586</c:v>
                </c:pt>
                <c:pt idx="239">
                  <c:v>587</c:v>
                </c:pt>
                <c:pt idx="240">
                  <c:v>588</c:v>
                </c:pt>
                <c:pt idx="241">
                  <c:v>589</c:v>
                </c:pt>
                <c:pt idx="242">
                  <c:v>590</c:v>
                </c:pt>
                <c:pt idx="243">
                  <c:v>591</c:v>
                </c:pt>
                <c:pt idx="244">
                  <c:v>592</c:v>
                </c:pt>
                <c:pt idx="245">
                  <c:v>593</c:v>
                </c:pt>
                <c:pt idx="246">
                  <c:v>594</c:v>
                </c:pt>
                <c:pt idx="247">
                  <c:v>595</c:v>
                </c:pt>
                <c:pt idx="248">
                  <c:v>596</c:v>
                </c:pt>
                <c:pt idx="249">
                  <c:v>597</c:v>
                </c:pt>
                <c:pt idx="250">
                  <c:v>598</c:v>
                </c:pt>
                <c:pt idx="251">
                  <c:v>599</c:v>
                </c:pt>
                <c:pt idx="252">
                  <c:v>600</c:v>
                </c:pt>
                <c:pt idx="253">
                  <c:v>601</c:v>
                </c:pt>
                <c:pt idx="254">
                  <c:v>602</c:v>
                </c:pt>
                <c:pt idx="255">
                  <c:v>603</c:v>
                </c:pt>
                <c:pt idx="256">
                  <c:v>604</c:v>
                </c:pt>
                <c:pt idx="257">
                  <c:v>605</c:v>
                </c:pt>
                <c:pt idx="258">
                  <c:v>606</c:v>
                </c:pt>
                <c:pt idx="259">
                  <c:v>607</c:v>
                </c:pt>
                <c:pt idx="260">
                  <c:v>608</c:v>
                </c:pt>
                <c:pt idx="261">
                  <c:v>609</c:v>
                </c:pt>
                <c:pt idx="262">
                  <c:v>610</c:v>
                </c:pt>
                <c:pt idx="263">
                  <c:v>611</c:v>
                </c:pt>
                <c:pt idx="264">
                  <c:v>612</c:v>
                </c:pt>
                <c:pt idx="265">
                  <c:v>613</c:v>
                </c:pt>
                <c:pt idx="266">
                  <c:v>614</c:v>
                </c:pt>
                <c:pt idx="267">
                  <c:v>615</c:v>
                </c:pt>
                <c:pt idx="268">
                  <c:v>616</c:v>
                </c:pt>
                <c:pt idx="269">
                  <c:v>617</c:v>
                </c:pt>
                <c:pt idx="270">
                  <c:v>618</c:v>
                </c:pt>
                <c:pt idx="271">
                  <c:v>619</c:v>
                </c:pt>
                <c:pt idx="272">
                  <c:v>620</c:v>
                </c:pt>
                <c:pt idx="273">
                  <c:v>621</c:v>
                </c:pt>
                <c:pt idx="274">
                  <c:v>622</c:v>
                </c:pt>
                <c:pt idx="275">
                  <c:v>623</c:v>
                </c:pt>
                <c:pt idx="276">
                  <c:v>624</c:v>
                </c:pt>
                <c:pt idx="277">
                  <c:v>625</c:v>
                </c:pt>
                <c:pt idx="278">
                  <c:v>626</c:v>
                </c:pt>
                <c:pt idx="279">
                  <c:v>627</c:v>
                </c:pt>
                <c:pt idx="280">
                  <c:v>628</c:v>
                </c:pt>
                <c:pt idx="281">
                  <c:v>629</c:v>
                </c:pt>
                <c:pt idx="282">
                  <c:v>630</c:v>
                </c:pt>
                <c:pt idx="283">
                  <c:v>631</c:v>
                </c:pt>
                <c:pt idx="284">
                  <c:v>632</c:v>
                </c:pt>
                <c:pt idx="285">
                  <c:v>633</c:v>
                </c:pt>
                <c:pt idx="286">
                  <c:v>634</c:v>
                </c:pt>
                <c:pt idx="287">
                  <c:v>635</c:v>
                </c:pt>
                <c:pt idx="288">
                  <c:v>636</c:v>
                </c:pt>
                <c:pt idx="289">
                  <c:v>637</c:v>
                </c:pt>
                <c:pt idx="290">
                  <c:v>638</c:v>
                </c:pt>
                <c:pt idx="291">
                  <c:v>639</c:v>
                </c:pt>
                <c:pt idx="292">
                  <c:v>640</c:v>
                </c:pt>
                <c:pt idx="293">
                  <c:v>641</c:v>
                </c:pt>
                <c:pt idx="294">
                  <c:v>642</c:v>
                </c:pt>
                <c:pt idx="295">
                  <c:v>643</c:v>
                </c:pt>
                <c:pt idx="296">
                  <c:v>644</c:v>
                </c:pt>
                <c:pt idx="297">
                  <c:v>645</c:v>
                </c:pt>
                <c:pt idx="298">
                  <c:v>646</c:v>
                </c:pt>
                <c:pt idx="299">
                  <c:v>647</c:v>
                </c:pt>
                <c:pt idx="300">
                  <c:v>648</c:v>
                </c:pt>
                <c:pt idx="301">
                  <c:v>649</c:v>
                </c:pt>
                <c:pt idx="302">
                  <c:v>650</c:v>
                </c:pt>
                <c:pt idx="303">
                  <c:v>651</c:v>
                </c:pt>
                <c:pt idx="304">
                  <c:v>652</c:v>
                </c:pt>
                <c:pt idx="305">
                  <c:v>653</c:v>
                </c:pt>
                <c:pt idx="306">
                  <c:v>654</c:v>
                </c:pt>
                <c:pt idx="307">
                  <c:v>655</c:v>
                </c:pt>
                <c:pt idx="308">
                  <c:v>656</c:v>
                </c:pt>
                <c:pt idx="309">
                  <c:v>657</c:v>
                </c:pt>
                <c:pt idx="310">
                  <c:v>658</c:v>
                </c:pt>
                <c:pt idx="311">
                  <c:v>659</c:v>
                </c:pt>
                <c:pt idx="312">
                  <c:v>660</c:v>
                </c:pt>
                <c:pt idx="313">
                  <c:v>661</c:v>
                </c:pt>
                <c:pt idx="314">
                  <c:v>662</c:v>
                </c:pt>
                <c:pt idx="315">
                  <c:v>663</c:v>
                </c:pt>
                <c:pt idx="316">
                  <c:v>664</c:v>
                </c:pt>
                <c:pt idx="317">
                  <c:v>665</c:v>
                </c:pt>
                <c:pt idx="318">
                  <c:v>666</c:v>
                </c:pt>
                <c:pt idx="319">
                  <c:v>667</c:v>
                </c:pt>
                <c:pt idx="320">
                  <c:v>668</c:v>
                </c:pt>
                <c:pt idx="321">
                  <c:v>669</c:v>
                </c:pt>
                <c:pt idx="322">
                  <c:v>670</c:v>
                </c:pt>
                <c:pt idx="323">
                  <c:v>671</c:v>
                </c:pt>
                <c:pt idx="324">
                  <c:v>672</c:v>
                </c:pt>
                <c:pt idx="325">
                  <c:v>673</c:v>
                </c:pt>
                <c:pt idx="326">
                  <c:v>674</c:v>
                </c:pt>
                <c:pt idx="327">
                  <c:v>675</c:v>
                </c:pt>
                <c:pt idx="328">
                  <c:v>676</c:v>
                </c:pt>
                <c:pt idx="329">
                  <c:v>677</c:v>
                </c:pt>
                <c:pt idx="330">
                  <c:v>678</c:v>
                </c:pt>
                <c:pt idx="331">
                  <c:v>679</c:v>
                </c:pt>
                <c:pt idx="332">
                  <c:v>680</c:v>
                </c:pt>
                <c:pt idx="333">
                  <c:v>681</c:v>
                </c:pt>
                <c:pt idx="334">
                  <c:v>682</c:v>
                </c:pt>
                <c:pt idx="335">
                  <c:v>683</c:v>
                </c:pt>
                <c:pt idx="336">
                  <c:v>684</c:v>
                </c:pt>
                <c:pt idx="337">
                  <c:v>685</c:v>
                </c:pt>
                <c:pt idx="338">
                  <c:v>686</c:v>
                </c:pt>
                <c:pt idx="339">
                  <c:v>687</c:v>
                </c:pt>
                <c:pt idx="340">
                  <c:v>688</c:v>
                </c:pt>
                <c:pt idx="341">
                  <c:v>689</c:v>
                </c:pt>
                <c:pt idx="342">
                  <c:v>690</c:v>
                </c:pt>
                <c:pt idx="343">
                  <c:v>691</c:v>
                </c:pt>
                <c:pt idx="344">
                  <c:v>692</c:v>
                </c:pt>
                <c:pt idx="345">
                  <c:v>693</c:v>
                </c:pt>
                <c:pt idx="346">
                  <c:v>694</c:v>
                </c:pt>
                <c:pt idx="347">
                  <c:v>695</c:v>
                </c:pt>
                <c:pt idx="348">
                  <c:v>696</c:v>
                </c:pt>
                <c:pt idx="349">
                  <c:v>697</c:v>
                </c:pt>
                <c:pt idx="350">
                  <c:v>698</c:v>
                </c:pt>
                <c:pt idx="351">
                  <c:v>699</c:v>
                </c:pt>
                <c:pt idx="352">
                  <c:v>700</c:v>
                </c:pt>
                <c:pt idx="353">
                  <c:v>701</c:v>
                </c:pt>
                <c:pt idx="354">
                  <c:v>702</c:v>
                </c:pt>
                <c:pt idx="355">
                  <c:v>703</c:v>
                </c:pt>
                <c:pt idx="356">
                  <c:v>704</c:v>
                </c:pt>
                <c:pt idx="357">
                  <c:v>705</c:v>
                </c:pt>
                <c:pt idx="358">
                  <c:v>706</c:v>
                </c:pt>
                <c:pt idx="359">
                  <c:v>707</c:v>
                </c:pt>
                <c:pt idx="360">
                  <c:v>708</c:v>
                </c:pt>
                <c:pt idx="361">
                  <c:v>709</c:v>
                </c:pt>
                <c:pt idx="362">
                  <c:v>710</c:v>
                </c:pt>
                <c:pt idx="363">
                  <c:v>711</c:v>
                </c:pt>
                <c:pt idx="364">
                  <c:v>712</c:v>
                </c:pt>
                <c:pt idx="365">
                  <c:v>713</c:v>
                </c:pt>
                <c:pt idx="366">
                  <c:v>714</c:v>
                </c:pt>
                <c:pt idx="367">
                  <c:v>715</c:v>
                </c:pt>
                <c:pt idx="368">
                  <c:v>716</c:v>
                </c:pt>
                <c:pt idx="369">
                  <c:v>717</c:v>
                </c:pt>
                <c:pt idx="370">
                  <c:v>718</c:v>
                </c:pt>
                <c:pt idx="371">
                  <c:v>719</c:v>
                </c:pt>
                <c:pt idx="372">
                  <c:v>720</c:v>
                </c:pt>
                <c:pt idx="373">
                  <c:v>721</c:v>
                </c:pt>
                <c:pt idx="374">
                  <c:v>722</c:v>
                </c:pt>
                <c:pt idx="375">
                  <c:v>723</c:v>
                </c:pt>
                <c:pt idx="376">
                  <c:v>724</c:v>
                </c:pt>
                <c:pt idx="377">
                  <c:v>725</c:v>
                </c:pt>
                <c:pt idx="378">
                  <c:v>726</c:v>
                </c:pt>
                <c:pt idx="379">
                  <c:v>727</c:v>
                </c:pt>
                <c:pt idx="380">
                  <c:v>728</c:v>
                </c:pt>
                <c:pt idx="381">
                  <c:v>729</c:v>
                </c:pt>
                <c:pt idx="382">
                  <c:v>730</c:v>
                </c:pt>
                <c:pt idx="383">
                  <c:v>731</c:v>
                </c:pt>
                <c:pt idx="384">
                  <c:v>732</c:v>
                </c:pt>
                <c:pt idx="385">
                  <c:v>733</c:v>
                </c:pt>
                <c:pt idx="386">
                  <c:v>734</c:v>
                </c:pt>
                <c:pt idx="387">
                  <c:v>735</c:v>
                </c:pt>
                <c:pt idx="388">
                  <c:v>736</c:v>
                </c:pt>
                <c:pt idx="389">
                  <c:v>737</c:v>
                </c:pt>
                <c:pt idx="390">
                  <c:v>738</c:v>
                </c:pt>
                <c:pt idx="391">
                  <c:v>739</c:v>
                </c:pt>
                <c:pt idx="392">
                  <c:v>740</c:v>
                </c:pt>
                <c:pt idx="393">
                  <c:v>741</c:v>
                </c:pt>
                <c:pt idx="394">
                  <c:v>742</c:v>
                </c:pt>
                <c:pt idx="395">
                  <c:v>743</c:v>
                </c:pt>
                <c:pt idx="396">
                  <c:v>744</c:v>
                </c:pt>
                <c:pt idx="397">
                  <c:v>745</c:v>
                </c:pt>
                <c:pt idx="398">
                  <c:v>746</c:v>
                </c:pt>
                <c:pt idx="399">
                  <c:v>747</c:v>
                </c:pt>
                <c:pt idx="400">
                  <c:v>748</c:v>
                </c:pt>
                <c:pt idx="401">
                  <c:v>749</c:v>
                </c:pt>
                <c:pt idx="402">
                  <c:v>750</c:v>
                </c:pt>
                <c:pt idx="403">
                  <c:v>751</c:v>
                </c:pt>
                <c:pt idx="404">
                  <c:v>752</c:v>
                </c:pt>
                <c:pt idx="405">
                  <c:v>753</c:v>
                </c:pt>
                <c:pt idx="406">
                  <c:v>754</c:v>
                </c:pt>
                <c:pt idx="407">
                  <c:v>755</c:v>
                </c:pt>
                <c:pt idx="408">
                  <c:v>756</c:v>
                </c:pt>
                <c:pt idx="409">
                  <c:v>757</c:v>
                </c:pt>
                <c:pt idx="410">
                  <c:v>758</c:v>
                </c:pt>
                <c:pt idx="411">
                  <c:v>759</c:v>
                </c:pt>
                <c:pt idx="412">
                  <c:v>760</c:v>
                </c:pt>
                <c:pt idx="413">
                  <c:v>761</c:v>
                </c:pt>
                <c:pt idx="414">
                  <c:v>762</c:v>
                </c:pt>
                <c:pt idx="415">
                  <c:v>763</c:v>
                </c:pt>
                <c:pt idx="416">
                  <c:v>764</c:v>
                </c:pt>
                <c:pt idx="417">
                  <c:v>765</c:v>
                </c:pt>
                <c:pt idx="418">
                  <c:v>766</c:v>
                </c:pt>
                <c:pt idx="419">
                  <c:v>767</c:v>
                </c:pt>
                <c:pt idx="420">
                  <c:v>768</c:v>
                </c:pt>
                <c:pt idx="421">
                  <c:v>769</c:v>
                </c:pt>
                <c:pt idx="422">
                  <c:v>770</c:v>
                </c:pt>
                <c:pt idx="423">
                  <c:v>771</c:v>
                </c:pt>
                <c:pt idx="424">
                  <c:v>772</c:v>
                </c:pt>
                <c:pt idx="425">
                  <c:v>773</c:v>
                </c:pt>
                <c:pt idx="426">
                  <c:v>774</c:v>
                </c:pt>
                <c:pt idx="427">
                  <c:v>775</c:v>
                </c:pt>
                <c:pt idx="428">
                  <c:v>776</c:v>
                </c:pt>
                <c:pt idx="429">
                  <c:v>777</c:v>
                </c:pt>
                <c:pt idx="430">
                  <c:v>778</c:v>
                </c:pt>
                <c:pt idx="431">
                  <c:v>779</c:v>
                </c:pt>
                <c:pt idx="432">
                  <c:v>780</c:v>
                </c:pt>
                <c:pt idx="433">
                  <c:v>781</c:v>
                </c:pt>
                <c:pt idx="434">
                  <c:v>782</c:v>
                </c:pt>
                <c:pt idx="435">
                  <c:v>783</c:v>
                </c:pt>
                <c:pt idx="436">
                  <c:v>784</c:v>
                </c:pt>
                <c:pt idx="437">
                  <c:v>785</c:v>
                </c:pt>
                <c:pt idx="438">
                  <c:v>786</c:v>
                </c:pt>
                <c:pt idx="439">
                  <c:v>787</c:v>
                </c:pt>
                <c:pt idx="440">
                  <c:v>788</c:v>
                </c:pt>
                <c:pt idx="441">
                  <c:v>789</c:v>
                </c:pt>
                <c:pt idx="442">
                  <c:v>790</c:v>
                </c:pt>
                <c:pt idx="443">
                  <c:v>791</c:v>
                </c:pt>
                <c:pt idx="444">
                  <c:v>792</c:v>
                </c:pt>
                <c:pt idx="445">
                  <c:v>793</c:v>
                </c:pt>
                <c:pt idx="446">
                  <c:v>794</c:v>
                </c:pt>
                <c:pt idx="447">
                  <c:v>795</c:v>
                </c:pt>
                <c:pt idx="448">
                  <c:v>796</c:v>
                </c:pt>
                <c:pt idx="449">
                  <c:v>797</c:v>
                </c:pt>
                <c:pt idx="450">
                  <c:v>798</c:v>
                </c:pt>
                <c:pt idx="451">
                  <c:v>799</c:v>
                </c:pt>
                <c:pt idx="452">
                  <c:v>800</c:v>
                </c:pt>
                <c:pt idx="453">
                  <c:v>801</c:v>
                </c:pt>
                <c:pt idx="454">
                  <c:v>802</c:v>
                </c:pt>
                <c:pt idx="455">
                  <c:v>803</c:v>
                </c:pt>
                <c:pt idx="456">
                  <c:v>804</c:v>
                </c:pt>
                <c:pt idx="457">
                  <c:v>805</c:v>
                </c:pt>
                <c:pt idx="458">
                  <c:v>806</c:v>
                </c:pt>
                <c:pt idx="459">
                  <c:v>807</c:v>
                </c:pt>
                <c:pt idx="460">
                  <c:v>808</c:v>
                </c:pt>
                <c:pt idx="461">
                  <c:v>809</c:v>
                </c:pt>
                <c:pt idx="462">
                  <c:v>810</c:v>
                </c:pt>
                <c:pt idx="463">
                  <c:v>811</c:v>
                </c:pt>
                <c:pt idx="464">
                  <c:v>812</c:v>
                </c:pt>
                <c:pt idx="465">
                  <c:v>813</c:v>
                </c:pt>
                <c:pt idx="466">
                  <c:v>814</c:v>
                </c:pt>
                <c:pt idx="467">
                  <c:v>815</c:v>
                </c:pt>
                <c:pt idx="468">
                  <c:v>816</c:v>
                </c:pt>
                <c:pt idx="469">
                  <c:v>817</c:v>
                </c:pt>
                <c:pt idx="470">
                  <c:v>818</c:v>
                </c:pt>
                <c:pt idx="471">
                  <c:v>819</c:v>
                </c:pt>
                <c:pt idx="472">
                  <c:v>820</c:v>
                </c:pt>
                <c:pt idx="473">
                  <c:v>821</c:v>
                </c:pt>
                <c:pt idx="474">
                  <c:v>822</c:v>
                </c:pt>
                <c:pt idx="475">
                  <c:v>823</c:v>
                </c:pt>
                <c:pt idx="476">
                  <c:v>824</c:v>
                </c:pt>
                <c:pt idx="477">
                  <c:v>825</c:v>
                </c:pt>
                <c:pt idx="478">
                  <c:v>826</c:v>
                </c:pt>
                <c:pt idx="479">
                  <c:v>827</c:v>
                </c:pt>
                <c:pt idx="480">
                  <c:v>828</c:v>
                </c:pt>
                <c:pt idx="481">
                  <c:v>829</c:v>
                </c:pt>
                <c:pt idx="482">
                  <c:v>830</c:v>
                </c:pt>
                <c:pt idx="483">
                  <c:v>831</c:v>
                </c:pt>
                <c:pt idx="484">
                  <c:v>832</c:v>
                </c:pt>
                <c:pt idx="485">
                  <c:v>833</c:v>
                </c:pt>
                <c:pt idx="486">
                  <c:v>834</c:v>
                </c:pt>
                <c:pt idx="487">
                  <c:v>835</c:v>
                </c:pt>
                <c:pt idx="488">
                  <c:v>836</c:v>
                </c:pt>
                <c:pt idx="489">
                  <c:v>837</c:v>
                </c:pt>
                <c:pt idx="490">
                  <c:v>838</c:v>
                </c:pt>
                <c:pt idx="491">
                  <c:v>839</c:v>
                </c:pt>
                <c:pt idx="492">
                  <c:v>840</c:v>
                </c:pt>
                <c:pt idx="493">
                  <c:v>841</c:v>
                </c:pt>
                <c:pt idx="494">
                  <c:v>842</c:v>
                </c:pt>
                <c:pt idx="495">
                  <c:v>843</c:v>
                </c:pt>
                <c:pt idx="496">
                  <c:v>844</c:v>
                </c:pt>
                <c:pt idx="497">
                  <c:v>845</c:v>
                </c:pt>
                <c:pt idx="498">
                  <c:v>846</c:v>
                </c:pt>
                <c:pt idx="499">
                  <c:v>847</c:v>
                </c:pt>
                <c:pt idx="500">
                  <c:v>848</c:v>
                </c:pt>
                <c:pt idx="501">
                  <c:v>849</c:v>
                </c:pt>
                <c:pt idx="502">
                  <c:v>850</c:v>
                </c:pt>
                <c:pt idx="503">
                  <c:v>851</c:v>
                </c:pt>
                <c:pt idx="504">
                  <c:v>852</c:v>
                </c:pt>
                <c:pt idx="505">
                  <c:v>853</c:v>
                </c:pt>
                <c:pt idx="506">
                  <c:v>854</c:v>
                </c:pt>
                <c:pt idx="507">
                  <c:v>855</c:v>
                </c:pt>
                <c:pt idx="508">
                  <c:v>856</c:v>
                </c:pt>
                <c:pt idx="509">
                  <c:v>857</c:v>
                </c:pt>
                <c:pt idx="510">
                  <c:v>858</c:v>
                </c:pt>
                <c:pt idx="511">
                  <c:v>859</c:v>
                </c:pt>
                <c:pt idx="512">
                  <c:v>860</c:v>
                </c:pt>
                <c:pt idx="513">
                  <c:v>861</c:v>
                </c:pt>
                <c:pt idx="514">
                  <c:v>862</c:v>
                </c:pt>
                <c:pt idx="515">
                  <c:v>863</c:v>
                </c:pt>
                <c:pt idx="516">
                  <c:v>864</c:v>
                </c:pt>
                <c:pt idx="517">
                  <c:v>865</c:v>
                </c:pt>
                <c:pt idx="518">
                  <c:v>866</c:v>
                </c:pt>
                <c:pt idx="519">
                  <c:v>867</c:v>
                </c:pt>
                <c:pt idx="520">
                  <c:v>868</c:v>
                </c:pt>
                <c:pt idx="521">
                  <c:v>869</c:v>
                </c:pt>
                <c:pt idx="522">
                  <c:v>870</c:v>
                </c:pt>
                <c:pt idx="523">
                  <c:v>871</c:v>
                </c:pt>
                <c:pt idx="524">
                  <c:v>872</c:v>
                </c:pt>
                <c:pt idx="525">
                  <c:v>873</c:v>
                </c:pt>
                <c:pt idx="526">
                  <c:v>874</c:v>
                </c:pt>
                <c:pt idx="527">
                  <c:v>875</c:v>
                </c:pt>
                <c:pt idx="528">
                  <c:v>876</c:v>
                </c:pt>
                <c:pt idx="529">
                  <c:v>877</c:v>
                </c:pt>
                <c:pt idx="530">
                  <c:v>878</c:v>
                </c:pt>
                <c:pt idx="531">
                  <c:v>879</c:v>
                </c:pt>
                <c:pt idx="532">
                  <c:v>880</c:v>
                </c:pt>
                <c:pt idx="533">
                  <c:v>881</c:v>
                </c:pt>
                <c:pt idx="534">
                  <c:v>882</c:v>
                </c:pt>
                <c:pt idx="535">
                  <c:v>883</c:v>
                </c:pt>
                <c:pt idx="536">
                  <c:v>884</c:v>
                </c:pt>
                <c:pt idx="537">
                  <c:v>885</c:v>
                </c:pt>
                <c:pt idx="538">
                  <c:v>886</c:v>
                </c:pt>
                <c:pt idx="539">
                  <c:v>887</c:v>
                </c:pt>
                <c:pt idx="540">
                  <c:v>888</c:v>
                </c:pt>
                <c:pt idx="541">
                  <c:v>889</c:v>
                </c:pt>
                <c:pt idx="542">
                  <c:v>890</c:v>
                </c:pt>
                <c:pt idx="543">
                  <c:v>891</c:v>
                </c:pt>
                <c:pt idx="544">
                  <c:v>892</c:v>
                </c:pt>
                <c:pt idx="545">
                  <c:v>893</c:v>
                </c:pt>
                <c:pt idx="546">
                  <c:v>894</c:v>
                </c:pt>
                <c:pt idx="547">
                  <c:v>895</c:v>
                </c:pt>
                <c:pt idx="548">
                  <c:v>896</c:v>
                </c:pt>
                <c:pt idx="549">
                  <c:v>897</c:v>
                </c:pt>
                <c:pt idx="550">
                  <c:v>898</c:v>
                </c:pt>
                <c:pt idx="551">
                  <c:v>899</c:v>
                </c:pt>
                <c:pt idx="552">
                  <c:v>900</c:v>
                </c:pt>
                <c:pt idx="553">
                  <c:v>901</c:v>
                </c:pt>
                <c:pt idx="554">
                  <c:v>902</c:v>
                </c:pt>
                <c:pt idx="555">
                  <c:v>903</c:v>
                </c:pt>
                <c:pt idx="556">
                  <c:v>904</c:v>
                </c:pt>
                <c:pt idx="557">
                  <c:v>905</c:v>
                </c:pt>
                <c:pt idx="558">
                  <c:v>906</c:v>
                </c:pt>
                <c:pt idx="559">
                  <c:v>907</c:v>
                </c:pt>
                <c:pt idx="560">
                  <c:v>908</c:v>
                </c:pt>
                <c:pt idx="561">
                  <c:v>909</c:v>
                </c:pt>
                <c:pt idx="562">
                  <c:v>910</c:v>
                </c:pt>
                <c:pt idx="563">
                  <c:v>911</c:v>
                </c:pt>
                <c:pt idx="564">
                  <c:v>912</c:v>
                </c:pt>
                <c:pt idx="565">
                  <c:v>913</c:v>
                </c:pt>
                <c:pt idx="566">
                  <c:v>914</c:v>
                </c:pt>
                <c:pt idx="567">
                  <c:v>915</c:v>
                </c:pt>
                <c:pt idx="568">
                  <c:v>916</c:v>
                </c:pt>
                <c:pt idx="569">
                  <c:v>917</c:v>
                </c:pt>
                <c:pt idx="570">
                  <c:v>918</c:v>
                </c:pt>
                <c:pt idx="571">
                  <c:v>919</c:v>
                </c:pt>
                <c:pt idx="572">
                  <c:v>920</c:v>
                </c:pt>
                <c:pt idx="573">
                  <c:v>921</c:v>
                </c:pt>
                <c:pt idx="574">
                  <c:v>922</c:v>
                </c:pt>
                <c:pt idx="575">
                  <c:v>923</c:v>
                </c:pt>
                <c:pt idx="576">
                  <c:v>924</c:v>
                </c:pt>
                <c:pt idx="577">
                  <c:v>925</c:v>
                </c:pt>
                <c:pt idx="578">
                  <c:v>926</c:v>
                </c:pt>
                <c:pt idx="579">
                  <c:v>927</c:v>
                </c:pt>
                <c:pt idx="580">
                  <c:v>928</c:v>
                </c:pt>
                <c:pt idx="581">
                  <c:v>929</c:v>
                </c:pt>
                <c:pt idx="582">
                  <c:v>930</c:v>
                </c:pt>
                <c:pt idx="583">
                  <c:v>931</c:v>
                </c:pt>
                <c:pt idx="584">
                  <c:v>932</c:v>
                </c:pt>
                <c:pt idx="585">
                  <c:v>933</c:v>
                </c:pt>
                <c:pt idx="586">
                  <c:v>934</c:v>
                </c:pt>
                <c:pt idx="587">
                  <c:v>935</c:v>
                </c:pt>
                <c:pt idx="588">
                  <c:v>936</c:v>
                </c:pt>
                <c:pt idx="589">
                  <c:v>937</c:v>
                </c:pt>
                <c:pt idx="590">
                  <c:v>938</c:v>
                </c:pt>
                <c:pt idx="591">
                  <c:v>939</c:v>
                </c:pt>
                <c:pt idx="592">
                  <c:v>940</c:v>
                </c:pt>
                <c:pt idx="593">
                  <c:v>941</c:v>
                </c:pt>
                <c:pt idx="594">
                  <c:v>942</c:v>
                </c:pt>
                <c:pt idx="595">
                  <c:v>943</c:v>
                </c:pt>
                <c:pt idx="596">
                  <c:v>944</c:v>
                </c:pt>
                <c:pt idx="597">
                  <c:v>945</c:v>
                </c:pt>
                <c:pt idx="598">
                  <c:v>946</c:v>
                </c:pt>
                <c:pt idx="599">
                  <c:v>947</c:v>
                </c:pt>
                <c:pt idx="600">
                  <c:v>948</c:v>
                </c:pt>
                <c:pt idx="601">
                  <c:v>949</c:v>
                </c:pt>
                <c:pt idx="602">
                  <c:v>950</c:v>
                </c:pt>
                <c:pt idx="603">
                  <c:v>951</c:v>
                </c:pt>
                <c:pt idx="604">
                  <c:v>952</c:v>
                </c:pt>
                <c:pt idx="605">
                  <c:v>953</c:v>
                </c:pt>
                <c:pt idx="606">
                  <c:v>954</c:v>
                </c:pt>
                <c:pt idx="607">
                  <c:v>955</c:v>
                </c:pt>
                <c:pt idx="608">
                  <c:v>956</c:v>
                </c:pt>
                <c:pt idx="609">
                  <c:v>957</c:v>
                </c:pt>
                <c:pt idx="610">
                  <c:v>958</c:v>
                </c:pt>
                <c:pt idx="611">
                  <c:v>959</c:v>
                </c:pt>
                <c:pt idx="612">
                  <c:v>960</c:v>
                </c:pt>
                <c:pt idx="613">
                  <c:v>961</c:v>
                </c:pt>
                <c:pt idx="614">
                  <c:v>962</c:v>
                </c:pt>
                <c:pt idx="615">
                  <c:v>963</c:v>
                </c:pt>
                <c:pt idx="616">
                  <c:v>964</c:v>
                </c:pt>
                <c:pt idx="617">
                  <c:v>965</c:v>
                </c:pt>
                <c:pt idx="618">
                  <c:v>966</c:v>
                </c:pt>
                <c:pt idx="619">
                  <c:v>967</c:v>
                </c:pt>
                <c:pt idx="620">
                  <c:v>968</c:v>
                </c:pt>
                <c:pt idx="621">
                  <c:v>969</c:v>
                </c:pt>
                <c:pt idx="622">
                  <c:v>970</c:v>
                </c:pt>
                <c:pt idx="623">
                  <c:v>971</c:v>
                </c:pt>
                <c:pt idx="624">
                  <c:v>972</c:v>
                </c:pt>
                <c:pt idx="625">
                  <c:v>973</c:v>
                </c:pt>
                <c:pt idx="626">
                  <c:v>974</c:v>
                </c:pt>
                <c:pt idx="627">
                  <c:v>975</c:v>
                </c:pt>
                <c:pt idx="628">
                  <c:v>976</c:v>
                </c:pt>
                <c:pt idx="629">
                  <c:v>977</c:v>
                </c:pt>
                <c:pt idx="630">
                  <c:v>978</c:v>
                </c:pt>
                <c:pt idx="631">
                  <c:v>979</c:v>
                </c:pt>
                <c:pt idx="632">
                  <c:v>980</c:v>
                </c:pt>
                <c:pt idx="633">
                  <c:v>981</c:v>
                </c:pt>
                <c:pt idx="634">
                  <c:v>982</c:v>
                </c:pt>
                <c:pt idx="635">
                  <c:v>983</c:v>
                </c:pt>
                <c:pt idx="636">
                  <c:v>984</c:v>
                </c:pt>
                <c:pt idx="637">
                  <c:v>985</c:v>
                </c:pt>
                <c:pt idx="638">
                  <c:v>986</c:v>
                </c:pt>
                <c:pt idx="639">
                  <c:v>987</c:v>
                </c:pt>
                <c:pt idx="640">
                  <c:v>988</c:v>
                </c:pt>
                <c:pt idx="641">
                  <c:v>989</c:v>
                </c:pt>
                <c:pt idx="642">
                  <c:v>990</c:v>
                </c:pt>
                <c:pt idx="643">
                  <c:v>991</c:v>
                </c:pt>
                <c:pt idx="644">
                  <c:v>992</c:v>
                </c:pt>
                <c:pt idx="645">
                  <c:v>993</c:v>
                </c:pt>
                <c:pt idx="646">
                  <c:v>994</c:v>
                </c:pt>
                <c:pt idx="647">
                  <c:v>995</c:v>
                </c:pt>
                <c:pt idx="648">
                  <c:v>996</c:v>
                </c:pt>
                <c:pt idx="649">
                  <c:v>997</c:v>
                </c:pt>
                <c:pt idx="650">
                  <c:v>998</c:v>
                </c:pt>
                <c:pt idx="651">
                  <c:v>999</c:v>
                </c:pt>
                <c:pt idx="652">
                  <c:v>1000</c:v>
                </c:pt>
                <c:pt idx="653">
                  <c:v>1001</c:v>
                </c:pt>
                <c:pt idx="654">
                  <c:v>1002</c:v>
                </c:pt>
                <c:pt idx="655">
                  <c:v>1003</c:v>
                </c:pt>
                <c:pt idx="656">
                  <c:v>1004</c:v>
                </c:pt>
                <c:pt idx="657">
                  <c:v>1005</c:v>
                </c:pt>
                <c:pt idx="658">
                  <c:v>1006</c:v>
                </c:pt>
                <c:pt idx="659">
                  <c:v>1007</c:v>
                </c:pt>
                <c:pt idx="660">
                  <c:v>1008</c:v>
                </c:pt>
                <c:pt idx="661">
                  <c:v>1009</c:v>
                </c:pt>
                <c:pt idx="662">
                  <c:v>1010</c:v>
                </c:pt>
                <c:pt idx="663">
                  <c:v>1011</c:v>
                </c:pt>
                <c:pt idx="664">
                  <c:v>1012</c:v>
                </c:pt>
                <c:pt idx="665">
                  <c:v>1013</c:v>
                </c:pt>
                <c:pt idx="666">
                  <c:v>1014</c:v>
                </c:pt>
                <c:pt idx="667">
                  <c:v>1015</c:v>
                </c:pt>
                <c:pt idx="668">
                  <c:v>1016</c:v>
                </c:pt>
                <c:pt idx="669">
                  <c:v>1017</c:v>
                </c:pt>
                <c:pt idx="670">
                  <c:v>1018</c:v>
                </c:pt>
                <c:pt idx="671">
                  <c:v>1019</c:v>
                </c:pt>
                <c:pt idx="672">
                  <c:v>1020</c:v>
                </c:pt>
                <c:pt idx="673">
                  <c:v>1021</c:v>
                </c:pt>
                <c:pt idx="674">
                  <c:v>1022</c:v>
                </c:pt>
                <c:pt idx="675">
                  <c:v>1023</c:v>
                </c:pt>
                <c:pt idx="676">
                  <c:v>1024</c:v>
                </c:pt>
                <c:pt idx="677">
                  <c:v>1025</c:v>
                </c:pt>
                <c:pt idx="678">
                  <c:v>1026</c:v>
                </c:pt>
                <c:pt idx="679">
                  <c:v>1027</c:v>
                </c:pt>
                <c:pt idx="680">
                  <c:v>1028</c:v>
                </c:pt>
                <c:pt idx="681">
                  <c:v>1029</c:v>
                </c:pt>
                <c:pt idx="682">
                  <c:v>1030</c:v>
                </c:pt>
                <c:pt idx="683">
                  <c:v>1031</c:v>
                </c:pt>
                <c:pt idx="684">
                  <c:v>1032</c:v>
                </c:pt>
                <c:pt idx="685">
                  <c:v>1033</c:v>
                </c:pt>
                <c:pt idx="686">
                  <c:v>1034</c:v>
                </c:pt>
                <c:pt idx="687">
                  <c:v>1035</c:v>
                </c:pt>
                <c:pt idx="688">
                  <c:v>1036</c:v>
                </c:pt>
                <c:pt idx="689">
                  <c:v>1037</c:v>
                </c:pt>
                <c:pt idx="690">
                  <c:v>1038</c:v>
                </c:pt>
                <c:pt idx="691">
                  <c:v>1039</c:v>
                </c:pt>
                <c:pt idx="692">
                  <c:v>1040</c:v>
                </c:pt>
                <c:pt idx="693">
                  <c:v>1041</c:v>
                </c:pt>
                <c:pt idx="694">
                  <c:v>1042</c:v>
                </c:pt>
                <c:pt idx="695">
                  <c:v>1043</c:v>
                </c:pt>
                <c:pt idx="696">
                  <c:v>1044</c:v>
                </c:pt>
                <c:pt idx="697">
                  <c:v>1045</c:v>
                </c:pt>
                <c:pt idx="698">
                  <c:v>1046</c:v>
                </c:pt>
                <c:pt idx="699">
                  <c:v>1047</c:v>
                </c:pt>
                <c:pt idx="700">
                  <c:v>1048</c:v>
                </c:pt>
                <c:pt idx="701">
                  <c:v>1049</c:v>
                </c:pt>
                <c:pt idx="702">
                  <c:v>1050</c:v>
                </c:pt>
                <c:pt idx="703">
                  <c:v>1051</c:v>
                </c:pt>
                <c:pt idx="704">
                  <c:v>1052</c:v>
                </c:pt>
                <c:pt idx="705">
                  <c:v>1053</c:v>
                </c:pt>
                <c:pt idx="706">
                  <c:v>1054</c:v>
                </c:pt>
                <c:pt idx="707">
                  <c:v>1055</c:v>
                </c:pt>
                <c:pt idx="708">
                  <c:v>1056</c:v>
                </c:pt>
                <c:pt idx="709">
                  <c:v>1057</c:v>
                </c:pt>
                <c:pt idx="710">
                  <c:v>1058</c:v>
                </c:pt>
                <c:pt idx="711">
                  <c:v>1059</c:v>
                </c:pt>
                <c:pt idx="712">
                  <c:v>1060</c:v>
                </c:pt>
                <c:pt idx="713">
                  <c:v>1061</c:v>
                </c:pt>
                <c:pt idx="714">
                  <c:v>1062</c:v>
                </c:pt>
                <c:pt idx="715">
                  <c:v>1063</c:v>
                </c:pt>
                <c:pt idx="716">
                  <c:v>1064</c:v>
                </c:pt>
                <c:pt idx="717">
                  <c:v>1065</c:v>
                </c:pt>
                <c:pt idx="718">
                  <c:v>1066</c:v>
                </c:pt>
                <c:pt idx="719">
                  <c:v>1067</c:v>
                </c:pt>
                <c:pt idx="720">
                  <c:v>1068</c:v>
                </c:pt>
                <c:pt idx="721">
                  <c:v>1069</c:v>
                </c:pt>
                <c:pt idx="722">
                  <c:v>1070</c:v>
                </c:pt>
                <c:pt idx="723">
                  <c:v>1071</c:v>
                </c:pt>
                <c:pt idx="724">
                  <c:v>1072</c:v>
                </c:pt>
                <c:pt idx="725">
                  <c:v>1073</c:v>
                </c:pt>
                <c:pt idx="726">
                  <c:v>1074</c:v>
                </c:pt>
                <c:pt idx="727">
                  <c:v>1075</c:v>
                </c:pt>
                <c:pt idx="728">
                  <c:v>1076</c:v>
                </c:pt>
                <c:pt idx="729">
                  <c:v>1077</c:v>
                </c:pt>
                <c:pt idx="730">
                  <c:v>1078</c:v>
                </c:pt>
                <c:pt idx="731">
                  <c:v>1079</c:v>
                </c:pt>
                <c:pt idx="732">
                  <c:v>1080</c:v>
                </c:pt>
                <c:pt idx="733">
                  <c:v>1081</c:v>
                </c:pt>
                <c:pt idx="734">
                  <c:v>1082</c:v>
                </c:pt>
                <c:pt idx="735">
                  <c:v>1083</c:v>
                </c:pt>
                <c:pt idx="736">
                  <c:v>1084</c:v>
                </c:pt>
                <c:pt idx="737">
                  <c:v>1085</c:v>
                </c:pt>
                <c:pt idx="738">
                  <c:v>1086</c:v>
                </c:pt>
                <c:pt idx="739">
                  <c:v>1087</c:v>
                </c:pt>
                <c:pt idx="740">
                  <c:v>1088</c:v>
                </c:pt>
                <c:pt idx="741">
                  <c:v>1089</c:v>
                </c:pt>
                <c:pt idx="742">
                  <c:v>1090</c:v>
                </c:pt>
                <c:pt idx="743">
                  <c:v>1091</c:v>
                </c:pt>
                <c:pt idx="744">
                  <c:v>1092</c:v>
                </c:pt>
                <c:pt idx="745">
                  <c:v>1093</c:v>
                </c:pt>
                <c:pt idx="746">
                  <c:v>1094</c:v>
                </c:pt>
                <c:pt idx="747">
                  <c:v>1095</c:v>
                </c:pt>
                <c:pt idx="748">
                  <c:v>1096</c:v>
                </c:pt>
                <c:pt idx="749">
                  <c:v>1097</c:v>
                </c:pt>
                <c:pt idx="750">
                  <c:v>1098</c:v>
                </c:pt>
                <c:pt idx="751">
                  <c:v>1099</c:v>
                </c:pt>
                <c:pt idx="752">
                  <c:v>1100</c:v>
                </c:pt>
                <c:pt idx="753">
                  <c:v>1101</c:v>
                </c:pt>
                <c:pt idx="754">
                  <c:v>1102</c:v>
                </c:pt>
                <c:pt idx="755">
                  <c:v>1103</c:v>
                </c:pt>
                <c:pt idx="756">
                  <c:v>1104</c:v>
                </c:pt>
                <c:pt idx="757">
                  <c:v>1105</c:v>
                </c:pt>
                <c:pt idx="758">
                  <c:v>1106</c:v>
                </c:pt>
                <c:pt idx="759">
                  <c:v>1107</c:v>
                </c:pt>
                <c:pt idx="760">
                  <c:v>1108</c:v>
                </c:pt>
                <c:pt idx="761">
                  <c:v>1109</c:v>
                </c:pt>
                <c:pt idx="762">
                  <c:v>1110</c:v>
                </c:pt>
                <c:pt idx="763">
                  <c:v>1111</c:v>
                </c:pt>
                <c:pt idx="764">
                  <c:v>1112</c:v>
                </c:pt>
                <c:pt idx="765">
                  <c:v>1113</c:v>
                </c:pt>
                <c:pt idx="766">
                  <c:v>1114</c:v>
                </c:pt>
                <c:pt idx="767">
                  <c:v>1115</c:v>
                </c:pt>
                <c:pt idx="768">
                  <c:v>1116</c:v>
                </c:pt>
                <c:pt idx="769">
                  <c:v>1117</c:v>
                </c:pt>
                <c:pt idx="770">
                  <c:v>1118</c:v>
                </c:pt>
                <c:pt idx="771">
                  <c:v>1119</c:v>
                </c:pt>
                <c:pt idx="772">
                  <c:v>1120</c:v>
                </c:pt>
                <c:pt idx="773">
                  <c:v>1121</c:v>
                </c:pt>
                <c:pt idx="774">
                  <c:v>1122</c:v>
                </c:pt>
                <c:pt idx="775">
                  <c:v>1123</c:v>
                </c:pt>
                <c:pt idx="776">
                  <c:v>1124</c:v>
                </c:pt>
                <c:pt idx="777">
                  <c:v>1125</c:v>
                </c:pt>
                <c:pt idx="778">
                  <c:v>1126</c:v>
                </c:pt>
                <c:pt idx="779">
                  <c:v>1127</c:v>
                </c:pt>
                <c:pt idx="780">
                  <c:v>1128</c:v>
                </c:pt>
                <c:pt idx="781">
                  <c:v>1129</c:v>
                </c:pt>
                <c:pt idx="782">
                  <c:v>1130</c:v>
                </c:pt>
                <c:pt idx="783">
                  <c:v>1131</c:v>
                </c:pt>
                <c:pt idx="784">
                  <c:v>1132</c:v>
                </c:pt>
                <c:pt idx="785">
                  <c:v>1133</c:v>
                </c:pt>
                <c:pt idx="786">
                  <c:v>1134</c:v>
                </c:pt>
                <c:pt idx="787">
                  <c:v>1135</c:v>
                </c:pt>
                <c:pt idx="788">
                  <c:v>1136</c:v>
                </c:pt>
              </c:numCache>
            </c:numRef>
          </c:xVal>
          <c:yVal>
            <c:numRef>
              <c:f>'Vannkraftverk (2)'!$X$349:$X$1137</c:f>
              <c:numCache>
                <c:formatCode>General</c:formatCode>
                <c:ptCount val="789"/>
                <c:pt idx="0">
                  <c:v>9.98</c:v>
                </c:pt>
                <c:pt idx="1">
                  <c:v>9.94</c:v>
                </c:pt>
                <c:pt idx="2">
                  <c:v>9.8000000000000007</c:v>
                </c:pt>
                <c:pt idx="3">
                  <c:v>9.6</c:v>
                </c:pt>
                <c:pt idx="4">
                  <c:v>9.6</c:v>
                </c:pt>
                <c:pt idx="5">
                  <c:v>9.6</c:v>
                </c:pt>
                <c:pt idx="6">
                  <c:v>9.5</c:v>
                </c:pt>
                <c:pt idx="7">
                  <c:v>9.5</c:v>
                </c:pt>
                <c:pt idx="8">
                  <c:v>9.5</c:v>
                </c:pt>
                <c:pt idx="9">
                  <c:v>9.4</c:v>
                </c:pt>
                <c:pt idx="10">
                  <c:v>9.4</c:v>
                </c:pt>
                <c:pt idx="11">
                  <c:v>9.3000000000000007</c:v>
                </c:pt>
                <c:pt idx="12">
                  <c:v>9.3000000000000007</c:v>
                </c:pt>
                <c:pt idx="13">
                  <c:v>9.3000000000000007</c:v>
                </c:pt>
                <c:pt idx="14">
                  <c:v>9.1999999999999993</c:v>
                </c:pt>
                <c:pt idx="15">
                  <c:v>9.1999999999999993</c:v>
                </c:pt>
                <c:pt idx="16">
                  <c:v>9.1</c:v>
                </c:pt>
                <c:pt idx="17">
                  <c:v>9.1</c:v>
                </c:pt>
                <c:pt idx="18">
                  <c:v>9</c:v>
                </c:pt>
                <c:pt idx="19">
                  <c:v>9</c:v>
                </c:pt>
                <c:pt idx="20">
                  <c:v>9</c:v>
                </c:pt>
                <c:pt idx="21">
                  <c:v>9</c:v>
                </c:pt>
                <c:pt idx="22">
                  <c:v>9</c:v>
                </c:pt>
                <c:pt idx="23">
                  <c:v>9</c:v>
                </c:pt>
                <c:pt idx="24">
                  <c:v>9</c:v>
                </c:pt>
                <c:pt idx="25">
                  <c:v>9</c:v>
                </c:pt>
                <c:pt idx="26">
                  <c:v>8.9990000000000006</c:v>
                </c:pt>
                <c:pt idx="27">
                  <c:v>8.99</c:v>
                </c:pt>
                <c:pt idx="28">
                  <c:v>8.91</c:v>
                </c:pt>
                <c:pt idx="29">
                  <c:v>8.9</c:v>
                </c:pt>
                <c:pt idx="30">
                  <c:v>8.9</c:v>
                </c:pt>
                <c:pt idx="31">
                  <c:v>8.8000000000000007</c:v>
                </c:pt>
                <c:pt idx="32">
                  <c:v>8.8000000000000007</c:v>
                </c:pt>
                <c:pt idx="33">
                  <c:v>8.77</c:v>
                </c:pt>
                <c:pt idx="34">
                  <c:v>8.76</c:v>
                </c:pt>
                <c:pt idx="35">
                  <c:v>8.6999999999999993</c:v>
                </c:pt>
                <c:pt idx="36">
                  <c:v>8.6300000000000008</c:v>
                </c:pt>
                <c:pt idx="37">
                  <c:v>8.6</c:v>
                </c:pt>
                <c:pt idx="38">
                  <c:v>8.6</c:v>
                </c:pt>
                <c:pt idx="39">
                  <c:v>8.6</c:v>
                </c:pt>
                <c:pt idx="40">
                  <c:v>8.59</c:v>
                </c:pt>
                <c:pt idx="41">
                  <c:v>8.58</c:v>
                </c:pt>
                <c:pt idx="42">
                  <c:v>8.56</c:v>
                </c:pt>
                <c:pt idx="43">
                  <c:v>8.51</c:v>
                </c:pt>
                <c:pt idx="44">
                  <c:v>8.5</c:v>
                </c:pt>
                <c:pt idx="45">
                  <c:v>8.5</c:v>
                </c:pt>
                <c:pt idx="46">
                  <c:v>8.5</c:v>
                </c:pt>
                <c:pt idx="47">
                  <c:v>8.32</c:v>
                </c:pt>
                <c:pt idx="48">
                  <c:v>8.1999999999999993</c:v>
                </c:pt>
                <c:pt idx="49">
                  <c:v>8.1999999999999993</c:v>
                </c:pt>
                <c:pt idx="50">
                  <c:v>8.1999999999999993</c:v>
                </c:pt>
                <c:pt idx="51">
                  <c:v>8.1999999999999993</c:v>
                </c:pt>
                <c:pt idx="52">
                  <c:v>8.1</c:v>
                </c:pt>
                <c:pt idx="53">
                  <c:v>8.1</c:v>
                </c:pt>
                <c:pt idx="54">
                  <c:v>8</c:v>
                </c:pt>
                <c:pt idx="55">
                  <c:v>8</c:v>
                </c:pt>
                <c:pt idx="56">
                  <c:v>8</c:v>
                </c:pt>
                <c:pt idx="57">
                  <c:v>8</c:v>
                </c:pt>
                <c:pt idx="58">
                  <c:v>8</c:v>
                </c:pt>
                <c:pt idx="59">
                  <c:v>7.96</c:v>
                </c:pt>
                <c:pt idx="60">
                  <c:v>7.9</c:v>
                </c:pt>
                <c:pt idx="61">
                  <c:v>7.9</c:v>
                </c:pt>
                <c:pt idx="62">
                  <c:v>7.82</c:v>
                </c:pt>
                <c:pt idx="63">
                  <c:v>7.8</c:v>
                </c:pt>
                <c:pt idx="64">
                  <c:v>7.74</c:v>
                </c:pt>
                <c:pt idx="65">
                  <c:v>7.7</c:v>
                </c:pt>
                <c:pt idx="66">
                  <c:v>7.7</c:v>
                </c:pt>
                <c:pt idx="67">
                  <c:v>7.7</c:v>
                </c:pt>
                <c:pt idx="68">
                  <c:v>7.6</c:v>
                </c:pt>
                <c:pt idx="69">
                  <c:v>7.5</c:v>
                </c:pt>
                <c:pt idx="70">
                  <c:v>7.5</c:v>
                </c:pt>
                <c:pt idx="71">
                  <c:v>7.5</c:v>
                </c:pt>
                <c:pt idx="72">
                  <c:v>7.5</c:v>
                </c:pt>
                <c:pt idx="73">
                  <c:v>7.5</c:v>
                </c:pt>
                <c:pt idx="74">
                  <c:v>7.2</c:v>
                </c:pt>
                <c:pt idx="75">
                  <c:v>7.2</c:v>
                </c:pt>
                <c:pt idx="76">
                  <c:v>7.2</c:v>
                </c:pt>
                <c:pt idx="77">
                  <c:v>7.1</c:v>
                </c:pt>
                <c:pt idx="78">
                  <c:v>7.1</c:v>
                </c:pt>
                <c:pt idx="79">
                  <c:v>7.1</c:v>
                </c:pt>
                <c:pt idx="80">
                  <c:v>7</c:v>
                </c:pt>
                <c:pt idx="81">
                  <c:v>7</c:v>
                </c:pt>
                <c:pt idx="82">
                  <c:v>7</c:v>
                </c:pt>
                <c:pt idx="83">
                  <c:v>7</c:v>
                </c:pt>
                <c:pt idx="84">
                  <c:v>7</c:v>
                </c:pt>
                <c:pt idx="85">
                  <c:v>7</c:v>
                </c:pt>
                <c:pt idx="86">
                  <c:v>6.9</c:v>
                </c:pt>
                <c:pt idx="87">
                  <c:v>6.81</c:v>
                </c:pt>
                <c:pt idx="88">
                  <c:v>6.8</c:v>
                </c:pt>
                <c:pt idx="89">
                  <c:v>6.78</c:v>
                </c:pt>
                <c:pt idx="90">
                  <c:v>6.6</c:v>
                </c:pt>
                <c:pt idx="91">
                  <c:v>6.5</c:v>
                </c:pt>
                <c:pt idx="92">
                  <c:v>6.5</c:v>
                </c:pt>
                <c:pt idx="93">
                  <c:v>6.5</c:v>
                </c:pt>
                <c:pt idx="94">
                  <c:v>6.5</c:v>
                </c:pt>
                <c:pt idx="95">
                  <c:v>6.5</c:v>
                </c:pt>
                <c:pt idx="96">
                  <c:v>6.46</c:v>
                </c:pt>
                <c:pt idx="97">
                  <c:v>6.45</c:v>
                </c:pt>
                <c:pt idx="98">
                  <c:v>6.4</c:v>
                </c:pt>
                <c:pt idx="99">
                  <c:v>6.35</c:v>
                </c:pt>
                <c:pt idx="100">
                  <c:v>6.3</c:v>
                </c:pt>
                <c:pt idx="101">
                  <c:v>6.2</c:v>
                </c:pt>
                <c:pt idx="102">
                  <c:v>6.2</c:v>
                </c:pt>
                <c:pt idx="103">
                  <c:v>6.2</c:v>
                </c:pt>
                <c:pt idx="104">
                  <c:v>6.2</c:v>
                </c:pt>
                <c:pt idx="105">
                  <c:v>6.14</c:v>
                </c:pt>
                <c:pt idx="106">
                  <c:v>6.085</c:v>
                </c:pt>
                <c:pt idx="107">
                  <c:v>6.06</c:v>
                </c:pt>
                <c:pt idx="108">
                  <c:v>6.03</c:v>
                </c:pt>
                <c:pt idx="109">
                  <c:v>6</c:v>
                </c:pt>
                <c:pt idx="110">
                  <c:v>6</c:v>
                </c:pt>
                <c:pt idx="111">
                  <c:v>6</c:v>
                </c:pt>
                <c:pt idx="112">
                  <c:v>6</c:v>
                </c:pt>
                <c:pt idx="113">
                  <c:v>6</c:v>
                </c:pt>
                <c:pt idx="114">
                  <c:v>6</c:v>
                </c:pt>
                <c:pt idx="115">
                  <c:v>5.9</c:v>
                </c:pt>
                <c:pt idx="116">
                  <c:v>5.89</c:v>
                </c:pt>
                <c:pt idx="117">
                  <c:v>5.87</c:v>
                </c:pt>
                <c:pt idx="118">
                  <c:v>5.85</c:v>
                </c:pt>
                <c:pt idx="119">
                  <c:v>5.8</c:v>
                </c:pt>
                <c:pt idx="120">
                  <c:v>5.8</c:v>
                </c:pt>
                <c:pt idx="121">
                  <c:v>5.8</c:v>
                </c:pt>
                <c:pt idx="122">
                  <c:v>5.72</c:v>
                </c:pt>
                <c:pt idx="123">
                  <c:v>5.7</c:v>
                </c:pt>
                <c:pt idx="124">
                  <c:v>5.7</c:v>
                </c:pt>
                <c:pt idx="125">
                  <c:v>5.6</c:v>
                </c:pt>
                <c:pt idx="126">
                  <c:v>5.6</c:v>
                </c:pt>
                <c:pt idx="127">
                  <c:v>5.6</c:v>
                </c:pt>
                <c:pt idx="128">
                  <c:v>5.6</c:v>
                </c:pt>
                <c:pt idx="129">
                  <c:v>5.55</c:v>
                </c:pt>
                <c:pt idx="130">
                  <c:v>5.5</c:v>
                </c:pt>
                <c:pt idx="131">
                  <c:v>5.5</c:v>
                </c:pt>
                <c:pt idx="132">
                  <c:v>5.5</c:v>
                </c:pt>
                <c:pt idx="133">
                  <c:v>5.5</c:v>
                </c:pt>
                <c:pt idx="134">
                  <c:v>5.5</c:v>
                </c:pt>
                <c:pt idx="135">
                  <c:v>5.5</c:v>
                </c:pt>
                <c:pt idx="136">
                  <c:v>5.5</c:v>
                </c:pt>
                <c:pt idx="137">
                  <c:v>5.4950000000000001</c:v>
                </c:pt>
                <c:pt idx="138">
                  <c:v>5.49</c:v>
                </c:pt>
                <c:pt idx="139">
                  <c:v>5.49</c:v>
                </c:pt>
                <c:pt idx="140">
                  <c:v>5.49</c:v>
                </c:pt>
                <c:pt idx="141">
                  <c:v>5.49</c:v>
                </c:pt>
                <c:pt idx="142">
                  <c:v>5.49</c:v>
                </c:pt>
                <c:pt idx="143">
                  <c:v>5.49</c:v>
                </c:pt>
                <c:pt idx="144">
                  <c:v>5.49</c:v>
                </c:pt>
                <c:pt idx="145">
                  <c:v>5.49</c:v>
                </c:pt>
                <c:pt idx="146">
                  <c:v>5.49</c:v>
                </c:pt>
                <c:pt idx="147">
                  <c:v>5.49</c:v>
                </c:pt>
                <c:pt idx="148">
                  <c:v>5.43</c:v>
                </c:pt>
                <c:pt idx="149">
                  <c:v>5.42</c:v>
                </c:pt>
                <c:pt idx="150">
                  <c:v>5.4</c:v>
                </c:pt>
                <c:pt idx="151">
                  <c:v>5.4</c:v>
                </c:pt>
                <c:pt idx="152">
                  <c:v>5.4</c:v>
                </c:pt>
                <c:pt idx="153">
                  <c:v>5.4</c:v>
                </c:pt>
                <c:pt idx="154">
                  <c:v>5.4</c:v>
                </c:pt>
                <c:pt idx="155">
                  <c:v>5.4</c:v>
                </c:pt>
                <c:pt idx="156">
                  <c:v>5.4</c:v>
                </c:pt>
                <c:pt idx="157">
                  <c:v>5.36</c:v>
                </c:pt>
                <c:pt idx="158">
                  <c:v>5.35</c:v>
                </c:pt>
                <c:pt idx="159">
                  <c:v>5.35</c:v>
                </c:pt>
                <c:pt idx="160">
                  <c:v>5.32</c:v>
                </c:pt>
                <c:pt idx="161">
                  <c:v>5.31</c:v>
                </c:pt>
                <c:pt idx="162">
                  <c:v>5.3</c:v>
                </c:pt>
                <c:pt idx="163">
                  <c:v>5.3</c:v>
                </c:pt>
                <c:pt idx="164">
                  <c:v>5.3</c:v>
                </c:pt>
                <c:pt idx="165">
                  <c:v>5.25</c:v>
                </c:pt>
                <c:pt idx="166">
                  <c:v>5.25</c:v>
                </c:pt>
                <c:pt idx="167">
                  <c:v>5.2</c:v>
                </c:pt>
                <c:pt idx="168">
                  <c:v>5.2</c:v>
                </c:pt>
                <c:pt idx="169">
                  <c:v>5.2</c:v>
                </c:pt>
                <c:pt idx="170">
                  <c:v>5.2</c:v>
                </c:pt>
                <c:pt idx="171">
                  <c:v>5.19</c:v>
                </c:pt>
                <c:pt idx="172">
                  <c:v>5.0999999999999996</c:v>
                </c:pt>
                <c:pt idx="173">
                  <c:v>5.0999999999999996</c:v>
                </c:pt>
                <c:pt idx="174">
                  <c:v>5.0999999999999996</c:v>
                </c:pt>
                <c:pt idx="175">
                  <c:v>5.0999999999999996</c:v>
                </c:pt>
                <c:pt idx="176">
                  <c:v>5.0199999999999996</c:v>
                </c:pt>
                <c:pt idx="177">
                  <c:v>5</c:v>
                </c:pt>
                <c:pt idx="178">
                  <c:v>5</c:v>
                </c:pt>
                <c:pt idx="179">
                  <c:v>5</c:v>
                </c:pt>
                <c:pt idx="180">
                  <c:v>5</c:v>
                </c:pt>
                <c:pt idx="181">
                  <c:v>5</c:v>
                </c:pt>
                <c:pt idx="182">
                  <c:v>5</c:v>
                </c:pt>
                <c:pt idx="183">
                  <c:v>5</c:v>
                </c:pt>
                <c:pt idx="184">
                  <c:v>5</c:v>
                </c:pt>
                <c:pt idx="185">
                  <c:v>5</c:v>
                </c:pt>
                <c:pt idx="186">
                  <c:v>5</c:v>
                </c:pt>
                <c:pt idx="187">
                  <c:v>5</c:v>
                </c:pt>
                <c:pt idx="188">
                  <c:v>5</c:v>
                </c:pt>
                <c:pt idx="189">
                  <c:v>5</c:v>
                </c:pt>
                <c:pt idx="190">
                  <c:v>5</c:v>
                </c:pt>
                <c:pt idx="191">
                  <c:v>5</c:v>
                </c:pt>
                <c:pt idx="192">
                  <c:v>5</c:v>
                </c:pt>
                <c:pt idx="193">
                  <c:v>5</c:v>
                </c:pt>
                <c:pt idx="194">
                  <c:v>5</c:v>
                </c:pt>
                <c:pt idx="195">
                  <c:v>5</c:v>
                </c:pt>
                <c:pt idx="196">
                  <c:v>5</c:v>
                </c:pt>
                <c:pt idx="197">
                  <c:v>5</c:v>
                </c:pt>
                <c:pt idx="198">
                  <c:v>5</c:v>
                </c:pt>
                <c:pt idx="199">
                  <c:v>5</c:v>
                </c:pt>
                <c:pt idx="200">
                  <c:v>4.99</c:v>
                </c:pt>
                <c:pt idx="201">
                  <c:v>4.9800000000000004</c:v>
                </c:pt>
                <c:pt idx="202">
                  <c:v>4.96</c:v>
                </c:pt>
                <c:pt idx="203">
                  <c:v>4.95</c:v>
                </c:pt>
                <c:pt idx="204">
                  <c:v>4.95</c:v>
                </c:pt>
                <c:pt idx="205">
                  <c:v>4.95</c:v>
                </c:pt>
                <c:pt idx="206">
                  <c:v>4.95</c:v>
                </c:pt>
                <c:pt idx="207">
                  <c:v>4.95</c:v>
                </c:pt>
                <c:pt idx="208">
                  <c:v>4.9489999999999998</c:v>
                </c:pt>
                <c:pt idx="209">
                  <c:v>4.9450000000000003</c:v>
                </c:pt>
                <c:pt idx="210">
                  <c:v>4.9420000000000002</c:v>
                </c:pt>
                <c:pt idx="211">
                  <c:v>4.9000000000000004</c:v>
                </c:pt>
                <c:pt idx="212">
                  <c:v>4.9000000000000004</c:v>
                </c:pt>
                <c:pt idx="213">
                  <c:v>4.9000000000000004</c:v>
                </c:pt>
                <c:pt idx="214">
                  <c:v>4.9000000000000004</c:v>
                </c:pt>
                <c:pt idx="215">
                  <c:v>4.9000000000000004</c:v>
                </c:pt>
                <c:pt idx="216">
                  <c:v>4.9000000000000004</c:v>
                </c:pt>
                <c:pt idx="217">
                  <c:v>4.9000000000000004</c:v>
                </c:pt>
                <c:pt idx="218">
                  <c:v>4.9000000000000004</c:v>
                </c:pt>
                <c:pt idx="219">
                  <c:v>4.9000000000000004</c:v>
                </c:pt>
                <c:pt idx="220">
                  <c:v>4.9000000000000004</c:v>
                </c:pt>
                <c:pt idx="221">
                  <c:v>4.9000000000000004</c:v>
                </c:pt>
                <c:pt idx="222">
                  <c:v>4.9000000000000004</c:v>
                </c:pt>
                <c:pt idx="223">
                  <c:v>4.8899999999999997</c:v>
                </c:pt>
                <c:pt idx="224">
                  <c:v>4.8579999999999997</c:v>
                </c:pt>
                <c:pt idx="225">
                  <c:v>4.8499999999999996</c:v>
                </c:pt>
                <c:pt idx="226">
                  <c:v>4.8499999999999996</c:v>
                </c:pt>
                <c:pt idx="227">
                  <c:v>4.8499999999999996</c:v>
                </c:pt>
                <c:pt idx="228">
                  <c:v>4.83</c:v>
                </c:pt>
                <c:pt idx="229">
                  <c:v>4.8</c:v>
                </c:pt>
                <c:pt idx="230">
                  <c:v>4.8</c:v>
                </c:pt>
                <c:pt idx="231">
                  <c:v>4.8</c:v>
                </c:pt>
                <c:pt idx="232">
                  <c:v>4.8</c:v>
                </c:pt>
                <c:pt idx="233">
                  <c:v>4.8</c:v>
                </c:pt>
                <c:pt idx="234">
                  <c:v>4.8</c:v>
                </c:pt>
                <c:pt idx="235">
                  <c:v>4.8</c:v>
                </c:pt>
                <c:pt idx="236">
                  <c:v>4.8</c:v>
                </c:pt>
                <c:pt idx="237">
                  <c:v>4.8</c:v>
                </c:pt>
                <c:pt idx="238">
                  <c:v>4.8</c:v>
                </c:pt>
                <c:pt idx="239">
                  <c:v>4.76</c:v>
                </c:pt>
                <c:pt idx="240">
                  <c:v>4.74</c:v>
                </c:pt>
                <c:pt idx="241">
                  <c:v>4.72</c:v>
                </c:pt>
                <c:pt idx="242">
                  <c:v>4.7</c:v>
                </c:pt>
                <c:pt idx="243">
                  <c:v>4.7</c:v>
                </c:pt>
                <c:pt idx="244">
                  <c:v>4.7</c:v>
                </c:pt>
                <c:pt idx="245">
                  <c:v>4.7</c:v>
                </c:pt>
                <c:pt idx="246">
                  <c:v>4.63</c:v>
                </c:pt>
                <c:pt idx="247">
                  <c:v>4.62</c:v>
                </c:pt>
                <c:pt idx="248">
                  <c:v>4.62</c:v>
                </c:pt>
                <c:pt idx="249">
                  <c:v>4.5999999999999996</c:v>
                </c:pt>
                <c:pt idx="250">
                  <c:v>4.5999999999999996</c:v>
                </c:pt>
                <c:pt idx="251">
                  <c:v>4.59</c:v>
                </c:pt>
                <c:pt idx="252">
                  <c:v>4.5599999999999996</c:v>
                </c:pt>
                <c:pt idx="253">
                  <c:v>4.55</c:v>
                </c:pt>
                <c:pt idx="254">
                  <c:v>4.53</c:v>
                </c:pt>
                <c:pt idx="255">
                  <c:v>4.53</c:v>
                </c:pt>
                <c:pt idx="256">
                  <c:v>4.5</c:v>
                </c:pt>
                <c:pt idx="257">
                  <c:v>4.5</c:v>
                </c:pt>
                <c:pt idx="258">
                  <c:v>4.5</c:v>
                </c:pt>
                <c:pt idx="259">
                  <c:v>4.5</c:v>
                </c:pt>
                <c:pt idx="260">
                  <c:v>4.5</c:v>
                </c:pt>
                <c:pt idx="261">
                  <c:v>4.5</c:v>
                </c:pt>
                <c:pt idx="262">
                  <c:v>4.5</c:v>
                </c:pt>
                <c:pt idx="263">
                  <c:v>4.49</c:v>
                </c:pt>
                <c:pt idx="264">
                  <c:v>4.45</c:v>
                </c:pt>
                <c:pt idx="265">
                  <c:v>4.4000000000000004</c:v>
                </c:pt>
                <c:pt idx="266">
                  <c:v>4.4000000000000004</c:v>
                </c:pt>
                <c:pt idx="267">
                  <c:v>4.4000000000000004</c:v>
                </c:pt>
                <c:pt idx="268">
                  <c:v>4.4000000000000004</c:v>
                </c:pt>
                <c:pt idx="269">
                  <c:v>4.4000000000000004</c:v>
                </c:pt>
                <c:pt idx="270">
                  <c:v>4.4000000000000004</c:v>
                </c:pt>
                <c:pt idx="271">
                  <c:v>4.4000000000000004</c:v>
                </c:pt>
                <c:pt idx="272">
                  <c:v>4.3600000000000003</c:v>
                </c:pt>
                <c:pt idx="273">
                  <c:v>4.3499999999999996</c:v>
                </c:pt>
                <c:pt idx="274">
                  <c:v>4.33</c:v>
                </c:pt>
                <c:pt idx="275">
                  <c:v>4.3</c:v>
                </c:pt>
                <c:pt idx="276">
                  <c:v>4.3</c:v>
                </c:pt>
                <c:pt idx="277">
                  <c:v>4.3</c:v>
                </c:pt>
                <c:pt idx="278">
                  <c:v>4.3</c:v>
                </c:pt>
                <c:pt idx="279">
                  <c:v>4.3</c:v>
                </c:pt>
                <c:pt idx="280">
                  <c:v>4.3</c:v>
                </c:pt>
                <c:pt idx="281">
                  <c:v>4.2770000000000001</c:v>
                </c:pt>
                <c:pt idx="282">
                  <c:v>4.2699999999999996</c:v>
                </c:pt>
                <c:pt idx="283">
                  <c:v>4.2</c:v>
                </c:pt>
                <c:pt idx="284">
                  <c:v>4.2</c:v>
                </c:pt>
                <c:pt idx="285">
                  <c:v>4.2</c:v>
                </c:pt>
                <c:pt idx="286">
                  <c:v>4.2</c:v>
                </c:pt>
                <c:pt idx="287">
                  <c:v>4.2</c:v>
                </c:pt>
                <c:pt idx="288">
                  <c:v>4.2</c:v>
                </c:pt>
                <c:pt idx="289">
                  <c:v>4.18</c:v>
                </c:pt>
                <c:pt idx="290">
                  <c:v>4.16</c:v>
                </c:pt>
                <c:pt idx="291">
                  <c:v>4.1399999999999997</c:v>
                </c:pt>
                <c:pt idx="292">
                  <c:v>4.0999999999999996</c:v>
                </c:pt>
                <c:pt idx="293">
                  <c:v>4.0999999999999996</c:v>
                </c:pt>
                <c:pt idx="294">
                  <c:v>4.0999999999999996</c:v>
                </c:pt>
                <c:pt idx="295">
                  <c:v>4.0999999999999996</c:v>
                </c:pt>
                <c:pt idx="296">
                  <c:v>4.0999999999999996</c:v>
                </c:pt>
                <c:pt idx="297">
                  <c:v>4.0999999999999996</c:v>
                </c:pt>
                <c:pt idx="298">
                  <c:v>4.0999999999999996</c:v>
                </c:pt>
                <c:pt idx="299">
                  <c:v>4.05</c:v>
                </c:pt>
                <c:pt idx="300">
                  <c:v>4.05</c:v>
                </c:pt>
                <c:pt idx="301">
                  <c:v>4.04</c:v>
                </c:pt>
                <c:pt idx="302">
                  <c:v>4.04</c:v>
                </c:pt>
                <c:pt idx="303">
                  <c:v>4.04</c:v>
                </c:pt>
                <c:pt idx="304">
                  <c:v>4</c:v>
                </c:pt>
                <c:pt idx="305">
                  <c:v>4</c:v>
                </c:pt>
                <c:pt idx="306">
                  <c:v>4</c:v>
                </c:pt>
                <c:pt idx="307">
                  <c:v>4</c:v>
                </c:pt>
                <c:pt idx="308">
                  <c:v>4</c:v>
                </c:pt>
                <c:pt idx="309">
                  <c:v>4</c:v>
                </c:pt>
                <c:pt idx="310">
                  <c:v>4</c:v>
                </c:pt>
                <c:pt idx="311">
                  <c:v>4</c:v>
                </c:pt>
                <c:pt idx="312">
                  <c:v>3.91</c:v>
                </c:pt>
                <c:pt idx="313">
                  <c:v>3.9</c:v>
                </c:pt>
                <c:pt idx="314">
                  <c:v>3.9</c:v>
                </c:pt>
                <c:pt idx="315">
                  <c:v>3.9</c:v>
                </c:pt>
                <c:pt idx="316">
                  <c:v>3.9</c:v>
                </c:pt>
                <c:pt idx="317">
                  <c:v>3.83</c:v>
                </c:pt>
                <c:pt idx="318">
                  <c:v>3.8</c:v>
                </c:pt>
                <c:pt idx="319">
                  <c:v>3.8</c:v>
                </c:pt>
                <c:pt idx="320">
                  <c:v>3.8</c:v>
                </c:pt>
                <c:pt idx="321">
                  <c:v>3.8</c:v>
                </c:pt>
                <c:pt idx="322">
                  <c:v>3.8</c:v>
                </c:pt>
                <c:pt idx="323">
                  <c:v>3.8</c:v>
                </c:pt>
                <c:pt idx="324">
                  <c:v>3.8</c:v>
                </c:pt>
                <c:pt idx="325">
                  <c:v>3.8</c:v>
                </c:pt>
                <c:pt idx="326">
                  <c:v>3.78</c:v>
                </c:pt>
                <c:pt idx="327">
                  <c:v>3.74</c:v>
                </c:pt>
                <c:pt idx="328">
                  <c:v>3.73</c:v>
                </c:pt>
                <c:pt idx="329">
                  <c:v>3.7</c:v>
                </c:pt>
                <c:pt idx="330">
                  <c:v>3.7</c:v>
                </c:pt>
                <c:pt idx="331">
                  <c:v>3.68</c:v>
                </c:pt>
                <c:pt idx="332">
                  <c:v>3.68</c:v>
                </c:pt>
                <c:pt idx="333">
                  <c:v>3.67</c:v>
                </c:pt>
                <c:pt idx="334">
                  <c:v>3.64</c:v>
                </c:pt>
                <c:pt idx="335">
                  <c:v>3.6</c:v>
                </c:pt>
                <c:pt idx="336">
                  <c:v>3.6</c:v>
                </c:pt>
                <c:pt idx="337">
                  <c:v>3.6</c:v>
                </c:pt>
                <c:pt idx="338">
                  <c:v>3.6</c:v>
                </c:pt>
                <c:pt idx="339">
                  <c:v>3.6</c:v>
                </c:pt>
                <c:pt idx="340">
                  <c:v>3.6</c:v>
                </c:pt>
                <c:pt idx="341">
                  <c:v>3.6</c:v>
                </c:pt>
                <c:pt idx="342">
                  <c:v>3.52</c:v>
                </c:pt>
                <c:pt idx="343">
                  <c:v>3.5</c:v>
                </c:pt>
                <c:pt idx="344">
                  <c:v>3.5</c:v>
                </c:pt>
                <c:pt idx="345">
                  <c:v>3.5</c:v>
                </c:pt>
                <c:pt idx="346">
                  <c:v>3.5</c:v>
                </c:pt>
                <c:pt idx="347">
                  <c:v>3.5</c:v>
                </c:pt>
                <c:pt idx="348">
                  <c:v>3.5</c:v>
                </c:pt>
                <c:pt idx="349">
                  <c:v>3.5</c:v>
                </c:pt>
                <c:pt idx="350">
                  <c:v>3.5</c:v>
                </c:pt>
                <c:pt idx="351">
                  <c:v>3.5</c:v>
                </c:pt>
                <c:pt idx="352">
                  <c:v>3.488</c:v>
                </c:pt>
                <c:pt idx="353">
                  <c:v>3.47</c:v>
                </c:pt>
                <c:pt idx="354">
                  <c:v>3.47</c:v>
                </c:pt>
                <c:pt idx="355">
                  <c:v>3.44</c:v>
                </c:pt>
                <c:pt idx="356">
                  <c:v>3.4</c:v>
                </c:pt>
                <c:pt idx="357">
                  <c:v>3.4</c:v>
                </c:pt>
                <c:pt idx="358">
                  <c:v>3.34</c:v>
                </c:pt>
                <c:pt idx="359">
                  <c:v>3.3</c:v>
                </c:pt>
                <c:pt idx="360">
                  <c:v>3.3</c:v>
                </c:pt>
                <c:pt idx="361">
                  <c:v>3.3</c:v>
                </c:pt>
                <c:pt idx="362">
                  <c:v>3.3</c:v>
                </c:pt>
                <c:pt idx="363">
                  <c:v>3.3</c:v>
                </c:pt>
                <c:pt idx="364">
                  <c:v>3.3</c:v>
                </c:pt>
                <c:pt idx="365">
                  <c:v>3.3</c:v>
                </c:pt>
                <c:pt idx="366">
                  <c:v>3.3</c:v>
                </c:pt>
                <c:pt idx="367">
                  <c:v>3.3</c:v>
                </c:pt>
                <c:pt idx="368">
                  <c:v>3.3</c:v>
                </c:pt>
                <c:pt idx="369">
                  <c:v>3.3</c:v>
                </c:pt>
                <c:pt idx="370">
                  <c:v>3.3</c:v>
                </c:pt>
                <c:pt idx="371">
                  <c:v>3.3</c:v>
                </c:pt>
                <c:pt idx="372">
                  <c:v>3.3</c:v>
                </c:pt>
                <c:pt idx="373">
                  <c:v>3.26</c:v>
                </c:pt>
                <c:pt idx="374">
                  <c:v>3.24</c:v>
                </c:pt>
                <c:pt idx="375">
                  <c:v>3.21</c:v>
                </c:pt>
                <c:pt idx="376">
                  <c:v>3.2</c:v>
                </c:pt>
                <c:pt idx="377">
                  <c:v>3.2</c:v>
                </c:pt>
                <c:pt idx="378">
                  <c:v>3.2</c:v>
                </c:pt>
                <c:pt idx="379">
                  <c:v>3.2</c:v>
                </c:pt>
                <c:pt idx="380">
                  <c:v>3.2</c:v>
                </c:pt>
                <c:pt idx="381">
                  <c:v>3.2</c:v>
                </c:pt>
                <c:pt idx="382">
                  <c:v>3.2</c:v>
                </c:pt>
                <c:pt idx="383">
                  <c:v>3.2</c:v>
                </c:pt>
                <c:pt idx="384">
                  <c:v>3.2</c:v>
                </c:pt>
                <c:pt idx="385">
                  <c:v>3.2</c:v>
                </c:pt>
                <c:pt idx="386">
                  <c:v>3.2</c:v>
                </c:pt>
                <c:pt idx="387">
                  <c:v>3.2</c:v>
                </c:pt>
                <c:pt idx="388">
                  <c:v>3.15</c:v>
                </c:pt>
                <c:pt idx="389">
                  <c:v>3.12</c:v>
                </c:pt>
                <c:pt idx="390">
                  <c:v>3.1</c:v>
                </c:pt>
                <c:pt idx="391">
                  <c:v>3.1</c:v>
                </c:pt>
                <c:pt idx="392">
                  <c:v>3.1</c:v>
                </c:pt>
                <c:pt idx="393">
                  <c:v>3.1</c:v>
                </c:pt>
                <c:pt idx="394">
                  <c:v>3.1</c:v>
                </c:pt>
                <c:pt idx="395">
                  <c:v>3.1</c:v>
                </c:pt>
                <c:pt idx="396">
                  <c:v>3.097</c:v>
                </c:pt>
                <c:pt idx="397">
                  <c:v>3.09</c:v>
                </c:pt>
                <c:pt idx="398">
                  <c:v>3.08</c:v>
                </c:pt>
                <c:pt idx="399">
                  <c:v>3.06</c:v>
                </c:pt>
                <c:pt idx="400">
                  <c:v>3</c:v>
                </c:pt>
                <c:pt idx="401">
                  <c:v>3</c:v>
                </c:pt>
                <c:pt idx="402">
                  <c:v>3</c:v>
                </c:pt>
                <c:pt idx="403">
                  <c:v>3</c:v>
                </c:pt>
                <c:pt idx="404">
                  <c:v>3</c:v>
                </c:pt>
                <c:pt idx="405">
                  <c:v>3</c:v>
                </c:pt>
                <c:pt idx="406">
                  <c:v>3</c:v>
                </c:pt>
                <c:pt idx="407">
                  <c:v>3</c:v>
                </c:pt>
                <c:pt idx="408">
                  <c:v>3</c:v>
                </c:pt>
                <c:pt idx="409">
                  <c:v>3</c:v>
                </c:pt>
                <c:pt idx="410">
                  <c:v>3</c:v>
                </c:pt>
                <c:pt idx="411">
                  <c:v>3</c:v>
                </c:pt>
                <c:pt idx="412">
                  <c:v>2.9969999999999999</c:v>
                </c:pt>
                <c:pt idx="413">
                  <c:v>2.9950000000000001</c:v>
                </c:pt>
                <c:pt idx="414">
                  <c:v>2.99</c:v>
                </c:pt>
                <c:pt idx="415">
                  <c:v>2.99</c:v>
                </c:pt>
                <c:pt idx="416">
                  <c:v>2.95</c:v>
                </c:pt>
                <c:pt idx="417">
                  <c:v>2.95</c:v>
                </c:pt>
                <c:pt idx="418">
                  <c:v>2.9</c:v>
                </c:pt>
                <c:pt idx="419">
                  <c:v>2.9</c:v>
                </c:pt>
                <c:pt idx="420">
                  <c:v>2.9</c:v>
                </c:pt>
                <c:pt idx="421">
                  <c:v>2.9</c:v>
                </c:pt>
                <c:pt idx="422">
                  <c:v>2.9</c:v>
                </c:pt>
                <c:pt idx="423">
                  <c:v>2.9</c:v>
                </c:pt>
                <c:pt idx="424">
                  <c:v>2.9</c:v>
                </c:pt>
                <c:pt idx="425">
                  <c:v>2.9</c:v>
                </c:pt>
                <c:pt idx="426">
                  <c:v>2.9</c:v>
                </c:pt>
                <c:pt idx="427">
                  <c:v>2.9</c:v>
                </c:pt>
                <c:pt idx="428">
                  <c:v>2.9</c:v>
                </c:pt>
                <c:pt idx="429">
                  <c:v>2.9</c:v>
                </c:pt>
                <c:pt idx="430">
                  <c:v>2.9</c:v>
                </c:pt>
                <c:pt idx="431">
                  <c:v>2.9</c:v>
                </c:pt>
                <c:pt idx="432">
                  <c:v>2.9</c:v>
                </c:pt>
                <c:pt idx="433">
                  <c:v>2.9</c:v>
                </c:pt>
                <c:pt idx="434">
                  <c:v>2.9</c:v>
                </c:pt>
                <c:pt idx="435">
                  <c:v>2.9</c:v>
                </c:pt>
                <c:pt idx="436">
                  <c:v>2.88</c:v>
                </c:pt>
                <c:pt idx="437">
                  <c:v>2.88</c:v>
                </c:pt>
                <c:pt idx="438">
                  <c:v>2.85</c:v>
                </c:pt>
                <c:pt idx="439">
                  <c:v>2.84</c:v>
                </c:pt>
                <c:pt idx="440">
                  <c:v>2.8319999999999999</c:v>
                </c:pt>
                <c:pt idx="441">
                  <c:v>2.83</c:v>
                </c:pt>
                <c:pt idx="442">
                  <c:v>2.8</c:v>
                </c:pt>
                <c:pt idx="443">
                  <c:v>2.8</c:v>
                </c:pt>
                <c:pt idx="444">
                  <c:v>2.8</c:v>
                </c:pt>
                <c:pt idx="445">
                  <c:v>2.8</c:v>
                </c:pt>
                <c:pt idx="446">
                  <c:v>2.8</c:v>
                </c:pt>
                <c:pt idx="447">
                  <c:v>2.8</c:v>
                </c:pt>
                <c:pt idx="448">
                  <c:v>2.8</c:v>
                </c:pt>
                <c:pt idx="449">
                  <c:v>2.8</c:v>
                </c:pt>
                <c:pt idx="450">
                  <c:v>2.8</c:v>
                </c:pt>
                <c:pt idx="451">
                  <c:v>2.8</c:v>
                </c:pt>
                <c:pt idx="452">
                  <c:v>2.8</c:v>
                </c:pt>
                <c:pt idx="453">
                  <c:v>2.8</c:v>
                </c:pt>
                <c:pt idx="454">
                  <c:v>2.8</c:v>
                </c:pt>
                <c:pt idx="455">
                  <c:v>2.8</c:v>
                </c:pt>
                <c:pt idx="456">
                  <c:v>2.8</c:v>
                </c:pt>
                <c:pt idx="457">
                  <c:v>2.8</c:v>
                </c:pt>
                <c:pt idx="458">
                  <c:v>2.77</c:v>
                </c:pt>
                <c:pt idx="459">
                  <c:v>2.75</c:v>
                </c:pt>
                <c:pt idx="460">
                  <c:v>2.7</c:v>
                </c:pt>
                <c:pt idx="461">
                  <c:v>2.7</c:v>
                </c:pt>
                <c:pt idx="462">
                  <c:v>2.7</c:v>
                </c:pt>
                <c:pt idx="463">
                  <c:v>2.7</c:v>
                </c:pt>
                <c:pt idx="464">
                  <c:v>2.7</c:v>
                </c:pt>
                <c:pt idx="465">
                  <c:v>2.7</c:v>
                </c:pt>
                <c:pt idx="466">
                  <c:v>2.7</c:v>
                </c:pt>
                <c:pt idx="467">
                  <c:v>2.7</c:v>
                </c:pt>
                <c:pt idx="468">
                  <c:v>2.7</c:v>
                </c:pt>
                <c:pt idx="469">
                  <c:v>2.67</c:v>
                </c:pt>
                <c:pt idx="470">
                  <c:v>2.66</c:v>
                </c:pt>
                <c:pt idx="471">
                  <c:v>2.66</c:v>
                </c:pt>
                <c:pt idx="472">
                  <c:v>2.6</c:v>
                </c:pt>
                <c:pt idx="473">
                  <c:v>2.6</c:v>
                </c:pt>
                <c:pt idx="474">
                  <c:v>2.6</c:v>
                </c:pt>
                <c:pt idx="475">
                  <c:v>2.6</c:v>
                </c:pt>
                <c:pt idx="476">
                  <c:v>2.6</c:v>
                </c:pt>
                <c:pt idx="477">
                  <c:v>2.6</c:v>
                </c:pt>
                <c:pt idx="478">
                  <c:v>2.6</c:v>
                </c:pt>
                <c:pt idx="479">
                  <c:v>2.6</c:v>
                </c:pt>
                <c:pt idx="480">
                  <c:v>2.6</c:v>
                </c:pt>
                <c:pt idx="481">
                  <c:v>2.58</c:v>
                </c:pt>
                <c:pt idx="482">
                  <c:v>2.58</c:v>
                </c:pt>
                <c:pt idx="483">
                  <c:v>2.56</c:v>
                </c:pt>
                <c:pt idx="484">
                  <c:v>2.5499999999999998</c:v>
                </c:pt>
                <c:pt idx="485">
                  <c:v>2.5</c:v>
                </c:pt>
                <c:pt idx="486">
                  <c:v>2.5</c:v>
                </c:pt>
                <c:pt idx="487">
                  <c:v>2.5</c:v>
                </c:pt>
                <c:pt idx="488">
                  <c:v>2.5</c:v>
                </c:pt>
                <c:pt idx="489">
                  <c:v>2.5</c:v>
                </c:pt>
                <c:pt idx="490">
                  <c:v>2.5</c:v>
                </c:pt>
                <c:pt idx="491">
                  <c:v>2.5</c:v>
                </c:pt>
                <c:pt idx="492">
                  <c:v>2.5</c:v>
                </c:pt>
                <c:pt idx="493">
                  <c:v>2.5</c:v>
                </c:pt>
                <c:pt idx="494">
                  <c:v>2.5</c:v>
                </c:pt>
                <c:pt idx="495">
                  <c:v>2.5</c:v>
                </c:pt>
                <c:pt idx="496">
                  <c:v>2.5</c:v>
                </c:pt>
                <c:pt idx="497">
                  <c:v>2.5</c:v>
                </c:pt>
                <c:pt idx="498">
                  <c:v>2.5</c:v>
                </c:pt>
                <c:pt idx="499">
                  <c:v>2.5</c:v>
                </c:pt>
                <c:pt idx="500">
                  <c:v>2.4649999999999999</c:v>
                </c:pt>
                <c:pt idx="501">
                  <c:v>2.4329999999999998</c:v>
                </c:pt>
                <c:pt idx="502">
                  <c:v>2.42</c:v>
                </c:pt>
                <c:pt idx="503">
                  <c:v>2.4</c:v>
                </c:pt>
                <c:pt idx="504">
                  <c:v>2.4</c:v>
                </c:pt>
                <c:pt idx="505">
                  <c:v>2.4</c:v>
                </c:pt>
                <c:pt idx="506">
                  <c:v>2.4</c:v>
                </c:pt>
                <c:pt idx="507">
                  <c:v>2.4</c:v>
                </c:pt>
                <c:pt idx="508">
                  <c:v>2.4</c:v>
                </c:pt>
                <c:pt idx="509">
                  <c:v>2.4</c:v>
                </c:pt>
                <c:pt idx="510">
                  <c:v>2.4</c:v>
                </c:pt>
                <c:pt idx="511">
                  <c:v>2.4</c:v>
                </c:pt>
                <c:pt idx="512">
                  <c:v>2.4</c:v>
                </c:pt>
                <c:pt idx="513">
                  <c:v>2.4</c:v>
                </c:pt>
                <c:pt idx="514">
                  <c:v>2.4</c:v>
                </c:pt>
                <c:pt idx="515">
                  <c:v>2.4</c:v>
                </c:pt>
                <c:pt idx="516">
                  <c:v>2.4</c:v>
                </c:pt>
                <c:pt idx="517">
                  <c:v>2.38</c:v>
                </c:pt>
                <c:pt idx="518">
                  <c:v>2.35</c:v>
                </c:pt>
                <c:pt idx="519">
                  <c:v>2.35</c:v>
                </c:pt>
                <c:pt idx="520">
                  <c:v>2.34</c:v>
                </c:pt>
                <c:pt idx="521">
                  <c:v>2.2999999999999998</c:v>
                </c:pt>
                <c:pt idx="522">
                  <c:v>2.2999999999999998</c:v>
                </c:pt>
                <c:pt idx="523">
                  <c:v>2.2999999999999998</c:v>
                </c:pt>
                <c:pt idx="524">
                  <c:v>2.2999999999999998</c:v>
                </c:pt>
                <c:pt idx="525">
                  <c:v>2.2999999999999998</c:v>
                </c:pt>
                <c:pt idx="526">
                  <c:v>2.2999999999999998</c:v>
                </c:pt>
                <c:pt idx="527">
                  <c:v>2.2999999999999998</c:v>
                </c:pt>
                <c:pt idx="528">
                  <c:v>2.2999999999999998</c:v>
                </c:pt>
                <c:pt idx="529">
                  <c:v>2.2999999999999998</c:v>
                </c:pt>
                <c:pt idx="530">
                  <c:v>2.2999999999999998</c:v>
                </c:pt>
                <c:pt idx="531">
                  <c:v>2.2999999999999998</c:v>
                </c:pt>
                <c:pt idx="532">
                  <c:v>2.29</c:v>
                </c:pt>
                <c:pt idx="533">
                  <c:v>2.2000000000000002</c:v>
                </c:pt>
                <c:pt idx="534">
                  <c:v>2.2000000000000002</c:v>
                </c:pt>
                <c:pt idx="535">
                  <c:v>2.2000000000000002</c:v>
                </c:pt>
                <c:pt idx="536">
                  <c:v>2.2000000000000002</c:v>
                </c:pt>
                <c:pt idx="537">
                  <c:v>2.2000000000000002</c:v>
                </c:pt>
                <c:pt idx="538">
                  <c:v>2.2000000000000002</c:v>
                </c:pt>
                <c:pt idx="539">
                  <c:v>2.2000000000000002</c:v>
                </c:pt>
                <c:pt idx="540">
                  <c:v>2.2000000000000002</c:v>
                </c:pt>
                <c:pt idx="541">
                  <c:v>2.2000000000000002</c:v>
                </c:pt>
                <c:pt idx="542">
                  <c:v>2.2000000000000002</c:v>
                </c:pt>
                <c:pt idx="543">
                  <c:v>2.2000000000000002</c:v>
                </c:pt>
                <c:pt idx="544">
                  <c:v>2.16</c:v>
                </c:pt>
                <c:pt idx="545">
                  <c:v>2.16</c:v>
                </c:pt>
                <c:pt idx="546">
                  <c:v>2.15</c:v>
                </c:pt>
                <c:pt idx="547">
                  <c:v>2.15</c:v>
                </c:pt>
                <c:pt idx="548">
                  <c:v>2.1</c:v>
                </c:pt>
                <c:pt idx="549">
                  <c:v>2.1</c:v>
                </c:pt>
                <c:pt idx="550">
                  <c:v>2.1</c:v>
                </c:pt>
                <c:pt idx="551">
                  <c:v>2.1</c:v>
                </c:pt>
                <c:pt idx="552">
                  <c:v>2.1</c:v>
                </c:pt>
                <c:pt idx="553">
                  <c:v>2.1</c:v>
                </c:pt>
                <c:pt idx="554">
                  <c:v>2.1</c:v>
                </c:pt>
                <c:pt idx="555">
                  <c:v>2.1</c:v>
                </c:pt>
                <c:pt idx="556">
                  <c:v>2.1</c:v>
                </c:pt>
                <c:pt idx="557">
                  <c:v>2.1</c:v>
                </c:pt>
                <c:pt idx="558">
                  <c:v>2.08</c:v>
                </c:pt>
                <c:pt idx="559">
                  <c:v>2.0699999999999998</c:v>
                </c:pt>
                <c:pt idx="560">
                  <c:v>2.04</c:v>
                </c:pt>
                <c:pt idx="561">
                  <c:v>2</c:v>
                </c:pt>
                <c:pt idx="562">
                  <c:v>2</c:v>
                </c:pt>
                <c:pt idx="563">
                  <c:v>2</c:v>
                </c:pt>
                <c:pt idx="564">
                  <c:v>2</c:v>
                </c:pt>
                <c:pt idx="565">
                  <c:v>2</c:v>
                </c:pt>
                <c:pt idx="566">
                  <c:v>2</c:v>
                </c:pt>
                <c:pt idx="567">
                  <c:v>2</c:v>
                </c:pt>
                <c:pt idx="568">
                  <c:v>2</c:v>
                </c:pt>
                <c:pt idx="569">
                  <c:v>2</c:v>
                </c:pt>
                <c:pt idx="570">
                  <c:v>2</c:v>
                </c:pt>
                <c:pt idx="571">
                  <c:v>2</c:v>
                </c:pt>
                <c:pt idx="572">
                  <c:v>2</c:v>
                </c:pt>
                <c:pt idx="573">
                  <c:v>2</c:v>
                </c:pt>
                <c:pt idx="574">
                  <c:v>2</c:v>
                </c:pt>
                <c:pt idx="575">
                  <c:v>2</c:v>
                </c:pt>
                <c:pt idx="576">
                  <c:v>2</c:v>
                </c:pt>
                <c:pt idx="577">
                  <c:v>2</c:v>
                </c:pt>
                <c:pt idx="578">
                  <c:v>2</c:v>
                </c:pt>
                <c:pt idx="579">
                  <c:v>1.99</c:v>
                </c:pt>
                <c:pt idx="580">
                  <c:v>1.96</c:v>
                </c:pt>
                <c:pt idx="581">
                  <c:v>1.95</c:v>
                </c:pt>
                <c:pt idx="582">
                  <c:v>1.95</c:v>
                </c:pt>
                <c:pt idx="583">
                  <c:v>1.95</c:v>
                </c:pt>
                <c:pt idx="584">
                  <c:v>1.95</c:v>
                </c:pt>
                <c:pt idx="585">
                  <c:v>1.93</c:v>
                </c:pt>
                <c:pt idx="586">
                  <c:v>1.93</c:v>
                </c:pt>
                <c:pt idx="587">
                  <c:v>1.93</c:v>
                </c:pt>
                <c:pt idx="588">
                  <c:v>1.93</c:v>
                </c:pt>
                <c:pt idx="589">
                  <c:v>1.925</c:v>
                </c:pt>
                <c:pt idx="590">
                  <c:v>1.92</c:v>
                </c:pt>
                <c:pt idx="591">
                  <c:v>1.9</c:v>
                </c:pt>
                <c:pt idx="592">
                  <c:v>1.9</c:v>
                </c:pt>
                <c:pt idx="593">
                  <c:v>1.9</c:v>
                </c:pt>
                <c:pt idx="594">
                  <c:v>1.9</c:v>
                </c:pt>
                <c:pt idx="595">
                  <c:v>1.9</c:v>
                </c:pt>
                <c:pt idx="596">
                  <c:v>1.9</c:v>
                </c:pt>
                <c:pt idx="597">
                  <c:v>1.9</c:v>
                </c:pt>
                <c:pt idx="598">
                  <c:v>1.9</c:v>
                </c:pt>
                <c:pt idx="599">
                  <c:v>1.9</c:v>
                </c:pt>
                <c:pt idx="600">
                  <c:v>1.9</c:v>
                </c:pt>
                <c:pt idx="601">
                  <c:v>1.88</c:v>
                </c:pt>
                <c:pt idx="602">
                  <c:v>1.875</c:v>
                </c:pt>
                <c:pt idx="603">
                  <c:v>1.85</c:v>
                </c:pt>
                <c:pt idx="604">
                  <c:v>1.85</c:v>
                </c:pt>
                <c:pt idx="605">
                  <c:v>1.82</c:v>
                </c:pt>
                <c:pt idx="606">
                  <c:v>1.8</c:v>
                </c:pt>
                <c:pt idx="607">
                  <c:v>1.8</c:v>
                </c:pt>
                <c:pt idx="608">
                  <c:v>1.8</c:v>
                </c:pt>
                <c:pt idx="609">
                  <c:v>1.8</c:v>
                </c:pt>
                <c:pt idx="610">
                  <c:v>1.8</c:v>
                </c:pt>
                <c:pt idx="611">
                  <c:v>1.8</c:v>
                </c:pt>
                <c:pt idx="612">
                  <c:v>1.8</c:v>
                </c:pt>
                <c:pt idx="613">
                  <c:v>1.8</c:v>
                </c:pt>
                <c:pt idx="614">
                  <c:v>1.8</c:v>
                </c:pt>
                <c:pt idx="615">
                  <c:v>1.8</c:v>
                </c:pt>
                <c:pt idx="616">
                  <c:v>1.8</c:v>
                </c:pt>
                <c:pt idx="617">
                  <c:v>1.8</c:v>
                </c:pt>
                <c:pt idx="618">
                  <c:v>1.79</c:v>
                </c:pt>
                <c:pt idx="619">
                  <c:v>1.77</c:v>
                </c:pt>
                <c:pt idx="620">
                  <c:v>1.7689999999999999</c:v>
                </c:pt>
                <c:pt idx="621">
                  <c:v>1.76</c:v>
                </c:pt>
                <c:pt idx="622">
                  <c:v>1.75</c:v>
                </c:pt>
                <c:pt idx="623">
                  <c:v>1.75</c:v>
                </c:pt>
                <c:pt idx="624">
                  <c:v>1.72</c:v>
                </c:pt>
                <c:pt idx="625">
                  <c:v>1.7</c:v>
                </c:pt>
                <c:pt idx="626">
                  <c:v>1.7</c:v>
                </c:pt>
                <c:pt idx="627">
                  <c:v>1.7</c:v>
                </c:pt>
                <c:pt idx="628">
                  <c:v>1.7</c:v>
                </c:pt>
                <c:pt idx="629">
                  <c:v>1.7</c:v>
                </c:pt>
                <c:pt idx="630">
                  <c:v>1.7</c:v>
                </c:pt>
                <c:pt idx="631">
                  <c:v>1.7</c:v>
                </c:pt>
                <c:pt idx="632">
                  <c:v>1.7</c:v>
                </c:pt>
                <c:pt idx="633">
                  <c:v>1.7</c:v>
                </c:pt>
                <c:pt idx="634">
                  <c:v>1.7</c:v>
                </c:pt>
                <c:pt idx="635">
                  <c:v>1.7</c:v>
                </c:pt>
                <c:pt idx="636">
                  <c:v>1.68</c:v>
                </c:pt>
                <c:pt idx="637">
                  <c:v>1.66</c:v>
                </c:pt>
                <c:pt idx="638">
                  <c:v>1.65</c:v>
                </c:pt>
                <c:pt idx="639">
                  <c:v>1.65</c:v>
                </c:pt>
                <c:pt idx="640">
                  <c:v>1.65</c:v>
                </c:pt>
                <c:pt idx="641">
                  <c:v>1.65</c:v>
                </c:pt>
                <c:pt idx="642">
                  <c:v>1.64</c:v>
                </c:pt>
                <c:pt idx="643">
                  <c:v>1.639</c:v>
                </c:pt>
                <c:pt idx="644">
                  <c:v>1.6</c:v>
                </c:pt>
                <c:pt idx="645">
                  <c:v>1.6</c:v>
                </c:pt>
                <c:pt idx="646">
                  <c:v>1.6</c:v>
                </c:pt>
                <c:pt idx="647">
                  <c:v>1.6</c:v>
                </c:pt>
                <c:pt idx="648">
                  <c:v>1.6</c:v>
                </c:pt>
                <c:pt idx="649">
                  <c:v>1.6</c:v>
                </c:pt>
                <c:pt idx="650">
                  <c:v>1.6</c:v>
                </c:pt>
                <c:pt idx="651">
                  <c:v>1.599</c:v>
                </c:pt>
                <c:pt idx="652">
                  <c:v>1.59</c:v>
                </c:pt>
                <c:pt idx="653">
                  <c:v>1.55</c:v>
                </c:pt>
                <c:pt idx="654">
                  <c:v>1.55</c:v>
                </c:pt>
                <c:pt idx="655">
                  <c:v>1.55</c:v>
                </c:pt>
                <c:pt idx="656">
                  <c:v>1.52</c:v>
                </c:pt>
                <c:pt idx="657">
                  <c:v>1.5</c:v>
                </c:pt>
                <c:pt idx="658">
                  <c:v>1.5</c:v>
                </c:pt>
                <c:pt idx="659">
                  <c:v>1.5</c:v>
                </c:pt>
                <c:pt idx="660">
                  <c:v>1.5</c:v>
                </c:pt>
                <c:pt idx="661">
                  <c:v>1.5</c:v>
                </c:pt>
                <c:pt idx="662">
                  <c:v>1.5</c:v>
                </c:pt>
                <c:pt idx="663">
                  <c:v>1.5</c:v>
                </c:pt>
                <c:pt idx="664">
                  <c:v>1.5</c:v>
                </c:pt>
                <c:pt idx="665">
                  <c:v>1.5</c:v>
                </c:pt>
                <c:pt idx="666">
                  <c:v>1.5</c:v>
                </c:pt>
                <c:pt idx="667">
                  <c:v>1.5</c:v>
                </c:pt>
                <c:pt idx="668">
                  <c:v>1.5</c:v>
                </c:pt>
                <c:pt idx="669">
                  <c:v>1.5</c:v>
                </c:pt>
                <c:pt idx="670">
                  <c:v>1.5</c:v>
                </c:pt>
                <c:pt idx="671">
                  <c:v>1.5</c:v>
                </c:pt>
                <c:pt idx="672">
                  <c:v>1.5</c:v>
                </c:pt>
                <c:pt idx="673">
                  <c:v>1.5</c:v>
                </c:pt>
                <c:pt idx="674">
                  <c:v>1.49</c:v>
                </c:pt>
                <c:pt idx="675">
                  <c:v>1.49</c:v>
                </c:pt>
                <c:pt idx="676">
                  <c:v>1.48</c:v>
                </c:pt>
                <c:pt idx="677">
                  <c:v>1.48</c:v>
                </c:pt>
                <c:pt idx="678">
                  <c:v>1.464</c:v>
                </c:pt>
                <c:pt idx="679">
                  <c:v>1.46</c:v>
                </c:pt>
                <c:pt idx="680">
                  <c:v>1.45</c:v>
                </c:pt>
                <c:pt idx="681">
                  <c:v>1.45</c:v>
                </c:pt>
                <c:pt idx="682">
                  <c:v>1.45</c:v>
                </c:pt>
                <c:pt idx="683">
                  <c:v>1.45</c:v>
                </c:pt>
                <c:pt idx="684">
                  <c:v>1.45</c:v>
                </c:pt>
                <c:pt idx="685">
                  <c:v>1.44</c:v>
                </c:pt>
                <c:pt idx="686">
                  <c:v>1.44</c:v>
                </c:pt>
                <c:pt idx="687">
                  <c:v>1.44</c:v>
                </c:pt>
                <c:pt idx="688">
                  <c:v>1.44</c:v>
                </c:pt>
                <c:pt idx="689">
                  <c:v>1.44</c:v>
                </c:pt>
                <c:pt idx="690">
                  <c:v>1.44</c:v>
                </c:pt>
                <c:pt idx="691">
                  <c:v>1.43</c:v>
                </c:pt>
                <c:pt idx="692">
                  <c:v>1.4279999999999999</c:v>
                </c:pt>
                <c:pt idx="693">
                  <c:v>1.42</c:v>
                </c:pt>
                <c:pt idx="694">
                  <c:v>1.42</c:v>
                </c:pt>
                <c:pt idx="695">
                  <c:v>1.4</c:v>
                </c:pt>
                <c:pt idx="696">
                  <c:v>1.4</c:v>
                </c:pt>
                <c:pt idx="697">
                  <c:v>1.4</c:v>
                </c:pt>
                <c:pt idx="698">
                  <c:v>1.4</c:v>
                </c:pt>
                <c:pt idx="699">
                  <c:v>1.4</c:v>
                </c:pt>
                <c:pt idx="700">
                  <c:v>1.4</c:v>
                </c:pt>
                <c:pt idx="701">
                  <c:v>1.3998999999999999</c:v>
                </c:pt>
                <c:pt idx="702">
                  <c:v>1.3998999999999999</c:v>
                </c:pt>
                <c:pt idx="703">
                  <c:v>1.3998999999999999</c:v>
                </c:pt>
                <c:pt idx="704">
                  <c:v>1.3998999999999999</c:v>
                </c:pt>
                <c:pt idx="705">
                  <c:v>1.389</c:v>
                </c:pt>
                <c:pt idx="706">
                  <c:v>1.38</c:v>
                </c:pt>
                <c:pt idx="707">
                  <c:v>1.36</c:v>
                </c:pt>
                <c:pt idx="708">
                  <c:v>1.36</c:v>
                </c:pt>
                <c:pt idx="709">
                  <c:v>1.35</c:v>
                </c:pt>
                <c:pt idx="710">
                  <c:v>1.35</c:v>
                </c:pt>
                <c:pt idx="711">
                  <c:v>1.35</c:v>
                </c:pt>
                <c:pt idx="712">
                  <c:v>1.35</c:v>
                </c:pt>
                <c:pt idx="713">
                  <c:v>1.349</c:v>
                </c:pt>
                <c:pt idx="714">
                  <c:v>1.341</c:v>
                </c:pt>
                <c:pt idx="715">
                  <c:v>1.34</c:v>
                </c:pt>
                <c:pt idx="716">
                  <c:v>1.33</c:v>
                </c:pt>
                <c:pt idx="717">
                  <c:v>1.33</c:v>
                </c:pt>
                <c:pt idx="718">
                  <c:v>1.3</c:v>
                </c:pt>
                <c:pt idx="719">
                  <c:v>1.3</c:v>
                </c:pt>
                <c:pt idx="720">
                  <c:v>1.3</c:v>
                </c:pt>
                <c:pt idx="721">
                  <c:v>1.3</c:v>
                </c:pt>
                <c:pt idx="722">
                  <c:v>1.3</c:v>
                </c:pt>
                <c:pt idx="723">
                  <c:v>1.3</c:v>
                </c:pt>
                <c:pt idx="724">
                  <c:v>1.3</c:v>
                </c:pt>
                <c:pt idx="725">
                  <c:v>1.3</c:v>
                </c:pt>
                <c:pt idx="726">
                  <c:v>1.3</c:v>
                </c:pt>
                <c:pt idx="727">
                  <c:v>1.3</c:v>
                </c:pt>
                <c:pt idx="728">
                  <c:v>1.2999000000000001</c:v>
                </c:pt>
                <c:pt idx="729">
                  <c:v>1.2999000000000001</c:v>
                </c:pt>
                <c:pt idx="730">
                  <c:v>1.2999000000000001</c:v>
                </c:pt>
                <c:pt idx="731">
                  <c:v>1.2749999999999999</c:v>
                </c:pt>
                <c:pt idx="732">
                  <c:v>1.26</c:v>
                </c:pt>
                <c:pt idx="733">
                  <c:v>1.25</c:v>
                </c:pt>
                <c:pt idx="734">
                  <c:v>1.25</c:v>
                </c:pt>
                <c:pt idx="735">
                  <c:v>1.25</c:v>
                </c:pt>
                <c:pt idx="736">
                  <c:v>1.25</c:v>
                </c:pt>
                <c:pt idx="737">
                  <c:v>1.25</c:v>
                </c:pt>
                <c:pt idx="738">
                  <c:v>1.25</c:v>
                </c:pt>
                <c:pt idx="739">
                  <c:v>1.25</c:v>
                </c:pt>
                <c:pt idx="740">
                  <c:v>1.25</c:v>
                </c:pt>
                <c:pt idx="741">
                  <c:v>1.25</c:v>
                </c:pt>
                <c:pt idx="742">
                  <c:v>1.24</c:v>
                </c:pt>
                <c:pt idx="743">
                  <c:v>1.24</c:v>
                </c:pt>
                <c:pt idx="744">
                  <c:v>1.2370000000000001</c:v>
                </c:pt>
                <c:pt idx="745">
                  <c:v>1.2350000000000001</c:v>
                </c:pt>
                <c:pt idx="746">
                  <c:v>1.2</c:v>
                </c:pt>
                <c:pt idx="747">
                  <c:v>1.2</c:v>
                </c:pt>
                <c:pt idx="748">
                  <c:v>1.2</c:v>
                </c:pt>
                <c:pt idx="749">
                  <c:v>1.2</c:v>
                </c:pt>
                <c:pt idx="750">
                  <c:v>1.2</c:v>
                </c:pt>
                <c:pt idx="751">
                  <c:v>1.2</c:v>
                </c:pt>
                <c:pt idx="752">
                  <c:v>1.2</c:v>
                </c:pt>
                <c:pt idx="753">
                  <c:v>1.2</c:v>
                </c:pt>
                <c:pt idx="754">
                  <c:v>1.2</c:v>
                </c:pt>
                <c:pt idx="755">
                  <c:v>1.2</c:v>
                </c:pt>
                <c:pt idx="756">
                  <c:v>1.2</c:v>
                </c:pt>
                <c:pt idx="757">
                  <c:v>1.2</c:v>
                </c:pt>
                <c:pt idx="758">
                  <c:v>1.2</c:v>
                </c:pt>
                <c:pt idx="759">
                  <c:v>1.2</c:v>
                </c:pt>
                <c:pt idx="760">
                  <c:v>1.2</c:v>
                </c:pt>
                <c:pt idx="761">
                  <c:v>1.2</c:v>
                </c:pt>
                <c:pt idx="762">
                  <c:v>1.2</c:v>
                </c:pt>
                <c:pt idx="763">
                  <c:v>1.2</c:v>
                </c:pt>
                <c:pt idx="764">
                  <c:v>1.1499999999999999</c:v>
                </c:pt>
                <c:pt idx="765">
                  <c:v>1.1499999999999999</c:v>
                </c:pt>
                <c:pt idx="766">
                  <c:v>1.1299999999999999</c:v>
                </c:pt>
                <c:pt idx="767">
                  <c:v>1.1299999999999999</c:v>
                </c:pt>
                <c:pt idx="768">
                  <c:v>1.125</c:v>
                </c:pt>
                <c:pt idx="769">
                  <c:v>1.1000000000000001</c:v>
                </c:pt>
                <c:pt idx="770">
                  <c:v>1.1000000000000001</c:v>
                </c:pt>
                <c:pt idx="771">
                  <c:v>1.1000000000000001</c:v>
                </c:pt>
                <c:pt idx="772">
                  <c:v>1.1000000000000001</c:v>
                </c:pt>
                <c:pt idx="773">
                  <c:v>1.1000000000000001</c:v>
                </c:pt>
                <c:pt idx="774">
                  <c:v>1.1000000000000001</c:v>
                </c:pt>
                <c:pt idx="775">
                  <c:v>1.1000000000000001</c:v>
                </c:pt>
                <c:pt idx="776">
                  <c:v>1.1000000000000001</c:v>
                </c:pt>
                <c:pt idx="777">
                  <c:v>1.1000000000000001</c:v>
                </c:pt>
                <c:pt idx="778">
                  <c:v>1.1000000000000001</c:v>
                </c:pt>
                <c:pt idx="779">
                  <c:v>1.1000000000000001</c:v>
                </c:pt>
                <c:pt idx="780">
                  <c:v>1.1000000000000001</c:v>
                </c:pt>
                <c:pt idx="781">
                  <c:v>1.1000000000000001</c:v>
                </c:pt>
                <c:pt idx="782">
                  <c:v>1.1000000000000001</c:v>
                </c:pt>
                <c:pt idx="783">
                  <c:v>1.1000000000000001</c:v>
                </c:pt>
                <c:pt idx="784">
                  <c:v>1.1000000000000001</c:v>
                </c:pt>
                <c:pt idx="785">
                  <c:v>1.1000000000000001</c:v>
                </c:pt>
                <c:pt idx="786">
                  <c:v>1.1000000000000001</c:v>
                </c:pt>
                <c:pt idx="787">
                  <c:v>1.089</c:v>
                </c:pt>
                <c:pt idx="788">
                  <c:v>1.08</c:v>
                </c:pt>
              </c:numCache>
            </c:numRef>
          </c:yVal>
          <c:smooth val="1"/>
          <c:extLst>
            <c:ext xmlns:c16="http://schemas.microsoft.com/office/drawing/2014/chart" uri="{C3380CC4-5D6E-409C-BE32-E72D297353CC}">
              <c16:uniqueId val="{00000001-4BAC-4553-9E58-2425A31BE649}"/>
            </c:ext>
          </c:extLst>
        </c:ser>
        <c:ser>
          <c:idx val="2"/>
          <c:order val="2"/>
          <c:spPr>
            <a:ln w="28575" cap="rnd">
              <a:solidFill>
                <a:schemeClr val="accent3"/>
              </a:solidFill>
              <a:round/>
            </a:ln>
            <a:effectLst/>
          </c:spPr>
          <c:marker>
            <c:symbol val="none"/>
          </c:marker>
          <c:xVal>
            <c:numRef>
              <c:f>'Vannkraftverk (2)'!$W$1138:$W$1498</c:f>
              <c:numCache>
                <c:formatCode>General</c:formatCode>
                <c:ptCount val="361"/>
                <c:pt idx="0">
                  <c:v>1137</c:v>
                </c:pt>
                <c:pt idx="1">
                  <c:v>1138</c:v>
                </c:pt>
                <c:pt idx="2">
                  <c:v>1139</c:v>
                </c:pt>
                <c:pt idx="3">
                  <c:v>1140</c:v>
                </c:pt>
                <c:pt idx="4">
                  <c:v>1141</c:v>
                </c:pt>
                <c:pt idx="5">
                  <c:v>1142</c:v>
                </c:pt>
                <c:pt idx="6">
                  <c:v>1143</c:v>
                </c:pt>
                <c:pt idx="7">
                  <c:v>1144</c:v>
                </c:pt>
                <c:pt idx="8">
                  <c:v>1145</c:v>
                </c:pt>
                <c:pt idx="9">
                  <c:v>1146</c:v>
                </c:pt>
                <c:pt idx="10">
                  <c:v>1147</c:v>
                </c:pt>
                <c:pt idx="11">
                  <c:v>1148</c:v>
                </c:pt>
                <c:pt idx="12">
                  <c:v>1149</c:v>
                </c:pt>
                <c:pt idx="13">
                  <c:v>1150</c:v>
                </c:pt>
                <c:pt idx="14">
                  <c:v>1151</c:v>
                </c:pt>
                <c:pt idx="15">
                  <c:v>1152</c:v>
                </c:pt>
                <c:pt idx="16">
                  <c:v>1153</c:v>
                </c:pt>
                <c:pt idx="17">
                  <c:v>1154</c:v>
                </c:pt>
                <c:pt idx="18">
                  <c:v>1155</c:v>
                </c:pt>
                <c:pt idx="19">
                  <c:v>1156</c:v>
                </c:pt>
                <c:pt idx="20">
                  <c:v>1157</c:v>
                </c:pt>
                <c:pt idx="21">
                  <c:v>1158</c:v>
                </c:pt>
                <c:pt idx="22">
                  <c:v>1159</c:v>
                </c:pt>
                <c:pt idx="23">
                  <c:v>1160</c:v>
                </c:pt>
                <c:pt idx="24">
                  <c:v>1161</c:v>
                </c:pt>
                <c:pt idx="25">
                  <c:v>1162</c:v>
                </c:pt>
                <c:pt idx="26">
                  <c:v>1163</c:v>
                </c:pt>
                <c:pt idx="27">
                  <c:v>1164</c:v>
                </c:pt>
                <c:pt idx="28">
                  <c:v>1165</c:v>
                </c:pt>
                <c:pt idx="29">
                  <c:v>1166</c:v>
                </c:pt>
                <c:pt idx="30">
                  <c:v>1167</c:v>
                </c:pt>
                <c:pt idx="31">
                  <c:v>1168</c:v>
                </c:pt>
                <c:pt idx="32">
                  <c:v>1169</c:v>
                </c:pt>
                <c:pt idx="33">
                  <c:v>1170</c:v>
                </c:pt>
                <c:pt idx="34">
                  <c:v>1171</c:v>
                </c:pt>
                <c:pt idx="35">
                  <c:v>1172</c:v>
                </c:pt>
                <c:pt idx="36">
                  <c:v>1173</c:v>
                </c:pt>
                <c:pt idx="37">
                  <c:v>1174</c:v>
                </c:pt>
                <c:pt idx="38">
                  <c:v>1175</c:v>
                </c:pt>
                <c:pt idx="39">
                  <c:v>1176</c:v>
                </c:pt>
                <c:pt idx="40">
                  <c:v>1177</c:v>
                </c:pt>
                <c:pt idx="41">
                  <c:v>1178</c:v>
                </c:pt>
                <c:pt idx="42">
                  <c:v>1179</c:v>
                </c:pt>
                <c:pt idx="43">
                  <c:v>1180</c:v>
                </c:pt>
                <c:pt idx="44">
                  <c:v>1181</c:v>
                </c:pt>
                <c:pt idx="45">
                  <c:v>1182</c:v>
                </c:pt>
                <c:pt idx="46">
                  <c:v>1183</c:v>
                </c:pt>
                <c:pt idx="47">
                  <c:v>1184</c:v>
                </c:pt>
                <c:pt idx="48">
                  <c:v>1185</c:v>
                </c:pt>
                <c:pt idx="49">
                  <c:v>1186</c:v>
                </c:pt>
                <c:pt idx="50">
                  <c:v>1187</c:v>
                </c:pt>
                <c:pt idx="51">
                  <c:v>1188</c:v>
                </c:pt>
                <c:pt idx="52">
                  <c:v>1189</c:v>
                </c:pt>
                <c:pt idx="53">
                  <c:v>1190</c:v>
                </c:pt>
                <c:pt idx="54">
                  <c:v>1191</c:v>
                </c:pt>
                <c:pt idx="55">
                  <c:v>1192</c:v>
                </c:pt>
                <c:pt idx="56">
                  <c:v>1193</c:v>
                </c:pt>
                <c:pt idx="57">
                  <c:v>1194</c:v>
                </c:pt>
                <c:pt idx="58">
                  <c:v>1195</c:v>
                </c:pt>
                <c:pt idx="59">
                  <c:v>1196</c:v>
                </c:pt>
                <c:pt idx="60">
                  <c:v>1197</c:v>
                </c:pt>
                <c:pt idx="61">
                  <c:v>1198</c:v>
                </c:pt>
                <c:pt idx="62">
                  <c:v>1199</c:v>
                </c:pt>
                <c:pt idx="63">
                  <c:v>1200</c:v>
                </c:pt>
                <c:pt idx="64">
                  <c:v>1201</c:v>
                </c:pt>
                <c:pt idx="65">
                  <c:v>1202</c:v>
                </c:pt>
                <c:pt idx="66">
                  <c:v>1203</c:v>
                </c:pt>
                <c:pt idx="67">
                  <c:v>1204</c:v>
                </c:pt>
                <c:pt idx="68">
                  <c:v>1205</c:v>
                </c:pt>
                <c:pt idx="69">
                  <c:v>1206</c:v>
                </c:pt>
                <c:pt idx="70">
                  <c:v>1207</c:v>
                </c:pt>
                <c:pt idx="71">
                  <c:v>1208</c:v>
                </c:pt>
                <c:pt idx="72">
                  <c:v>1209</c:v>
                </c:pt>
                <c:pt idx="73">
                  <c:v>1210</c:v>
                </c:pt>
                <c:pt idx="74">
                  <c:v>1211</c:v>
                </c:pt>
                <c:pt idx="75">
                  <c:v>1212</c:v>
                </c:pt>
                <c:pt idx="76">
                  <c:v>1213</c:v>
                </c:pt>
                <c:pt idx="77">
                  <c:v>1214</c:v>
                </c:pt>
                <c:pt idx="78">
                  <c:v>1215</c:v>
                </c:pt>
                <c:pt idx="79">
                  <c:v>1216</c:v>
                </c:pt>
                <c:pt idx="80">
                  <c:v>1217</c:v>
                </c:pt>
                <c:pt idx="81">
                  <c:v>1218</c:v>
                </c:pt>
                <c:pt idx="82">
                  <c:v>1219</c:v>
                </c:pt>
                <c:pt idx="83">
                  <c:v>1220</c:v>
                </c:pt>
                <c:pt idx="84">
                  <c:v>1221</c:v>
                </c:pt>
                <c:pt idx="85">
                  <c:v>1222</c:v>
                </c:pt>
                <c:pt idx="86">
                  <c:v>1223</c:v>
                </c:pt>
                <c:pt idx="87">
                  <c:v>1224</c:v>
                </c:pt>
                <c:pt idx="88">
                  <c:v>1225</c:v>
                </c:pt>
                <c:pt idx="89">
                  <c:v>1226</c:v>
                </c:pt>
                <c:pt idx="90">
                  <c:v>1227</c:v>
                </c:pt>
                <c:pt idx="91">
                  <c:v>1228</c:v>
                </c:pt>
                <c:pt idx="92">
                  <c:v>1229</c:v>
                </c:pt>
                <c:pt idx="93">
                  <c:v>1230</c:v>
                </c:pt>
                <c:pt idx="94">
                  <c:v>1231</c:v>
                </c:pt>
                <c:pt idx="95">
                  <c:v>1232</c:v>
                </c:pt>
                <c:pt idx="96">
                  <c:v>1233</c:v>
                </c:pt>
                <c:pt idx="97">
                  <c:v>1234</c:v>
                </c:pt>
                <c:pt idx="98">
                  <c:v>1235</c:v>
                </c:pt>
                <c:pt idx="99">
                  <c:v>1236</c:v>
                </c:pt>
                <c:pt idx="100">
                  <c:v>1237</c:v>
                </c:pt>
                <c:pt idx="101">
                  <c:v>1238</c:v>
                </c:pt>
                <c:pt idx="102">
                  <c:v>1239</c:v>
                </c:pt>
                <c:pt idx="103">
                  <c:v>1240</c:v>
                </c:pt>
                <c:pt idx="104">
                  <c:v>1241</c:v>
                </c:pt>
                <c:pt idx="105">
                  <c:v>1242</c:v>
                </c:pt>
                <c:pt idx="106">
                  <c:v>1243</c:v>
                </c:pt>
                <c:pt idx="107">
                  <c:v>1244</c:v>
                </c:pt>
                <c:pt idx="108">
                  <c:v>1245</c:v>
                </c:pt>
                <c:pt idx="109">
                  <c:v>1246</c:v>
                </c:pt>
                <c:pt idx="110">
                  <c:v>1247</c:v>
                </c:pt>
                <c:pt idx="111">
                  <c:v>1248</c:v>
                </c:pt>
                <c:pt idx="112">
                  <c:v>1249</c:v>
                </c:pt>
                <c:pt idx="113">
                  <c:v>1250</c:v>
                </c:pt>
                <c:pt idx="114">
                  <c:v>1251</c:v>
                </c:pt>
                <c:pt idx="115">
                  <c:v>1252</c:v>
                </c:pt>
                <c:pt idx="116">
                  <c:v>1253</c:v>
                </c:pt>
                <c:pt idx="117">
                  <c:v>1254</c:v>
                </c:pt>
                <c:pt idx="118">
                  <c:v>1255</c:v>
                </c:pt>
                <c:pt idx="119">
                  <c:v>1256</c:v>
                </c:pt>
                <c:pt idx="120">
                  <c:v>1257</c:v>
                </c:pt>
                <c:pt idx="121">
                  <c:v>1258</c:v>
                </c:pt>
                <c:pt idx="122">
                  <c:v>1259</c:v>
                </c:pt>
                <c:pt idx="123">
                  <c:v>1260</c:v>
                </c:pt>
                <c:pt idx="124">
                  <c:v>1261</c:v>
                </c:pt>
                <c:pt idx="125">
                  <c:v>1262</c:v>
                </c:pt>
                <c:pt idx="126">
                  <c:v>1263</c:v>
                </c:pt>
                <c:pt idx="127">
                  <c:v>1264</c:v>
                </c:pt>
                <c:pt idx="128">
                  <c:v>1265</c:v>
                </c:pt>
                <c:pt idx="129">
                  <c:v>1266</c:v>
                </c:pt>
                <c:pt idx="130">
                  <c:v>1267</c:v>
                </c:pt>
                <c:pt idx="131">
                  <c:v>1268</c:v>
                </c:pt>
                <c:pt idx="132">
                  <c:v>1269</c:v>
                </c:pt>
                <c:pt idx="133">
                  <c:v>1270</c:v>
                </c:pt>
                <c:pt idx="134">
                  <c:v>1271</c:v>
                </c:pt>
                <c:pt idx="135">
                  <c:v>1272</c:v>
                </c:pt>
                <c:pt idx="136">
                  <c:v>1273</c:v>
                </c:pt>
                <c:pt idx="137">
                  <c:v>1274</c:v>
                </c:pt>
                <c:pt idx="138">
                  <c:v>1275</c:v>
                </c:pt>
                <c:pt idx="139">
                  <c:v>1276</c:v>
                </c:pt>
                <c:pt idx="140">
                  <c:v>1277</c:v>
                </c:pt>
                <c:pt idx="141">
                  <c:v>1278</c:v>
                </c:pt>
                <c:pt idx="142">
                  <c:v>1279</c:v>
                </c:pt>
                <c:pt idx="143">
                  <c:v>1280</c:v>
                </c:pt>
                <c:pt idx="144">
                  <c:v>1281</c:v>
                </c:pt>
                <c:pt idx="145">
                  <c:v>1282</c:v>
                </c:pt>
                <c:pt idx="146">
                  <c:v>1283</c:v>
                </c:pt>
                <c:pt idx="147">
                  <c:v>1284</c:v>
                </c:pt>
                <c:pt idx="148">
                  <c:v>1285</c:v>
                </c:pt>
                <c:pt idx="149">
                  <c:v>1286</c:v>
                </c:pt>
                <c:pt idx="150">
                  <c:v>1287</c:v>
                </c:pt>
                <c:pt idx="151">
                  <c:v>1288</c:v>
                </c:pt>
                <c:pt idx="152">
                  <c:v>1289</c:v>
                </c:pt>
                <c:pt idx="153">
                  <c:v>1290</c:v>
                </c:pt>
                <c:pt idx="154">
                  <c:v>1291</c:v>
                </c:pt>
                <c:pt idx="155">
                  <c:v>1292</c:v>
                </c:pt>
                <c:pt idx="156">
                  <c:v>1293</c:v>
                </c:pt>
                <c:pt idx="157">
                  <c:v>1294</c:v>
                </c:pt>
                <c:pt idx="158">
                  <c:v>1295</c:v>
                </c:pt>
                <c:pt idx="159">
                  <c:v>1296</c:v>
                </c:pt>
                <c:pt idx="160">
                  <c:v>1297</c:v>
                </c:pt>
                <c:pt idx="161">
                  <c:v>1298</c:v>
                </c:pt>
                <c:pt idx="162">
                  <c:v>1299</c:v>
                </c:pt>
                <c:pt idx="163">
                  <c:v>1300</c:v>
                </c:pt>
                <c:pt idx="164">
                  <c:v>1301</c:v>
                </c:pt>
                <c:pt idx="165">
                  <c:v>1302</c:v>
                </c:pt>
                <c:pt idx="166">
                  <c:v>1303</c:v>
                </c:pt>
                <c:pt idx="167">
                  <c:v>1304</c:v>
                </c:pt>
                <c:pt idx="168">
                  <c:v>1305</c:v>
                </c:pt>
                <c:pt idx="169">
                  <c:v>1306</c:v>
                </c:pt>
                <c:pt idx="170">
                  <c:v>1307</c:v>
                </c:pt>
                <c:pt idx="171">
                  <c:v>1308</c:v>
                </c:pt>
                <c:pt idx="172">
                  <c:v>1309</c:v>
                </c:pt>
                <c:pt idx="173">
                  <c:v>1310</c:v>
                </c:pt>
                <c:pt idx="174">
                  <c:v>1311</c:v>
                </c:pt>
                <c:pt idx="175">
                  <c:v>1312</c:v>
                </c:pt>
                <c:pt idx="176">
                  <c:v>1313</c:v>
                </c:pt>
                <c:pt idx="177">
                  <c:v>1314</c:v>
                </c:pt>
                <c:pt idx="178">
                  <c:v>1315</c:v>
                </c:pt>
                <c:pt idx="179">
                  <c:v>1316</c:v>
                </c:pt>
                <c:pt idx="180">
                  <c:v>1317</c:v>
                </c:pt>
                <c:pt idx="181">
                  <c:v>1318</c:v>
                </c:pt>
                <c:pt idx="182">
                  <c:v>1319</c:v>
                </c:pt>
                <c:pt idx="183">
                  <c:v>1320</c:v>
                </c:pt>
                <c:pt idx="184">
                  <c:v>1321</c:v>
                </c:pt>
                <c:pt idx="185">
                  <c:v>1322</c:v>
                </c:pt>
                <c:pt idx="186">
                  <c:v>1323</c:v>
                </c:pt>
                <c:pt idx="187">
                  <c:v>1324</c:v>
                </c:pt>
                <c:pt idx="188">
                  <c:v>1325</c:v>
                </c:pt>
                <c:pt idx="189">
                  <c:v>1326</c:v>
                </c:pt>
                <c:pt idx="190">
                  <c:v>1327</c:v>
                </c:pt>
                <c:pt idx="191">
                  <c:v>1328</c:v>
                </c:pt>
                <c:pt idx="192">
                  <c:v>1329</c:v>
                </c:pt>
                <c:pt idx="193">
                  <c:v>1330</c:v>
                </c:pt>
                <c:pt idx="194">
                  <c:v>1331</c:v>
                </c:pt>
                <c:pt idx="195">
                  <c:v>1332</c:v>
                </c:pt>
                <c:pt idx="196">
                  <c:v>1333</c:v>
                </c:pt>
                <c:pt idx="197">
                  <c:v>1334</c:v>
                </c:pt>
                <c:pt idx="198">
                  <c:v>1335</c:v>
                </c:pt>
                <c:pt idx="199">
                  <c:v>1336</c:v>
                </c:pt>
                <c:pt idx="200">
                  <c:v>1337</c:v>
                </c:pt>
                <c:pt idx="201">
                  <c:v>1338</c:v>
                </c:pt>
                <c:pt idx="202">
                  <c:v>1339</c:v>
                </c:pt>
                <c:pt idx="203">
                  <c:v>1340</c:v>
                </c:pt>
                <c:pt idx="204">
                  <c:v>1341</c:v>
                </c:pt>
                <c:pt idx="205">
                  <c:v>1342</c:v>
                </c:pt>
                <c:pt idx="206">
                  <c:v>1343</c:v>
                </c:pt>
                <c:pt idx="207">
                  <c:v>1344</c:v>
                </c:pt>
                <c:pt idx="208">
                  <c:v>1345</c:v>
                </c:pt>
                <c:pt idx="209">
                  <c:v>1346</c:v>
                </c:pt>
                <c:pt idx="210">
                  <c:v>1347</c:v>
                </c:pt>
                <c:pt idx="211">
                  <c:v>1348</c:v>
                </c:pt>
                <c:pt idx="212">
                  <c:v>1349</c:v>
                </c:pt>
                <c:pt idx="213">
                  <c:v>1350</c:v>
                </c:pt>
                <c:pt idx="214">
                  <c:v>1351</c:v>
                </c:pt>
                <c:pt idx="215">
                  <c:v>1352</c:v>
                </c:pt>
                <c:pt idx="216">
                  <c:v>1353</c:v>
                </c:pt>
                <c:pt idx="217">
                  <c:v>1354</c:v>
                </c:pt>
                <c:pt idx="218">
                  <c:v>1355</c:v>
                </c:pt>
                <c:pt idx="219">
                  <c:v>1356</c:v>
                </c:pt>
                <c:pt idx="220">
                  <c:v>1357</c:v>
                </c:pt>
                <c:pt idx="221">
                  <c:v>1358</c:v>
                </c:pt>
                <c:pt idx="222">
                  <c:v>1359</c:v>
                </c:pt>
                <c:pt idx="223">
                  <c:v>1360</c:v>
                </c:pt>
                <c:pt idx="224">
                  <c:v>1361</c:v>
                </c:pt>
                <c:pt idx="225">
                  <c:v>1362</c:v>
                </c:pt>
                <c:pt idx="226">
                  <c:v>1363</c:v>
                </c:pt>
                <c:pt idx="227">
                  <c:v>1364</c:v>
                </c:pt>
                <c:pt idx="228">
                  <c:v>1365</c:v>
                </c:pt>
                <c:pt idx="229">
                  <c:v>1366</c:v>
                </c:pt>
                <c:pt idx="230">
                  <c:v>1367</c:v>
                </c:pt>
                <c:pt idx="231">
                  <c:v>1368</c:v>
                </c:pt>
                <c:pt idx="232">
                  <c:v>1369</c:v>
                </c:pt>
                <c:pt idx="233">
                  <c:v>1370</c:v>
                </c:pt>
                <c:pt idx="234">
                  <c:v>1371</c:v>
                </c:pt>
                <c:pt idx="235">
                  <c:v>1372</c:v>
                </c:pt>
                <c:pt idx="236">
                  <c:v>1373</c:v>
                </c:pt>
                <c:pt idx="237">
                  <c:v>1374</c:v>
                </c:pt>
                <c:pt idx="238">
                  <c:v>1375</c:v>
                </c:pt>
                <c:pt idx="239">
                  <c:v>1376</c:v>
                </c:pt>
                <c:pt idx="240">
                  <c:v>1377</c:v>
                </c:pt>
                <c:pt idx="241">
                  <c:v>1378</c:v>
                </c:pt>
                <c:pt idx="242">
                  <c:v>1379</c:v>
                </c:pt>
                <c:pt idx="243">
                  <c:v>1380</c:v>
                </c:pt>
                <c:pt idx="244">
                  <c:v>1381</c:v>
                </c:pt>
                <c:pt idx="245">
                  <c:v>1382</c:v>
                </c:pt>
                <c:pt idx="246">
                  <c:v>1383</c:v>
                </c:pt>
                <c:pt idx="247">
                  <c:v>1384</c:v>
                </c:pt>
                <c:pt idx="248">
                  <c:v>1385</c:v>
                </c:pt>
                <c:pt idx="249">
                  <c:v>1386</c:v>
                </c:pt>
                <c:pt idx="250">
                  <c:v>1387</c:v>
                </c:pt>
                <c:pt idx="251">
                  <c:v>1388</c:v>
                </c:pt>
                <c:pt idx="252">
                  <c:v>1389</c:v>
                </c:pt>
                <c:pt idx="253">
                  <c:v>1390</c:v>
                </c:pt>
                <c:pt idx="254">
                  <c:v>1391</c:v>
                </c:pt>
                <c:pt idx="255">
                  <c:v>1392</c:v>
                </c:pt>
                <c:pt idx="256">
                  <c:v>1393</c:v>
                </c:pt>
                <c:pt idx="257">
                  <c:v>1394</c:v>
                </c:pt>
                <c:pt idx="258">
                  <c:v>1395</c:v>
                </c:pt>
                <c:pt idx="259">
                  <c:v>1396</c:v>
                </c:pt>
                <c:pt idx="260">
                  <c:v>1397</c:v>
                </c:pt>
                <c:pt idx="261">
                  <c:v>1398</c:v>
                </c:pt>
                <c:pt idx="262">
                  <c:v>1399</c:v>
                </c:pt>
                <c:pt idx="263">
                  <c:v>1400</c:v>
                </c:pt>
                <c:pt idx="264">
                  <c:v>1401</c:v>
                </c:pt>
                <c:pt idx="265">
                  <c:v>1402</c:v>
                </c:pt>
                <c:pt idx="266">
                  <c:v>1403</c:v>
                </c:pt>
                <c:pt idx="267">
                  <c:v>1404</c:v>
                </c:pt>
                <c:pt idx="268">
                  <c:v>1405</c:v>
                </c:pt>
                <c:pt idx="269">
                  <c:v>1406</c:v>
                </c:pt>
                <c:pt idx="270">
                  <c:v>1407</c:v>
                </c:pt>
                <c:pt idx="271">
                  <c:v>1408</c:v>
                </c:pt>
                <c:pt idx="272">
                  <c:v>1409</c:v>
                </c:pt>
                <c:pt idx="273">
                  <c:v>1410</c:v>
                </c:pt>
                <c:pt idx="274">
                  <c:v>1411</c:v>
                </c:pt>
                <c:pt idx="275">
                  <c:v>1412</c:v>
                </c:pt>
                <c:pt idx="276">
                  <c:v>1413</c:v>
                </c:pt>
                <c:pt idx="277">
                  <c:v>1414</c:v>
                </c:pt>
                <c:pt idx="278">
                  <c:v>1415</c:v>
                </c:pt>
                <c:pt idx="279">
                  <c:v>1416</c:v>
                </c:pt>
                <c:pt idx="280">
                  <c:v>1417</c:v>
                </c:pt>
                <c:pt idx="281">
                  <c:v>1418</c:v>
                </c:pt>
                <c:pt idx="282">
                  <c:v>1419</c:v>
                </c:pt>
                <c:pt idx="283">
                  <c:v>1420</c:v>
                </c:pt>
                <c:pt idx="284">
                  <c:v>1421</c:v>
                </c:pt>
                <c:pt idx="285">
                  <c:v>1422</c:v>
                </c:pt>
                <c:pt idx="286">
                  <c:v>1423</c:v>
                </c:pt>
                <c:pt idx="287">
                  <c:v>1424</c:v>
                </c:pt>
                <c:pt idx="288">
                  <c:v>1425</c:v>
                </c:pt>
                <c:pt idx="289">
                  <c:v>1426</c:v>
                </c:pt>
                <c:pt idx="290">
                  <c:v>1427</c:v>
                </c:pt>
                <c:pt idx="291">
                  <c:v>1428</c:v>
                </c:pt>
                <c:pt idx="292">
                  <c:v>1429</c:v>
                </c:pt>
                <c:pt idx="293">
                  <c:v>1430</c:v>
                </c:pt>
                <c:pt idx="294">
                  <c:v>1431</c:v>
                </c:pt>
                <c:pt idx="295">
                  <c:v>1432</c:v>
                </c:pt>
                <c:pt idx="296">
                  <c:v>1433</c:v>
                </c:pt>
                <c:pt idx="297">
                  <c:v>1434</c:v>
                </c:pt>
                <c:pt idx="298">
                  <c:v>1435</c:v>
                </c:pt>
                <c:pt idx="299">
                  <c:v>1436</c:v>
                </c:pt>
                <c:pt idx="300">
                  <c:v>1437</c:v>
                </c:pt>
                <c:pt idx="301">
                  <c:v>1438</c:v>
                </c:pt>
                <c:pt idx="302">
                  <c:v>1439</c:v>
                </c:pt>
                <c:pt idx="303">
                  <c:v>1440</c:v>
                </c:pt>
                <c:pt idx="304">
                  <c:v>1441</c:v>
                </c:pt>
                <c:pt idx="305">
                  <c:v>1442</c:v>
                </c:pt>
                <c:pt idx="306">
                  <c:v>1443</c:v>
                </c:pt>
                <c:pt idx="307">
                  <c:v>1444</c:v>
                </c:pt>
                <c:pt idx="308">
                  <c:v>1445</c:v>
                </c:pt>
                <c:pt idx="309">
                  <c:v>1446</c:v>
                </c:pt>
                <c:pt idx="310">
                  <c:v>1447</c:v>
                </c:pt>
                <c:pt idx="311">
                  <c:v>1448</c:v>
                </c:pt>
                <c:pt idx="312">
                  <c:v>1449</c:v>
                </c:pt>
                <c:pt idx="313">
                  <c:v>1450</c:v>
                </c:pt>
                <c:pt idx="314">
                  <c:v>1451</c:v>
                </c:pt>
                <c:pt idx="315">
                  <c:v>1452</c:v>
                </c:pt>
                <c:pt idx="316">
                  <c:v>1453</c:v>
                </c:pt>
                <c:pt idx="317">
                  <c:v>1454</c:v>
                </c:pt>
                <c:pt idx="318">
                  <c:v>1455</c:v>
                </c:pt>
                <c:pt idx="319">
                  <c:v>1456</c:v>
                </c:pt>
                <c:pt idx="320">
                  <c:v>1457</c:v>
                </c:pt>
                <c:pt idx="321">
                  <c:v>1458</c:v>
                </c:pt>
                <c:pt idx="322">
                  <c:v>1459</c:v>
                </c:pt>
                <c:pt idx="323">
                  <c:v>1460</c:v>
                </c:pt>
                <c:pt idx="324">
                  <c:v>1461</c:v>
                </c:pt>
                <c:pt idx="325">
                  <c:v>1462</c:v>
                </c:pt>
                <c:pt idx="326">
                  <c:v>1463</c:v>
                </c:pt>
                <c:pt idx="327">
                  <c:v>1464</c:v>
                </c:pt>
                <c:pt idx="328">
                  <c:v>1465</c:v>
                </c:pt>
                <c:pt idx="329">
                  <c:v>1466</c:v>
                </c:pt>
                <c:pt idx="330">
                  <c:v>1467</c:v>
                </c:pt>
                <c:pt idx="331">
                  <c:v>1468</c:v>
                </c:pt>
                <c:pt idx="332">
                  <c:v>1469</c:v>
                </c:pt>
                <c:pt idx="333">
                  <c:v>1470</c:v>
                </c:pt>
                <c:pt idx="334">
                  <c:v>1471</c:v>
                </c:pt>
                <c:pt idx="335">
                  <c:v>1472</c:v>
                </c:pt>
                <c:pt idx="336">
                  <c:v>1473</c:v>
                </c:pt>
                <c:pt idx="337">
                  <c:v>1474</c:v>
                </c:pt>
                <c:pt idx="338">
                  <c:v>1475</c:v>
                </c:pt>
                <c:pt idx="339">
                  <c:v>1476</c:v>
                </c:pt>
                <c:pt idx="340">
                  <c:v>1477</c:v>
                </c:pt>
                <c:pt idx="341">
                  <c:v>1478</c:v>
                </c:pt>
                <c:pt idx="342">
                  <c:v>1479</c:v>
                </c:pt>
                <c:pt idx="343">
                  <c:v>1480</c:v>
                </c:pt>
                <c:pt idx="344">
                  <c:v>1481</c:v>
                </c:pt>
                <c:pt idx="345">
                  <c:v>1482</c:v>
                </c:pt>
                <c:pt idx="346">
                  <c:v>1483</c:v>
                </c:pt>
                <c:pt idx="347">
                  <c:v>1484</c:v>
                </c:pt>
                <c:pt idx="348">
                  <c:v>1485</c:v>
                </c:pt>
                <c:pt idx="349">
                  <c:v>1486</c:v>
                </c:pt>
                <c:pt idx="350">
                  <c:v>1487</c:v>
                </c:pt>
                <c:pt idx="351">
                  <c:v>1488</c:v>
                </c:pt>
                <c:pt idx="352">
                  <c:v>1489</c:v>
                </c:pt>
                <c:pt idx="353">
                  <c:v>1490</c:v>
                </c:pt>
                <c:pt idx="354">
                  <c:v>1491</c:v>
                </c:pt>
                <c:pt idx="355">
                  <c:v>1492</c:v>
                </c:pt>
                <c:pt idx="356">
                  <c:v>1493</c:v>
                </c:pt>
                <c:pt idx="357">
                  <c:v>1494</c:v>
                </c:pt>
                <c:pt idx="358">
                  <c:v>1495</c:v>
                </c:pt>
                <c:pt idx="359">
                  <c:v>1496</c:v>
                </c:pt>
                <c:pt idx="360">
                  <c:v>1497</c:v>
                </c:pt>
              </c:numCache>
            </c:numRef>
          </c:xVal>
          <c:yVal>
            <c:numRef>
              <c:f>'Vannkraftverk (2)'!$X$1138:$X$1498</c:f>
              <c:numCache>
                <c:formatCode>General</c:formatCode>
                <c:ptCount val="36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0.995</c:v>
                </c:pt>
                <c:pt idx="17">
                  <c:v>0.99</c:v>
                </c:pt>
                <c:pt idx="18">
                  <c:v>0.99</c:v>
                </c:pt>
                <c:pt idx="19">
                  <c:v>0.99</c:v>
                </c:pt>
                <c:pt idx="20">
                  <c:v>0.99</c:v>
                </c:pt>
                <c:pt idx="21">
                  <c:v>0.99</c:v>
                </c:pt>
                <c:pt idx="22">
                  <c:v>0.99</c:v>
                </c:pt>
                <c:pt idx="23">
                  <c:v>0.99</c:v>
                </c:pt>
                <c:pt idx="24">
                  <c:v>0.99</c:v>
                </c:pt>
                <c:pt idx="25">
                  <c:v>0.99</c:v>
                </c:pt>
                <c:pt idx="26">
                  <c:v>0.99</c:v>
                </c:pt>
                <c:pt idx="27">
                  <c:v>0.99</c:v>
                </c:pt>
                <c:pt idx="28">
                  <c:v>0.99</c:v>
                </c:pt>
                <c:pt idx="29">
                  <c:v>0.99</c:v>
                </c:pt>
                <c:pt idx="30">
                  <c:v>0.99</c:v>
                </c:pt>
                <c:pt idx="31">
                  <c:v>0.99</c:v>
                </c:pt>
                <c:pt idx="32">
                  <c:v>0.99</c:v>
                </c:pt>
                <c:pt idx="33">
                  <c:v>0.98599999999999999</c:v>
                </c:pt>
                <c:pt idx="34">
                  <c:v>0.98</c:v>
                </c:pt>
                <c:pt idx="35">
                  <c:v>0.98</c:v>
                </c:pt>
                <c:pt idx="36">
                  <c:v>0.98</c:v>
                </c:pt>
                <c:pt idx="37">
                  <c:v>0.97499999999999998</c:v>
                </c:pt>
                <c:pt idx="38">
                  <c:v>0.96499999999999997</c:v>
                </c:pt>
                <c:pt idx="39">
                  <c:v>0.96</c:v>
                </c:pt>
                <c:pt idx="40">
                  <c:v>0.96</c:v>
                </c:pt>
                <c:pt idx="41">
                  <c:v>0.95599999999999996</c:v>
                </c:pt>
                <c:pt idx="42">
                  <c:v>0.95599999999999996</c:v>
                </c:pt>
                <c:pt idx="43">
                  <c:v>0.95</c:v>
                </c:pt>
                <c:pt idx="44">
                  <c:v>0.95</c:v>
                </c:pt>
                <c:pt idx="45">
                  <c:v>0.95</c:v>
                </c:pt>
                <c:pt idx="46">
                  <c:v>0.95</c:v>
                </c:pt>
                <c:pt idx="47">
                  <c:v>0.95</c:v>
                </c:pt>
                <c:pt idx="48">
                  <c:v>0.95</c:v>
                </c:pt>
                <c:pt idx="49">
                  <c:v>0.95</c:v>
                </c:pt>
                <c:pt idx="50">
                  <c:v>0.94499999999999995</c:v>
                </c:pt>
                <c:pt idx="51">
                  <c:v>0.94</c:v>
                </c:pt>
                <c:pt idx="52">
                  <c:v>0.93</c:v>
                </c:pt>
                <c:pt idx="53">
                  <c:v>0.93</c:v>
                </c:pt>
                <c:pt idx="54">
                  <c:v>0.92</c:v>
                </c:pt>
                <c:pt idx="55">
                  <c:v>0.9</c:v>
                </c:pt>
                <c:pt idx="56">
                  <c:v>0.9</c:v>
                </c:pt>
                <c:pt idx="57">
                  <c:v>0.9</c:v>
                </c:pt>
                <c:pt idx="58">
                  <c:v>0.9</c:v>
                </c:pt>
                <c:pt idx="59">
                  <c:v>0.9</c:v>
                </c:pt>
                <c:pt idx="60">
                  <c:v>0.9</c:v>
                </c:pt>
                <c:pt idx="61">
                  <c:v>0.9</c:v>
                </c:pt>
                <c:pt idx="62">
                  <c:v>0.9</c:v>
                </c:pt>
                <c:pt idx="63">
                  <c:v>0.9</c:v>
                </c:pt>
                <c:pt idx="64">
                  <c:v>0.9</c:v>
                </c:pt>
                <c:pt idx="65">
                  <c:v>0.9</c:v>
                </c:pt>
                <c:pt idx="66">
                  <c:v>0.89800000000000002</c:v>
                </c:pt>
                <c:pt idx="67">
                  <c:v>0.89</c:v>
                </c:pt>
                <c:pt idx="68">
                  <c:v>0.88400000000000001</c:v>
                </c:pt>
                <c:pt idx="69">
                  <c:v>0.88</c:v>
                </c:pt>
                <c:pt idx="70">
                  <c:v>0.86199999999999999</c:v>
                </c:pt>
                <c:pt idx="71">
                  <c:v>0.86</c:v>
                </c:pt>
                <c:pt idx="72">
                  <c:v>0.86</c:v>
                </c:pt>
                <c:pt idx="73">
                  <c:v>0.86</c:v>
                </c:pt>
                <c:pt idx="74">
                  <c:v>0.85599999999999998</c:v>
                </c:pt>
                <c:pt idx="75">
                  <c:v>0.85</c:v>
                </c:pt>
                <c:pt idx="76">
                  <c:v>0.85</c:v>
                </c:pt>
                <c:pt idx="77">
                  <c:v>0.85</c:v>
                </c:pt>
                <c:pt idx="78">
                  <c:v>0.84</c:v>
                </c:pt>
                <c:pt idx="79">
                  <c:v>0.84</c:v>
                </c:pt>
                <c:pt idx="80">
                  <c:v>0.83</c:v>
                </c:pt>
                <c:pt idx="81">
                  <c:v>0.82</c:v>
                </c:pt>
                <c:pt idx="82">
                  <c:v>0.81</c:v>
                </c:pt>
                <c:pt idx="83">
                  <c:v>0.81</c:v>
                </c:pt>
                <c:pt idx="84">
                  <c:v>0.8</c:v>
                </c:pt>
                <c:pt idx="85">
                  <c:v>0.8</c:v>
                </c:pt>
                <c:pt idx="86">
                  <c:v>0.8</c:v>
                </c:pt>
                <c:pt idx="87">
                  <c:v>0.8</c:v>
                </c:pt>
                <c:pt idx="88">
                  <c:v>0.8</c:v>
                </c:pt>
                <c:pt idx="89">
                  <c:v>0.8</c:v>
                </c:pt>
                <c:pt idx="90">
                  <c:v>0.8</c:v>
                </c:pt>
                <c:pt idx="91">
                  <c:v>0.8</c:v>
                </c:pt>
                <c:pt idx="92">
                  <c:v>0.78600000000000003</c:v>
                </c:pt>
                <c:pt idx="93">
                  <c:v>0.78500000000000003</c:v>
                </c:pt>
                <c:pt idx="94">
                  <c:v>0.78400000000000003</c:v>
                </c:pt>
                <c:pt idx="95">
                  <c:v>0.78</c:v>
                </c:pt>
                <c:pt idx="96">
                  <c:v>0.78</c:v>
                </c:pt>
                <c:pt idx="97">
                  <c:v>0.78</c:v>
                </c:pt>
                <c:pt idx="98">
                  <c:v>0.77</c:v>
                </c:pt>
                <c:pt idx="99">
                  <c:v>0.76</c:v>
                </c:pt>
                <c:pt idx="100">
                  <c:v>0.75900000000000001</c:v>
                </c:pt>
                <c:pt idx="101">
                  <c:v>0.75</c:v>
                </c:pt>
                <c:pt idx="102">
                  <c:v>0.75</c:v>
                </c:pt>
                <c:pt idx="103">
                  <c:v>0.75</c:v>
                </c:pt>
                <c:pt idx="104">
                  <c:v>0.75</c:v>
                </c:pt>
                <c:pt idx="105">
                  <c:v>0.75</c:v>
                </c:pt>
                <c:pt idx="106">
                  <c:v>0.75</c:v>
                </c:pt>
                <c:pt idx="107">
                  <c:v>0.74</c:v>
                </c:pt>
                <c:pt idx="108">
                  <c:v>0.74</c:v>
                </c:pt>
                <c:pt idx="109">
                  <c:v>0.72499999999999998</c:v>
                </c:pt>
                <c:pt idx="110">
                  <c:v>0.72299999999999998</c:v>
                </c:pt>
                <c:pt idx="111">
                  <c:v>0.72</c:v>
                </c:pt>
                <c:pt idx="112">
                  <c:v>0.72</c:v>
                </c:pt>
                <c:pt idx="113">
                  <c:v>0.71</c:v>
                </c:pt>
                <c:pt idx="114">
                  <c:v>0.71</c:v>
                </c:pt>
                <c:pt idx="115">
                  <c:v>0.7</c:v>
                </c:pt>
                <c:pt idx="116">
                  <c:v>0.7</c:v>
                </c:pt>
                <c:pt idx="117">
                  <c:v>0.7</c:v>
                </c:pt>
                <c:pt idx="118">
                  <c:v>0.7</c:v>
                </c:pt>
                <c:pt idx="119">
                  <c:v>0.7</c:v>
                </c:pt>
                <c:pt idx="120">
                  <c:v>0.7</c:v>
                </c:pt>
                <c:pt idx="121">
                  <c:v>0.7</c:v>
                </c:pt>
                <c:pt idx="122">
                  <c:v>0.7</c:v>
                </c:pt>
                <c:pt idx="123">
                  <c:v>0.7</c:v>
                </c:pt>
                <c:pt idx="124">
                  <c:v>0.7</c:v>
                </c:pt>
                <c:pt idx="125">
                  <c:v>0.7</c:v>
                </c:pt>
                <c:pt idx="126">
                  <c:v>0.7</c:v>
                </c:pt>
                <c:pt idx="127">
                  <c:v>0.69099999999999995</c:v>
                </c:pt>
                <c:pt idx="128">
                  <c:v>0.68</c:v>
                </c:pt>
                <c:pt idx="129">
                  <c:v>0.66</c:v>
                </c:pt>
                <c:pt idx="130">
                  <c:v>0.66</c:v>
                </c:pt>
                <c:pt idx="131">
                  <c:v>0.66</c:v>
                </c:pt>
                <c:pt idx="132">
                  <c:v>0.65</c:v>
                </c:pt>
                <c:pt idx="133">
                  <c:v>0.65</c:v>
                </c:pt>
                <c:pt idx="134">
                  <c:v>0.65</c:v>
                </c:pt>
                <c:pt idx="135">
                  <c:v>0.65</c:v>
                </c:pt>
                <c:pt idx="136">
                  <c:v>0.65</c:v>
                </c:pt>
                <c:pt idx="137">
                  <c:v>0.64800000000000002</c:v>
                </c:pt>
                <c:pt idx="138">
                  <c:v>0.64200000000000002</c:v>
                </c:pt>
                <c:pt idx="139">
                  <c:v>0.63500000000000001</c:v>
                </c:pt>
                <c:pt idx="140">
                  <c:v>0.63</c:v>
                </c:pt>
                <c:pt idx="141">
                  <c:v>0.63</c:v>
                </c:pt>
                <c:pt idx="142">
                  <c:v>0.63</c:v>
                </c:pt>
                <c:pt idx="143">
                  <c:v>0.62</c:v>
                </c:pt>
                <c:pt idx="144">
                  <c:v>0.62</c:v>
                </c:pt>
                <c:pt idx="145">
                  <c:v>0.6</c:v>
                </c:pt>
                <c:pt idx="146">
                  <c:v>0.6</c:v>
                </c:pt>
                <c:pt idx="147">
                  <c:v>0.6</c:v>
                </c:pt>
                <c:pt idx="148">
                  <c:v>0.6</c:v>
                </c:pt>
                <c:pt idx="149">
                  <c:v>0.6</c:v>
                </c:pt>
                <c:pt idx="150">
                  <c:v>0.6</c:v>
                </c:pt>
                <c:pt idx="151">
                  <c:v>0.59699999999999998</c:v>
                </c:pt>
                <c:pt idx="152">
                  <c:v>0.59099999999999997</c:v>
                </c:pt>
                <c:pt idx="153">
                  <c:v>0.57999999999999996</c:v>
                </c:pt>
                <c:pt idx="154">
                  <c:v>0.56999999999999995</c:v>
                </c:pt>
                <c:pt idx="155">
                  <c:v>0.56999999999999995</c:v>
                </c:pt>
                <c:pt idx="156">
                  <c:v>0.56499999999999995</c:v>
                </c:pt>
                <c:pt idx="157">
                  <c:v>0.56000000000000005</c:v>
                </c:pt>
                <c:pt idx="158">
                  <c:v>0.56000000000000005</c:v>
                </c:pt>
                <c:pt idx="159">
                  <c:v>0.56000000000000005</c:v>
                </c:pt>
                <c:pt idx="160">
                  <c:v>0.55800000000000005</c:v>
                </c:pt>
                <c:pt idx="161">
                  <c:v>0.55500000000000005</c:v>
                </c:pt>
                <c:pt idx="162">
                  <c:v>0.55000000000000004</c:v>
                </c:pt>
                <c:pt idx="163">
                  <c:v>0.55000000000000004</c:v>
                </c:pt>
                <c:pt idx="164">
                  <c:v>0.55000000000000004</c:v>
                </c:pt>
                <c:pt idx="165">
                  <c:v>0.55000000000000004</c:v>
                </c:pt>
                <c:pt idx="166">
                  <c:v>0.54</c:v>
                </c:pt>
                <c:pt idx="167">
                  <c:v>0.53</c:v>
                </c:pt>
                <c:pt idx="168">
                  <c:v>0.53</c:v>
                </c:pt>
                <c:pt idx="169">
                  <c:v>0.52</c:v>
                </c:pt>
                <c:pt idx="170">
                  <c:v>0.5</c:v>
                </c:pt>
                <c:pt idx="171">
                  <c:v>0.5</c:v>
                </c:pt>
                <c:pt idx="172">
                  <c:v>0.5</c:v>
                </c:pt>
                <c:pt idx="173">
                  <c:v>0.5</c:v>
                </c:pt>
                <c:pt idx="174">
                  <c:v>0.5</c:v>
                </c:pt>
                <c:pt idx="175">
                  <c:v>0.5</c:v>
                </c:pt>
                <c:pt idx="176">
                  <c:v>0.5</c:v>
                </c:pt>
                <c:pt idx="177">
                  <c:v>0.5</c:v>
                </c:pt>
                <c:pt idx="178">
                  <c:v>0.5</c:v>
                </c:pt>
                <c:pt idx="179">
                  <c:v>0.5</c:v>
                </c:pt>
                <c:pt idx="180">
                  <c:v>0.5</c:v>
                </c:pt>
                <c:pt idx="181">
                  <c:v>0.5</c:v>
                </c:pt>
                <c:pt idx="182">
                  <c:v>0.5</c:v>
                </c:pt>
                <c:pt idx="183">
                  <c:v>0.495</c:v>
                </c:pt>
                <c:pt idx="184">
                  <c:v>0.49299999999999999</c:v>
                </c:pt>
                <c:pt idx="185">
                  <c:v>0.49</c:v>
                </c:pt>
                <c:pt idx="186">
                  <c:v>0.48</c:v>
                </c:pt>
                <c:pt idx="187">
                  <c:v>0.48</c:v>
                </c:pt>
                <c:pt idx="188">
                  <c:v>0.48</c:v>
                </c:pt>
                <c:pt idx="189">
                  <c:v>0.48</c:v>
                </c:pt>
                <c:pt idx="190">
                  <c:v>0.47199999999999998</c:v>
                </c:pt>
                <c:pt idx="191">
                  <c:v>0.47</c:v>
                </c:pt>
                <c:pt idx="192">
                  <c:v>0.47</c:v>
                </c:pt>
                <c:pt idx="193">
                  <c:v>0.47</c:v>
                </c:pt>
                <c:pt idx="194">
                  <c:v>0.46</c:v>
                </c:pt>
                <c:pt idx="195">
                  <c:v>0.46</c:v>
                </c:pt>
                <c:pt idx="196">
                  <c:v>0.45</c:v>
                </c:pt>
                <c:pt idx="197">
                  <c:v>0.45</c:v>
                </c:pt>
                <c:pt idx="198">
                  <c:v>0.45</c:v>
                </c:pt>
                <c:pt idx="199">
                  <c:v>0.45</c:v>
                </c:pt>
                <c:pt idx="200">
                  <c:v>0.45</c:v>
                </c:pt>
                <c:pt idx="201">
                  <c:v>0.45</c:v>
                </c:pt>
                <c:pt idx="202">
                  <c:v>0.45</c:v>
                </c:pt>
                <c:pt idx="203">
                  <c:v>0.45</c:v>
                </c:pt>
                <c:pt idx="204">
                  <c:v>0.45</c:v>
                </c:pt>
                <c:pt idx="205">
                  <c:v>0.45</c:v>
                </c:pt>
                <c:pt idx="206">
                  <c:v>0.45</c:v>
                </c:pt>
                <c:pt idx="207">
                  <c:v>0.44500000000000001</c:v>
                </c:pt>
                <c:pt idx="208">
                  <c:v>0.44</c:v>
                </c:pt>
                <c:pt idx="209">
                  <c:v>0.435</c:v>
                </c:pt>
                <c:pt idx="210">
                  <c:v>0.43</c:v>
                </c:pt>
                <c:pt idx="211">
                  <c:v>0.42499999999999999</c:v>
                </c:pt>
                <c:pt idx="212">
                  <c:v>0.42499999999999999</c:v>
                </c:pt>
                <c:pt idx="213">
                  <c:v>0.42</c:v>
                </c:pt>
                <c:pt idx="214">
                  <c:v>0.4</c:v>
                </c:pt>
                <c:pt idx="215">
                  <c:v>0.4</c:v>
                </c:pt>
                <c:pt idx="216">
                  <c:v>0.4</c:v>
                </c:pt>
                <c:pt idx="217">
                  <c:v>0.4</c:v>
                </c:pt>
                <c:pt idx="218">
                  <c:v>0.4</c:v>
                </c:pt>
                <c:pt idx="219">
                  <c:v>0.4</c:v>
                </c:pt>
                <c:pt idx="220">
                  <c:v>0.4</c:v>
                </c:pt>
                <c:pt idx="221">
                  <c:v>0.4</c:v>
                </c:pt>
                <c:pt idx="222">
                  <c:v>0.4</c:v>
                </c:pt>
                <c:pt idx="223">
                  <c:v>0.4</c:v>
                </c:pt>
                <c:pt idx="224">
                  <c:v>0.4</c:v>
                </c:pt>
                <c:pt idx="225">
                  <c:v>0.4</c:v>
                </c:pt>
                <c:pt idx="226">
                  <c:v>0.4</c:v>
                </c:pt>
                <c:pt idx="227">
                  <c:v>0.4</c:v>
                </c:pt>
                <c:pt idx="228">
                  <c:v>0.4</c:v>
                </c:pt>
                <c:pt idx="229">
                  <c:v>0.4</c:v>
                </c:pt>
                <c:pt idx="230">
                  <c:v>0.39</c:v>
                </c:pt>
                <c:pt idx="231">
                  <c:v>0.39</c:v>
                </c:pt>
                <c:pt idx="232">
                  <c:v>0.38</c:v>
                </c:pt>
                <c:pt idx="233">
                  <c:v>0.38</c:v>
                </c:pt>
                <c:pt idx="234">
                  <c:v>0.38</c:v>
                </c:pt>
                <c:pt idx="235">
                  <c:v>0.37</c:v>
                </c:pt>
                <c:pt idx="236">
                  <c:v>0.36499999999999999</c:v>
                </c:pt>
                <c:pt idx="237">
                  <c:v>0.36</c:v>
                </c:pt>
                <c:pt idx="238">
                  <c:v>0.36</c:v>
                </c:pt>
                <c:pt idx="239">
                  <c:v>0.35499999999999998</c:v>
                </c:pt>
                <c:pt idx="240">
                  <c:v>0.35</c:v>
                </c:pt>
                <c:pt idx="241">
                  <c:v>0.35</c:v>
                </c:pt>
                <c:pt idx="242">
                  <c:v>0.35</c:v>
                </c:pt>
                <c:pt idx="243">
                  <c:v>0.35</c:v>
                </c:pt>
                <c:pt idx="244">
                  <c:v>0.34899999999999998</c:v>
                </c:pt>
                <c:pt idx="245">
                  <c:v>0.34699999999999998</c:v>
                </c:pt>
                <c:pt idx="246">
                  <c:v>0.34599999999999997</c:v>
                </c:pt>
                <c:pt idx="247">
                  <c:v>0.34</c:v>
                </c:pt>
                <c:pt idx="248">
                  <c:v>0.32800000000000001</c:v>
                </c:pt>
                <c:pt idx="249">
                  <c:v>0.32500000000000001</c:v>
                </c:pt>
                <c:pt idx="250">
                  <c:v>0.32500000000000001</c:v>
                </c:pt>
                <c:pt idx="251">
                  <c:v>0.32</c:v>
                </c:pt>
                <c:pt idx="252">
                  <c:v>0.32</c:v>
                </c:pt>
                <c:pt idx="253">
                  <c:v>0.32</c:v>
                </c:pt>
                <c:pt idx="254">
                  <c:v>0.32</c:v>
                </c:pt>
                <c:pt idx="255">
                  <c:v>0.32</c:v>
                </c:pt>
                <c:pt idx="256">
                  <c:v>0.32</c:v>
                </c:pt>
                <c:pt idx="257">
                  <c:v>0.315</c:v>
                </c:pt>
                <c:pt idx="258">
                  <c:v>0.31</c:v>
                </c:pt>
                <c:pt idx="259">
                  <c:v>0.3</c:v>
                </c:pt>
                <c:pt idx="260">
                  <c:v>0.3</c:v>
                </c:pt>
                <c:pt idx="261">
                  <c:v>0.3</c:v>
                </c:pt>
                <c:pt idx="262">
                  <c:v>0.3</c:v>
                </c:pt>
                <c:pt idx="263">
                  <c:v>0.3</c:v>
                </c:pt>
                <c:pt idx="264">
                  <c:v>0.3</c:v>
                </c:pt>
                <c:pt idx="265">
                  <c:v>0.3</c:v>
                </c:pt>
                <c:pt idx="266">
                  <c:v>0.3</c:v>
                </c:pt>
                <c:pt idx="267">
                  <c:v>0.3</c:v>
                </c:pt>
                <c:pt idx="268">
                  <c:v>0.3</c:v>
                </c:pt>
                <c:pt idx="269">
                  <c:v>0.3</c:v>
                </c:pt>
                <c:pt idx="270">
                  <c:v>0.3</c:v>
                </c:pt>
                <c:pt idx="271">
                  <c:v>0.3</c:v>
                </c:pt>
                <c:pt idx="272">
                  <c:v>0.28499999999999998</c:v>
                </c:pt>
                <c:pt idx="273">
                  <c:v>0.28000000000000003</c:v>
                </c:pt>
                <c:pt idx="274">
                  <c:v>0.28000000000000003</c:v>
                </c:pt>
                <c:pt idx="275">
                  <c:v>0.28000000000000003</c:v>
                </c:pt>
                <c:pt idx="276">
                  <c:v>0.27500000000000002</c:v>
                </c:pt>
                <c:pt idx="277">
                  <c:v>0.27</c:v>
                </c:pt>
                <c:pt idx="278">
                  <c:v>0.27</c:v>
                </c:pt>
                <c:pt idx="279">
                  <c:v>0.27</c:v>
                </c:pt>
                <c:pt idx="280">
                  <c:v>0.25</c:v>
                </c:pt>
                <c:pt idx="281">
                  <c:v>0.25</c:v>
                </c:pt>
                <c:pt idx="282">
                  <c:v>0.25</c:v>
                </c:pt>
                <c:pt idx="283">
                  <c:v>0.25</c:v>
                </c:pt>
                <c:pt idx="284">
                  <c:v>0.25</c:v>
                </c:pt>
                <c:pt idx="285">
                  <c:v>0.25</c:v>
                </c:pt>
                <c:pt idx="286">
                  <c:v>0.25</c:v>
                </c:pt>
                <c:pt idx="287">
                  <c:v>0.25</c:v>
                </c:pt>
                <c:pt idx="288">
                  <c:v>0.24</c:v>
                </c:pt>
                <c:pt idx="289">
                  <c:v>0.24</c:v>
                </c:pt>
                <c:pt idx="290">
                  <c:v>0.23599999999999999</c:v>
                </c:pt>
                <c:pt idx="291">
                  <c:v>0.23200000000000001</c:v>
                </c:pt>
                <c:pt idx="292">
                  <c:v>0.23</c:v>
                </c:pt>
                <c:pt idx="293">
                  <c:v>0.22700000000000001</c:v>
                </c:pt>
                <c:pt idx="294">
                  <c:v>0.22700000000000001</c:v>
                </c:pt>
                <c:pt idx="295">
                  <c:v>0.22500000000000001</c:v>
                </c:pt>
                <c:pt idx="296">
                  <c:v>0.22500000000000001</c:v>
                </c:pt>
                <c:pt idx="297">
                  <c:v>0.22</c:v>
                </c:pt>
                <c:pt idx="298">
                  <c:v>0.22</c:v>
                </c:pt>
                <c:pt idx="299">
                  <c:v>0.215</c:v>
                </c:pt>
                <c:pt idx="300">
                  <c:v>0.215</c:v>
                </c:pt>
                <c:pt idx="301">
                  <c:v>0.214</c:v>
                </c:pt>
                <c:pt idx="302">
                  <c:v>0.21</c:v>
                </c:pt>
                <c:pt idx="303">
                  <c:v>0.21</c:v>
                </c:pt>
                <c:pt idx="304">
                  <c:v>0.2</c:v>
                </c:pt>
                <c:pt idx="305">
                  <c:v>0.2</c:v>
                </c:pt>
                <c:pt idx="306">
                  <c:v>0.2</c:v>
                </c:pt>
                <c:pt idx="307">
                  <c:v>0.2</c:v>
                </c:pt>
                <c:pt idx="308">
                  <c:v>0.2</c:v>
                </c:pt>
                <c:pt idx="309">
                  <c:v>0.2</c:v>
                </c:pt>
                <c:pt idx="310">
                  <c:v>0.2</c:v>
                </c:pt>
                <c:pt idx="311">
                  <c:v>0.2</c:v>
                </c:pt>
                <c:pt idx="312">
                  <c:v>0.2</c:v>
                </c:pt>
                <c:pt idx="313">
                  <c:v>0.2</c:v>
                </c:pt>
                <c:pt idx="314">
                  <c:v>0.19500000000000001</c:v>
                </c:pt>
                <c:pt idx="315">
                  <c:v>0.182</c:v>
                </c:pt>
                <c:pt idx="316">
                  <c:v>0.18</c:v>
                </c:pt>
                <c:pt idx="317">
                  <c:v>0.18</c:v>
                </c:pt>
                <c:pt idx="318">
                  <c:v>0.17799999999999999</c:v>
                </c:pt>
                <c:pt idx="319">
                  <c:v>0.17599999999999999</c:v>
                </c:pt>
                <c:pt idx="320">
                  <c:v>0.17</c:v>
                </c:pt>
                <c:pt idx="321">
                  <c:v>0.17</c:v>
                </c:pt>
                <c:pt idx="322">
                  <c:v>0.16</c:v>
                </c:pt>
                <c:pt idx="323">
                  <c:v>0.16</c:v>
                </c:pt>
                <c:pt idx="324">
                  <c:v>0.16</c:v>
                </c:pt>
                <c:pt idx="325">
                  <c:v>0.155</c:v>
                </c:pt>
                <c:pt idx="326">
                  <c:v>0.15</c:v>
                </c:pt>
                <c:pt idx="327">
                  <c:v>0.15</c:v>
                </c:pt>
                <c:pt idx="328">
                  <c:v>0.15</c:v>
                </c:pt>
                <c:pt idx="329">
                  <c:v>0.15</c:v>
                </c:pt>
                <c:pt idx="330">
                  <c:v>0.14399999999999999</c:v>
                </c:pt>
                <c:pt idx="331">
                  <c:v>0.14399999999999999</c:v>
                </c:pt>
                <c:pt idx="332">
                  <c:v>0.1424</c:v>
                </c:pt>
                <c:pt idx="333">
                  <c:v>0.14000000000000001</c:v>
                </c:pt>
                <c:pt idx="334">
                  <c:v>0.13500000000000001</c:v>
                </c:pt>
                <c:pt idx="335">
                  <c:v>0.13200000000000001</c:v>
                </c:pt>
                <c:pt idx="336">
                  <c:v>0.13200000000000001</c:v>
                </c:pt>
                <c:pt idx="337">
                  <c:v>0.13200000000000001</c:v>
                </c:pt>
                <c:pt idx="338">
                  <c:v>0.13200000000000001</c:v>
                </c:pt>
                <c:pt idx="339">
                  <c:v>0.1303</c:v>
                </c:pt>
                <c:pt idx="340">
                  <c:v>0.13</c:v>
                </c:pt>
                <c:pt idx="341">
                  <c:v>0.125</c:v>
                </c:pt>
                <c:pt idx="342">
                  <c:v>0.125</c:v>
                </c:pt>
                <c:pt idx="343">
                  <c:v>0.12</c:v>
                </c:pt>
                <c:pt idx="344">
                  <c:v>0.12</c:v>
                </c:pt>
                <c:pt idx="345">
                  <c:v>0.12</c:v>
                </c:pt>
                <c:pt idx="346">
                  <c:v>0.12</c:v>
                </c:pt>
                <c:pt idx="347">
                  <c:v>0.113</c:v>
                </c:pt>
                <c:pt idx="348">
                  <c:v>0.112</c:v>
                </c:pt>
                <c:pt idx="349">
                  <c:v>0.11</c:v>
                </c:pt>
                <c:pt idx="350">
                  <c:v>0.11</c:v>
                </c:pt>
                <c:pt idx="351">
                  <c:v>0.11</c:v>
                </c:pt>
                <c:pt idx="352">
                  <c:v>0.10920000000000001</c:v>
                </c:pt>
                <c:pt idx="353">
                  <c:v>0.1</c:v>
                </c:pt>
                <c:pt idx="354">
                  <c:v>0.1</c:v>
                </c:pt>
                <c:pt idx="355">
                  <c:v>0.1</c:v>
                </c:pt>
                <c:pt idx="356">
                  <c:v>0.1</c:v>
                </c:pt>
                <c:pt idx="357">
                  <c:v>0.1</c:v>
                </c:pt>
                <c:pt idx="358">
                  <c:v>0.1</c:v>
                </c:pt>
                <c:pt idx="359">
                  <c:v>0.1</c:v>
                </c:pt>
                <c:pt idx="360">
                  <c:v>0.1</c:v>
                </c:pt>
              </c:numCache>
            </c:numRef>
          </c:yVal>
          <c:smooth val="1"/>
          <c:extLst>
            <c:ext xmlns:c16="http://schemas.microsoft.com/office/drawing/2014/chart" uri="{C3380CC4-5D6E-409C-BE32-E72D297353CC}">
              <c16:uniqueId val="{00000002-4BAC-4553-9E58-2425A31BE649}"/>
            </c:ext>
          </c:extLst>
        </c:ser>
        <c:ser>
          <c:idx val="3"/>
          <c:order val="3"/>
          <c:spPr>
            <a:ln w="28575" cap="rnd">
              <a:solidFill>
                <a:schemeClr val="accent4"/>
              </a:solidFill>
              <a:round/>
            </a:ln>
            <a:effectLst/>
          </c:spPr>
          <c:marker>
            <c:symbol val="none"/>
          </c:marker>
          <c:xVal>
            <c:numRef>
              <c:f>'Vannkraftverk (2)'!$W$1499:$W$1730</c:f>
              <c:numCache>
                <c:formatCode>General</c:formatCode>
                <c:ptCount val="232"/>
                <c:pt idx="0">
                  <c:v>1498</c:v>
                </c:pt>
                <c:pt idx="1">
                  <c:v>1499</c:v>
                </c:pt>
                <c:pt idx="2">
                  <c:v>1500</c:v>
                </c:pt>
                <c:pt idx="3">
                  <c:v>1501</c:v>
                </c:pt>
                <c:pt idx="4">
                  <c:v>1502</c:v>
                </c:pt>
                <c:pt idx="5">
                  <c:v>1503</c:v>
                </c:pt>
                <c:pt idx="6">
                  <c:v>1504</c:v>
                </c:pt>
                <c:pt idx="7">
                  <c:v>1505</c:v>
                </c:pt>
                <c:pt idx="8">
                  <c:v>1506</c:v>
                </c:pt>
                <c:pt idx="9">
                  <c:v>1507</c:v>
                </c:pt>
                <c:pt idx="10">
                  <c:v>1508</c:v>
                </c:pt>
                <c:pt idx="11">
                  <c:v>1509</c:v>
                </c:pt>
                <c:pt idx="12">
                  <c:v>1510</c:v>
                </c:pt>
                <c:pt idx="13">
                  <c:v>1511</c:v>
                </c:pt>
                <c:pt idx="14">
                  <c:v>1512</c:v>
                </c:pt>
                <c:pt idx="15">
                  <c:v>1513</c:v>
                </c:pt>
                <c:pt idx="16">
                  <c:v>1514</c:v>
                </c:pt>
                <c:pt idx="17">
                  <c:v>1515</c:v>
                </c:pt>
                <c:pt idx="18">
                  <c:v>1516</c:v>
                </c:pt>
                <c:pt idx="19">
                  <c:v>1517</c:v>
                </c:pt>
                <c:pt idx="20">
                  <c:v>1518</c:v>
                </c:pt>
                <c:pt idx="21">
                  <c:v>1519</c:v>
                </c:pt>
                <c:pt idx="22">
                  <c:v>1520</c:v>
                </c:pt>
                <c:pt idx="23">
                  <c:v>1521</c:v>
                </c:pt>
                <c:pt idx="24">
                  <c:v>1522</c:v>
                </c:pt>
                <c:pt idx="25">
                  <c:v>1523</c:v>
                </c:pt>
                <c:pt idx="26">
                  <c:v>1524</c:v>
                </c:pt>
                <c:pt idx="27">
                  <c:v>1525</c:v>
                </c:pt>
                <c:pt idx="28">
                  <c:v>1526</c:v>
                </c:pt>
                <c:pt idx="29">
                  <c:v>1527</c:v>
                </c:pt>
                <c:pt idx="30">
                  <c:v>1528</c:v>
                </c:pt>
                <c:pt idx="31">
                  <c:v>1529</c:v>
                </c:pt>
                <c:pt idx="32">
                  <c:v>1530</c:v>
                </c:pt>
                <c:pt idx="33">
                  <c:v>1531</c:v>
                </c:pt>
                <c:pt idx="34">
                  <c:v>1532</c:v>
                </c:pt>
                <c:pt idx="35">
                  <c:v>1533</c:v>
                </c:pt>
                <c:pt idx="36">
                  <c:v>1534</c:v>
                </c:pt>
                <c:pt idx="37">
                  <c:v>1535</c:v>
                </c:pt>
                <c:pt idx="38">
                  <c:v>1536</c:v>
                </c:pt>
                <c:pt idx="39">
                  <c:v>1537</c:v>
                </c:pt>
                <c:pt idx="40">
                  <c:v>1538</c:v>
                </c:pt>
                <c:pt idx="41">
                  <c:v>1539</c:v>
                </c:pt>
                <c:pt idx="42">
                  <c:v>1540</c:v>
                </c:pt>
                <c:pt idx="43">
                  <c:v>1541</c:v>
                </c:pt>
                <c:pt idx="44">
                  <c:v>1542</c:v>
                </c:pt>
                <c:pt idx="45">
                  <c:v>1543</c:v>
                </c:pt>
                <c:pt idx="46">
                  <c:v>1544</c:v>
                </c:pt>
                <c:pt idx="47">
                  <c:v>1545</c:v>
                </c:pt>
                <c:pt idx="48">
                  <c:v>1546</c:v>
                </c:pt>
                <c:pt idx="49">
                  <c:v>1547</c:v>
                </c:pt>
                <c:pt idx="50">
                  <c:v>1548</c:v>
                </c:pt>
                <c:pt idx="51">
                  <c:v>1549</c:v>
                </c:pt>
                <c:pt idx="52">
                  <c:v>1550</c:v>
                </c:pt>
                <c:pt idx="53">
                  <c:v>1551</c:v>
                </c:pt>
                <c:pt idx="54">
                  <c:v>1552</c:v>
                </c:pt>
                <c:pt idx="55">
                  <c:v>1553</c:v>
                </c:pt>
                <c:pt idx="56">
                  <c:v>1554</c:v>
                </c:pt>
                <c:pt idx="57">
                  <c:v>1555</c:v>
                </c:pt>
                <c:pt idx="58">
                  <c:v>1556</c:v>
                </c:pt>
                <c:pt idx="59">
                  <c:v>1557</c:v>
                </c:pt>
                <c:pt idx="60">
                  <c:v>1558</c:v>
                </c:pt>
                <c:pt idx="61">
                  <c:v>1559</c:v>
                </c:pt>
                <c:pt idx="62">
                  <c:v>1560</c:v>
                </c:pt>
                <c:pt idx="63">
                  <c:v>1561</c:v>
                </c:pt>
                <c:pt idx="64">
                  <c:v>1562</c:v>
                </c:pt>
                <c:pt idx="65">
                  <c:v>1563</c:v>
                </c:pt>
                <c:pt idx="66">
                  <c:v>1564</c:v>
                </c:pt>
                <c:pt idx="67">
                  <c:v>1565</c:v>
                </c:pt>
                <c:pt idx="68">
                  <c:v>1566</c:v>
                </c:pt>
                <c:pt idx="69">
                  <c:v>1567</c:v>
                </c:pt>
                <c:pt idx="70">
                  <c:v>1568</c:v>
                </c:pt>
                <c:pt idx="71">
                  <c:v>1569</c:v>
                </c:pt>
                <c:pt idx="72">
                  <c:v>1570</c:v>
                </c:pt>
                <c:pt idx="73">
                  <c:v>1571</c:v>
                </c:pt>
                <c:pt idx="74">
                  <c:v>1572</c:v>
                </c:pt>
                <c:pt idx="75">
                  <c:v>1573</c:v>
                </c:pt>
                <c:pt idx="76">
                  <c:v>1574</c:v>
                </c:pt>
                <c:pt idx="77">
                  <c:v>1575</c:v>
                </c:pt>
                <c:pt idx="78">
                  <c:v>1576</c:v>
                </c:pt>
                <c:pt idx="79">
                  <c:v>1577</c:v>
                </c:pt>
                <c:pt idx="80">
                  <c:v>1578</c:v>
                </c:pt>
                <c:pt idx="81">
                  <c:v>1579</c:v>
                </c:pt>
                <c:pt idx="82">
                  <c:v>1580</c:v>
                </c:pt>
                <c:pt idx="83">
                  <c:v>1581</c:v>
                </c:pt>
                <c:pt idx="84">
                  <c:v>1582</c:v>
                </c:pt>
                <c:pt idx="85">
                  <c:v>1583</c:v>
                </c:pt>
                <c:pt idx="86">
                  <c:v>1584</c:v>
                </c:pt>
                <c:pt idx="87">
                  <c:v>1585</c:v>
                </c:pt>
                <c:pt idx="88">
                  <c:v>1586</c:v>
                </c:pt>
                <c:pt idx="89">
                  <c:v>1587</c:v>
                </c:pt>
                <c:pt idx="90">
                  <c:v>1588</c:v>
                </c:pt>
                <c:pt idx="91">
                  <c:v>1589</c:v>
                </c:pt>
                <c:pt idx="92">
                  <c:v>1590</c:v>
                </c:pt>
                <c:pt idx="93">
                  <c:v>1591</c:v>
                </c:pt>
                <c:pt idx="94">
                  <c:v>1592</c:v>
                </c:pt>
                <c:pt idx="95">
                  <c:v>1593</c:v>
                </c:pt>
                <c:pt idx="96">
                  <c:v>1594</c:v>
                </c:pt>
                <c:pt idx="97">
                  <c:v>1595</c:v>
                </c:pt>
                <c:pt idx="98">
                  <c:v>1596</c:v>
                </c:pt>
                <c:pt idx="99">
                  <c:v>1597</c:v>
                </c:pt>
                <c:pt idx="100">
                  <c:v>1598</c:v>
                </c:pt>
                <c:pt idx="101">
                  <c:v>1599</c:v>
                </c:pt>
                <c:pt idx="102">
                  <c:v>1600</c:v>
                </c:pt>
                <c:pt idx="103">
                  <c:v>1601</c:v>
                </c:pt>
                <c:pt idx="104">
                  <c:v>1602</c:v>
                </c:pt>
                <c:pt idx="105">
                  <c:v>1603</c:v>
                </c:pt>
                <c:pt idx="106">
                  <c:v>1604</c:v>
                </c:pt>
                <c:pt idx="107">
                  <c:v>1605</c:v>
                </c:pt>
                <c:pt idx="108">
                  <c:v>1606</c:v>
                </c:pt>
                <c:pt idx="109">
                  <c:v>1607</c:v>
                </c:pt>
                <c:pt idx="110">
                  <c:v>1608</c:v>
                </c:pt>
                <c:pt idx="111">
                  <c:v>1609</c:v>
                </c:pt>
                <c:pt idx="112">
                  <c:v>1610</c:v>
                </c:pt>
                <c:pt idx="113">
                  <c:v>1611</c:v>
                </c:pt>
                <c:pt idx="114">
                  <c:v>1612</c:v>
                </c:pt>
                <c:pt idx="115">
                  <c:v>1613</c:v>
                </c:pt>
                <c:pt idx="116">
                  <c:v>1614</c:v>
                </c:pt>
                <c:pt idx="117">
                  <c:v>1615</c:v>
                </c:pt>
                <c:pt idx="118">
                  <c:v>1616</c:v>
                </c:pt>
                <c:pt idx="119">
                  <c:v>1617</c:v>
                </c:pt>
                <c:pt idx="120">
                  <c:v>1618</c:v>
                </c:pt>
                <c:pt idx="121">
                  <c:v>1619</c:v>
                </c:pt>
                <c:pt idx="122">
                  <c:v>1620</c:v>
                </c:pt>
                <c:pt idx="123">
                  <c:v>1621</c:v>
                </c:pt>
                <c:pt idx="124">
                  <c:v>1622</c:v>
                </c:pt>
                <c:pt idx="125">
                  <c:v>1623</c:v>
                </c:pt>
                <c:pt idx="126">
                  <c:v>1624</c:v>
                </c:pt>
                <c:pt idx="127">
                  <c:v>1625</c:v>
                </c:pt>
                <c:pt idx="128">
                  <c:v>1626</c:v>
                </c:pt>
                <c:pt idx="129">
                  <c:v>1627</c:v>
                </c:pt>
                <c:pt idx="130">
                  <c:v>1628</c:v>
                </c:pt>
                <c:pt idx="131">
                  <c:v>1629</c:v>
                </c:pt>
                <c:pt idx="132">
                  <c:v>1630</c:v>
                </c:pt>
                <c:pt idx="133">
                  <c:v>1631</c:v>
                </c:pt>
                <c:pt idx="134">
                  <c:v>1632</c:v>
                </c:pt>
                <c:pt idx="135">
                  <c:v>1633</c:v>
                </c:pt>
                <c:pt idx="136">
                  <c:v>1634</c:v>
                </c:pt>
                <c:pt idx="137">
                  <c:v>1635</c:v>
                </c:pt>
                <c:pt idx="138">
                  <c:v>1636</c:v>
                </c:pt>
                <c:pt idx="139">
                  <c:v>1637</c:v>
                </c:pt>
                <c:pt idx="140">
                  <c:v>1638</c:v>
                </c:pt>
                <c:pt idx="141">
                  <c:v>1639</c:v>
                </c:pt>
                <c:pt idx="142">
                  <c:v>1640</c:v>
                </c:pt>
                <c:pt idx="143">
                  <c:v>1641</c:v>
                </c:pt>
                <c:pt idx="144">
                  <c:v>1642</c:v>
                </c:pt>
                <c:pt idx="145">
                  <c:v>1643</c:v>
                </c:pt>
                <c:pt idx="146">
                  <c:v>1644</c:v>
                </c:pt>
                <c:pt idx="147">
                  <c:v>1645</c:v>
                </c:pt>
                <c:pt idx="148">
                  <c:v>1646</c:v>
                </c:pt>
                <c:pt idx="149">
                  <c:v>1647</c:v>
                </c:pt>
                <c:pt idx="150">
                  <c:v>1648</c:v>
                </c:pt>
                <c:pt idx="151">
                  <c:v>1649</c:v>
                </c:pt>
                <c:pt idx="152">
                  <c:v>1650</c:v>
                </c:pt>
                <c:pt idx="153">
                  <c:v>1651</c:v>
                </c:pt>
                <c:pt idx="154">
                  <c:v>1652</c:v>
                </c:pt>
                <c:pt idx="155">
                  <c:v>1653</c:v>
                </c:pt>
                <c:pt idx="156">
                  <c:v>1654</c:v>
                </c:pt>
                <c:pt idx="157">
                  <c:v>1655</c:v>
                </c:pt>
                <c:pt idx="158">
                  <c:v>1656</c:v>
                </c:pt>
                <c:pt idx="159">
                  <c:v>1657</c:v>
                </c:pt>
                <c:pt idx="160">
                  <c:v>1658</c:v>
                </c:pt>
                <c:pt idx="161">
                  <c:v>1659</c:v>
                </c:pt>
                <c:pt idx="162">
                  <c:v>1660</c:v>
                </c:pt>
                <c:pt idx="163">
                  <c:v>1661</c:v>
                </c:pt>
                <c:pt idx="164">
                  <c:v>1662</c:v>
                </c:pt>
                <c:pt idx="165">
                  <c:v>1663</c:v>
                </c:pt>
                <c:pt idx="166">
                  <c:v>1664</c:v>
                </c:pt>
                <c:pt idx="167">
                  <c:v>1665</c:v>
                </c:pt>
                <c:pt idx="168">
                  <c:v>1666</c:v>
                </c:pt>
                <c:pt idx="169">
                  <c:v>1667</c:v>
                </c:pt>
                <c:pt idx="170">
                  <c:v>1668</c:v>
                </c:pt>
                <c:pt idx="171">
                  <c:v>1669</c:v>
                </c:pt>
                <c:pt idx="172">
                  <c:v>1670</c:v>
                </c:pt>
                <c:pt idx="173">
                  <c:v>1671</c:v>
                </c:pt>
                <c:pt idx="174">
                  <c:v>1672</c:v>
                </c:pt>
                <c:pt idx="175">
                  <c:v>1673</c:v>
                </c:pt>
                <c:pt idx="176">
                  <c:v>1674</c:v>
                </c:pt>
                <c:pt idx="177">
                  <c:v>1675</c:v>
                </c:pt>
                <c:pt idx="178">
                  <c:v>1676</c:v>
                </c:pt>
                <c:pt idx="179">
                  <c:v>1677</c:v>
                </c:pt>
                <c:pt idx="180">
                  <c:v>1678</c:v>
                </c:pt>
                <c:pt idx="181">
                  <c:v>1679</c:v>
                </c:pt>
                <c:pt idx="182">
                  <c:v>1680</c:v>
                </c:pt>
                <c:pt idx="183">
                  <c:v>1681</c:v>
                </c:pt>
                <c:pt idx="184">
                  <c:v>1682</c:v>
                </c:pt>
                <c:pt idx="185">
                  <c:v>1683</c:v>
                </c:pt>
                <c:pt idx="186">
                  <c:v>1684</c:v>
                </c:pt>
                <c:pt idx="187">
                  <c:v>1685</c:v>
                </c:pt>
                <c:pt idx="188">
                  <c:v>1686</c:v>
                </c:pt>
                <c:pt idx="189">
                  <c:v>1687</c:v>
                </c:pt>
                <c:pt idx="190">
                  <c:v>1688</c:v>
                </c:pt>
                <c:pt idx="191">
                  <c:v>1689</c:v>
                </c:pt>
                <c:pt idx="192">
                  <c:v>1690</c:v>
                </c:pt>
                <c:pt idx="193">
                  <c:v>1691</c:v>
                </c:pt>
                <c:pt idx="194">
                  <c:v>1692</c:v>
                </c:pt>
                <c:pt idx="195">
                  <c:v>1693</c:v>
                </c:pt>
                <c:pt idx="196">
                  <c:v>1694</c:v>
                </c:pt>
                <c:pt idx="197">
                  <c:v>1695</c:v>
                </c:pt>
                <c:pt idx="198">
                  <c:v>1696</c:v>
                </c:pt>
                <c:pt idx="199">
                  <c:v>1697</c:v>
                </c:pt>
                <c:pt idx="200">
                  <c:v>1698</c:v>
                </c:pt>
                <c:pt idx="201">
                  <c:v>1699</c:v>
                </c:pt>
                <c:pt idx="202">
                  <c:v>1700</c:v>
                </c:pt>
                <c:pt idx="203">
                  <c:v>1701</c:v>
                </c:pt>
                <c:pt idx="204">
                  <c:v>1702</c:v>
                </c:pt>
                <c:pt idx="205">
                  <c:v>1703</c:v>
                </c:pt>
                <c:pt idx="206">
                  <c:v>1704</c:v>
                </c:pt>
                <c:pt idx="207">
                  <c:v>1705</c:v>
                </c:pt>
                <c:pt idx="208">
                  <c:v>1706</c:v>
                </c:pt>
                <c:pt idx="209">
                  <c:v>1707</c:v>
                </c:pt>
                <c:pt idx="210">
                  <c:v>1708</c:v>
                </c:pt>
                <c:pt idx="211">
                  <c:v>1709</c:v>
                </c:pt>
                <c:pt idx="212">
                  <c:v>1710</c:v>
                </c:pt>
                <c:pt idx="213">
                  <c:v>1711</c:v>
                </c:pt>
                <c:pt idx="214">
                  <c:v>1712</c:v>
                </c:pt>
                <c:pt idx="215">
                  <c:v>1713</c:v>
                </c:pt>
                <c:pt idx="216">
                  <c:v>1714</c:v>
                </c:pt>
                <c:pt idx="217">
                  <c:v>1715</c:v>
                </c:pt>
                <c:pt idx="218">
                  <c:v>1716</c:v>
                </c:pt>
                <c:pt idx="219">
                  <c:v>1717</c:v>
                </c:pt>
                <c:pt idx="220">
                  <c:v>1718</c:v>
                </c:pt>
                <c:pt idx="221">
                  <c:v>1719</c:v>
                </c:pt>
                <c:pt idx="222">
                  <c:v>1720</c:v>
                </c:pt>
                <c:pt idx="223">
                  <c:v>1721</c:v>
                </c:pt>
                <c:pt idx="224">
                  <c:v>1722</c:v>
                </c:pt>
                <c:pt idx="225">
                  <c:v>1723</c:v>
                </c:pt>
                <c:pt idx="226">
                  <c:v>1724</c:v>
                </c:pt>
                <c:pt idx="227">
                  <c:v>1725</c:v>
                </c:pt>
                <c:pt idx="228">
                  <c:v>1726</c:v>
                </c:pt>
                <c:pt idx="229">
                  <c:v>1727</c:v>
                </c:pt>
                <c:pt idx="230">
                  <c:v>1728</c:v>
                </c:pt>
              </c:numCache>
            </c:numRef>
          </c:xVal>
          <c:yVal>
            <c:numRef>
              <c:f>'Vannkraftverk (2)'!$X$1499:$X$1730</c:f>
              <c:numCache>
                <c:formatCode>General</c:formatCode>
                <c:ptCount val="232"/>
                <c:pt idx="0">
                  <c:v>9.9000000000000005E-2</c:v>
                </c:pt>
                <c:pt idx="1">
                  <c:v>9.9000000000000005E-2</c:v>
                </c:pt>
                <c:pt idx="2">
                  <c:v>9.9000000000000005E-2</c:v>
                </c:pt>
                <c:pt idx="3">
                  <c:v>9.9000000000000005E-2</c:v>
                </c:pt>
                <c:pt idx="4">
                  <c:v>9.9000000000000005E-2</c:v>
                </c:pt>
                <c:pt idx="5">
                  <c:v>9.9000000000000005E-2</c:v>
                </c:pt>
                <c:pt idx="6">
                  <c:v>9.9000000000000005E-2</c:v>
                </c:pt>
                <c:pt idx="7">
                  <c:v>9.9000000000000005E-2</c:v>
                </c:pt>
                <c:pt idx="8">
                  <c:v>9.9000000000000005E-2</c:v>
                </c:pt>
                <c:pt idx="9">
                  <c:v>9.9000000000000005E-2</c:v>
                </c:pt>
                <c:pt idx="10">
                  <c:v>9.8000000000000004E-2</c:v>
                </c:pt>
                <c:pt idx="11">
                  <c:v>9.5000000000000001E-2</c:v>
                </c:pt>
                <c:pt idx="12">
                  <c:v>9.5000000000000001E-2</c:v>
                </c:pt>
                <c:pt idx="13">
                  <c:v>0.09</c:v>
                </c:pt>
                <c:pt idx="14">
                  <c:v>0.09</c:v>
                </c:pt>
                <c:pt idx="15">
                  <c:v>0.09</c:v>
                </c:pt>
                <c:pt idx="16">
                  <c:v>0.09</c:v>
                </c:pt>
                <c:pt idx="17">
                  <c:v>0.09</c:v>
                </c:pt>
                <c:pt idx="18">
                  <c:v>0.09</c:v>
                </c:pt>
                <c:pt idx="19">
                  <c:v>0.09</c:v>
                </c:pt>
                <c:pt idx="20">
                  <c:v>0.09</c:v>
                </c:pt>
                <c:pt idx="21">
                  <c:v>0.09</c:v>
                </c:pt>
                <c:pt idx="22">
                  <c:v>0.09</c:v>
                </c:pt>
                <c:pt idx="23">
                  <c:v>0.09</c:v>
                </c:pt>
                <c:pt idx="24">
                  <c:v>0.09</c:v>
                </c:pt>
                <c:pt idx="25">
                  <c:v>0.09</c:v>
                </c:pt>
                <c:pt idx="26">
                  <c:v>0.09</c:v>
                </c:pt>
                <c:pt idx="27">
                  <c:v>0.09</c:v>
                </c:pt>
                <c:pt idx="28">
                  <c:v>0.09</c:v>
                </c:pt>
                <c:pt idx="29">
                  <c:v>0.09</c:v>
                </c:pt>
                <c:pt idx="30">
                  <c:v>8.8999999999999996E-2</c:v>
                </c:pt>
                <c:pt idx="31">
                  <c:v>8.7999999999999995E-2</c:v>
                </c:pt>
                <c:pt idx="32">
                  <c:v>8.7999999999999995E-2</c:v>
                </c:pt>
                <c:pt idx="33">
                  <c:v>8.5000000000000006E-2</c:v>
                </c:pt>
                <c:pt idx="34">
                  <c:v>8.5000000000000006E-2</c:v>
                </c:pt>
                <c:pt idx="35">
                  <c:v>8.2000000000000003E-2</c:v>
                </c:pt>
                <c:pt idx="36">
                  <c:v>8.1500000000000003E-2</c:v>
                </c:pt>
                <c:pt idx="37">
                  <c:v>0.08</c:v>
                </c:pt>
                <c:pt idx="38">
                  <c:v>0.08</c:v>
                </c:pt>
                <c:pt idx="39">
                  <c:v>0.08</c:v>
                </c:pt>
                <c:pt idx="40">
                  <c:v>0.08</c:v>
                </c:pt>
                <c:pt idx="41">
                  <c:v>0.08</c:v>
                </c:pt>
                <c:pt idx="42">
                  <c:v>0.08</c:v>
                </c:pt>
                <c:pt idx="43">
                  <c:v>0.08</c:v>
                </c:pt>
                <c:pt idx="44">
                  <c:v>0.08</c:v>
                </c:pt>
                <c:pt idx="45">
                  <c:v>0.08</c:v>
                </c:pt>
                <c:pt idx="46">
                  <c:v>7.4999999999999997E-2</c:v>
                </c:pt>
                <c:pt idx="47">
                  <c:v>7.4999999999999997E-2</c:v>
                </c:pt>
                <c:pt idx="48">
                  <c:v>7.4999999999999997E-2</c:v>
                </c:pt>
                <c:pt idx="49">
                  <c:v>7.4999999999999997E-2</c:v>
                </c:pt>
                <c:pt idx="50">
                  <c:v>7.4999999999999997E-2</c:v>
                </c:pt>
                <c:pt idx="51">
                  <c:v>7.4999999999999997E-2</c:v>
                </c:pt>
                <c:pt idx="52">
                  <c:v>7.4999999999999997E-2</c:v>
                </c:pt>
                <c:pt idx="53">
                  <c:v>7.4999999999999997E-2</c:v>
                </c:pt>
                <c:pt idx="54">
                  <c:v>7.4999999999999997E-2</c:v>
                </c:pt>
                <c:pt idx="55">
                  <c:v>7.4999999999999997E-2</c:v>
                </c:pt>
                <c:pt idx="56">
                  <c:v>7.4999999999999997E-2</c:v>
                </c:pt>
                <c:pt idx="57">
                  <c:v>7.4999999999999997E-2</c:v>
                </c:pt>
                <c:pt idx="58">
                  <c:v>7.4999999999999997E-2</c:v>
                </c:pt>
                <c:pt idx="59">
                  <c:v>7.4999999999999997E-2</c:v>
                </c:pt>
                <c:pt idx="60">
                  <c:v>7.3800000000000004E-2</c:v>
                </c:pt>
                <c:pt idx="61">
                  <c:v>7.0000000000000007E-2</c:v>
                </c:pt>
                <c:pt idx="62">
                  <c:v>7.0000000000000007E-2</c:v>
                </c:pt>
                <c:pt idx="63">
                  <c:v>7.0000000000000007E-2</c:v>
                </c:pt>
                <c:pt idx="64">
                  <c:v>7.0000000000000007E-2</c:v>
                </c:pt>
                <c:pt idx="65">
                  <c:v>7.0000000000000007E-2</c:v>
                </c:pt>
                <c:pt idx="66">
                  <c:v>7.0000000000000007E-2</c:v>
                </c:pt>
                <c:pt idx="67">
                  <c:v>7.0000000000000007E-2</c:v>
                </c:pt>
                <c:pt idx="68">
                  <c:v>7.0000000000000007E-2</c:v>
                </c:pt>
                <c:pt idx="69">
                  <c:v>7.0000000000000007E-2</c:v>
                </c:pt>
                <c:pt idx="70">
                  <c:v>7.0000000000000007E-2</c:v>
                </c:pt>
                <c:pt idx="71">
                  <c:v>6.9000000000000006E-2</c:v>
                </c:pt>
                <c:pt idx="72">
                  <c:v>6.5000000000000002E-2</c:v>
                </c:pt>
                <c:pt idx="73">
                  <c:v>6.5000000000000002E-2</c:v>
                </c:pt>
                <c:pt idx="74">
                  <c:v>6.5000000000000002E-2</c:v>
                </c:pt>
                <c:pt idx="75">
                  <c:v>0.06</c:v>
                </c:pt>
                <c:pt idx="76">
                  <c:v>0.06</c:v>
                </c:pt>
                <c:pt idx="77">
                  <c:v>0.06</c:v>
                </c:pt>
                <c:pt idx="78">
                  <c:v>0.06</c:v>
                </c:pt>
                <c:pt idx="79">
                  <c:v>0.06</c:v>
                </c:pt>
                <c:pt idx="80">
                  <c:v>0.06</c:v>
                </c:pt>
                <c:pt idx="81">
                  <c:v>0.06</c:v>
                </c:pt>
                <c:pt idx="82">
                  <c:v>5.5E-2</c:v>
                </c:pt>
                <c:pt idx="83">
                  <c:v>5.5E-2</c:v>
                </c:pt>
                <c:pt idx="84">
                  <c:v>5.5E-2</c:v>
                </c:pt>
                <c:pt idx="85">
                  <c:v>5.5E-2</c:v>
                </c:pt>
                <c:pt idx="86">
                  <c:v>5.5E-2</c:v>
                </c:pt>
                <c:pt idx="87">
                  <c:v>5.3999999999999999E-2</c:v>
                </c:pt>
                <c:pt idx="88">
                  <c:v>0.05</c:v>
                </c:pt>
                <c:pt idx="89">
                  <c:v>0.05</c:v>
                </c:pt>
                <c:pt idx="90">
                  <c:v>0.05</c:v>
                </c:pt>
                <c:pt idx="91">
                  <c:v>0.05</c:v>
                </c:pt>
                <c:pt idx="92">
                  <c:v>0.05</c:v>
                </c:pt>
                <c:pt idx="93">
                  <c:v>0.05</c:v>
                </c:pt>
                <c:pt idx="94">
                  <c:v>0.05</c:v>
                </c:pt>
                <c:pt idx="95">
                  <c:v>0.05</c:v>
                </c:pt>
                <c:pt idx="96">
                  <c:v>4.8000000000000001E-2</c:v>
                </c:pt>
                <c:pt idx="97">
                  <c:v>4.8000000000000001E-2</c:v>
                </c:pt>
                <c:pt idx="98">
                  <c:v>4.4999999999999998E-2</c:v>
                </c:pt>
                <c:pt idx="99">
                  <c:v>4.4999999999999998E-2</c:v>
                </c:pt>
                <c:pt idx="100">
                  <c:v>4.4999999999999998E-2</c:v>
                </c:pt>
                <c:pt idx="101">
                  <c:v>4.4999999999999998E-2</c:v>
                </c:pt>
                <c:pt idx="102">
                  <c:v>4.4999999999999998E-2</c:v>
                </c:pt>
                <c:pt idx="103">
                  <c:v>0.04</c:v>
                </c:pt>
                <c:pt idx="104">
                  <c:v>0.04</c:v>
                </c:pt>
                <c:pt idx="105">
                  <c:v>0.04</c:v>
                </c:pt>
                <c:pt idx="106">
                  <c:v>0.04</c:v>
                </c:pt>
                <c:pt idx="107">
                  <c:v>0.04</c:v>
                </c:pt>
                <c:pt idx="108">
                  <c:v>3.7999999999999999E-2</c:v>
                </c:pt>
                <c:pt idx="109">
                  <c:v>3.7999999999999999E-2</c:v>
                </c:pt>
                <c:pt idx="110">
                  <c:v>3.6999999999999998E-2</c:v>
                </c:pt>
                <c:pt idx="111">
                  <c:v>3.6999999999999998E-2</c:v>
                </c:pt>
                <c:pt idx="112">
                  <c:v>3.6999999999999998E-2</c:v>
                </c:pt>
                <c:pt idx="113">
                  <c:v>3.6999999999999998E-2</c:v>
                </c:pt>
                <c:pt idx="114">
                  <c:v>3.6999999999999998E-2</c:v>
                </c:pt>
                <c:pt idx="115">
                  <c:v>3.5999999999999997E-2</c:v>
                </c:pt>
                <c:pt idx="116">
                  <c:v>3.5999999999999997E-2</c:v>
                </c:pt>
                <c:pt idx="117">
                  <c:v>3.5999999999999997E-2</c:v>
                </c:pt>
                <c:pt idx="118">
                  <c:v>3.5999999999999997E-2</c:v>
                </c:pt>
                <c:pt idx="119">
                  <c:v>3.5000000000000003E-2</c:v>
                </c:pt>
                <c:pt idx="120">
                  <c:v>3.5000000000000003E-2</c:v>
                </c:pt>
                <c:pt idx="121">
                  <c:v>3.5000000000000003E-2</c:v>
                </c:pt>
                <c:pt idx="122">
                  <c:v>3.5000000000000003E-2</c:v>
                </c:pt>
                <c:pt idx="123">
                  <c:v>3.5000000000000003E-2</c:v>
                </c:pt>
                <c:pt idx="124">
                  <c:v>3.3000000000000002E-2</c:v>
                </c:pt>
                <c:pt idx="125">
                  <c:v>3.2000000000000001E-2</c:v>
                </c:pt>
                <c:pt idx="126">
                  <c:v>3.2000000000000001E-2</c:v>
                </c:pt>
                <c:pt idx="127">
                  <c:v>0.03</c:v>
                </c:pt>
                <c:pt idx="128">
                  <c:v>0.03</c:v>
                </c:pt>
                <c:pt idx="129">
                  <c:v>2.8000000000000001E-2</c:v>
                </c:pt>
                <c:pt idx="130">
                  <c:v>2.7E-2</c:v>
                </c:pt>
                <c:pt idx="131">
                  <c:v>2.7E-2</c:v>
                </c:pt>
                <c:pt idx="132">
                  <c:v>2.5000000000000001E-2</c:v>
                </c:pt>
                <c:pt idx="133">
                  <c:v>2.5000000000000001E-2</c:v>
                </c:pt>
                <c:pt idx="134">
                  <c:v>2.5000000000000001E-2</c:v>
                </c:pt>
                <c:pt idx="135">
                  <c:v>2.5000000000000001E-2</c:v>
                </c:pt>
                <c:pt idx="136">
                  <c:v>2.5000000000000001E-2</c:v>
                </c:pt>
                <c:pt idx="137">
                  <c:v>2.5000000000000001E-2</c:v>
                </c:pt>
                <c:pt idx="138">
                  <c:v>2.5000000000000001E-2</c:v>
                </c:pt>
                <c:pt idx="139">
                  <c:v>2.5000000000000001E-2</c:v>
                </c:pt>
                <c:pt idx="140">
                  <c:v>2.4E-2</c:v>
                </c:pt>
                <c:pt idx="141">
                  <c:v>2.1999999999999999E-2</c:v>
                </c:pt>
                <c:pt idx="142">
                  <c:v>2.1999999999999999E-2</c:v>
                </c:pt>
                <c:pt idx="143">
                  <c:v>2.1999999999999999E-2</c:v>
                </c:pt>
                <c:pt idx="144">
                  <c:v>2.1999999999999999E-2</c:v>
                </c:pt>
                <c:pt idx="145">
                  <c:v>2.1999999999999999E-2</c:v>
                </c:pt>
                <c:pt idx="146">
                  <c:v>2.1999999999999999E-2</c:v>
                </c:pt>
                <c:pt idx="147">
                  <c:v>2.1999999999999999E-2</c:v>
                </c:pt>
                <c:pt idx="148">
                  <c:v>2.1000000000000001E-2</c:v>
                </c:pt>
                <c:pt idx="149">
                  <c:v>0.02</c:v>
                </c:pt>
                <c:pt idx="150">
                  <c:v>0.02</c:v>
                </c:pt>
                <c:pt idx="151">
                  <c:v>0.02</c:v>
                </c:pt>
                <c:pt idx="152">
                  <c:v>0.02</c:v>
                </c:pt>
                <c:pt idx="153">
                  <c:v>0.02</c:v>
                </c:pt>
                <c:pt idx="154">
                  <c:v>0.02</c:v>
                </c:pt>
                <c:pt idx="155">
                  <c:v>0.02</c:v>
                </c:pt>
                <c:pt idx="156">
                  <c:v>1.9E-2</c:v>
                </c:pt>
                <c:pt idx="157">
                  <c:v>1.9E-2</c:v>
                </c:pt>
                <c:pt idx="158">
                  <c:v>1.9E-2</c:v>
                </c:pt>
                <c:pt idx="159">
                  <c:v>1.7999999999999999E-2</c:v>
                </c:pt>
                <c:pt idx="160">
                  <c:v>1.7999999999999999E-2</c:v>
                </c:pt>
                <c:pt idx="161">
                  <c:v>1.7999999999999999E-2</c:v>
                </c:pt>
                <c:pt idx="162">
                  <c:v>1.7999999999999999E-2</c:v>
                </c:pt>
                <c:pt idx="163">
                  <c:v>1.7999999999999999E-2</c:v>
                </c:pt>
                <c:pt idx="164">
                  <c:v>1.7999999999999999E-2</c:v>
                </c:pt>
                <c:pt idx="165">
                  <c:v>1.7999999999999999E-2</c:v>
                </c:pt>
                <c:pt idx="166">
                  <c:v>1.7999999999999999E-2</c:v>
                </c:pt>
                <c:pt idx="167">
                  <c:v>1.7999999999999999E-2</c:v>
                </c:pt>
                <c:pt idx="168">
                  <c:v>1.7999999999999999E-2</c:v>
                </c:pt>
                <c:pt idx="169">
                  <c:v>1.7999999999999999E-2</c:v>
                </c:pt>
                <c:pt idx="170">
                  <c:v>1.7600000000000001E-2</c:v>
                </c:pt>
                <c:pt idx="171">
                  <c:v>1.7000000000000001E-2</c:v>
                </c:pt>
                <c:pt idx="172">
                  <c:v>1.7000000000000001E-2</c:v>
                </c:pt>
                <c:pt idx="173">
                  <c:v>1.66E-2</c:v>
                </c:pt>
                <c:pt idx="174">
                  <c:v>1.6E-2</c:v>
                </c:pt>
                <c:pt idx="175">
                  <c:v>1.6E-2</c:v>
                </c:pt>
                <c:pt idx="176">
                  <c:v>1.4999999999999999E-2</c:v>
                </c:pt>
                <c:pt idx="177">
                  <c:v>1.4999999999999999E-2</c:v>
                </c:pt>
                <c:pt idx="178">
                  <c:v>1.4999999999999999E-2</c:v>
                </c:pt>
                <c:pt idx="179">
                  <c:v>1.4999999999999999E-2</c:v>
                </c:pt>
                <c:pt idx="180">
                  <c:v>1.4999999999999999E-2</c:v>
                </c:pt>
                <c:pt idx="181">
                  <c:v>1.4999999999999999E-2</c:v>
                </c:pt>
                <c:pt idx="182">
                  <c:v>1.4999999999999999E-2</c:v>
                </c:pt>
                <c:pt idx="183">
                  <c:v>1.4999999999999999E-2</c:v>
                </c:pt>
                <c:pt idx="184">
                  <c:v>1.4999999999999999E-2</c:v>
                </c:pt>
                <c:pt idx="185">
                  <c:v>1.4999999999999999E-2</c:v>
                </c:pt>
                <c:pt idx="186">
                  <c:v>1.4E-2</c:v>
                </c:pt>
                <c:pt idx="187">
                  <c:v>1.2E-2</c:v>
                </c:pt>
                <c:pt idx="188">
                  <c:v>1.2E-2</c:v>
                </c:pt>
                <c:pt idx="189">
                  <c:v>1.2E-2</c:v>
                </c:pt>
                <c:pt idx="190">
                  <c:v>1.2E-2</c:v>
                </c:pt>
                <c:pt idx="191">
                  <c:v>1.2E-2</c:v>
                </c:pt>
                <c:pt idx="192">
                  <c:v>1.2E-2</c:v>
                </c:pt>
                <c:pt idx="193">
                  <c:v>1.2E-2</c:v>
                </c:pt>
                <c:pt idx="194">
                  <c:v>1.15E-2</c:v>
                </c:pt>
                <c:pt idx="195">
                  <c:v>1.0999999999999999E-2</c:v>
                </c:pt>
                <c:pt idx="196">
                  <c:v>1.0999999999999999E-2</c:v>
                </c:pt>
                <c:pt idx="197">
                  <c:v>1.0999999999999999E-2</c:v>
                </c:pt>
                <c:pt idx="198">
                  <c:v>1.0999999999999999E-2</c:v>
                </c:pt>
                <c:pt idx="199">
                  <c:v>0.01</c:v>
                </c:pt>
                <c:pt idx="200">
                  <c:v>0.01</c:v>
                </c:pt>
                <c:pt idx="201">
                  <c:v>0.01</c:v>
                </c:pt>
                <c:pt idx="202">
                  <c:v>0.01</c:v>
                </c:pt>
                <c:pt idx="203">
                  <c:v>0.01</c:v>
                </c:pt>
                <c:pt idx="204">
                  <c:v>0.01</c:v>
                </c:pt>
                <c:pt idx="205">
                  <c:v>0.01</c:v>
                </c:pt>
                <c:pt idx="206">
                  <c:v>9.4999999999999998E-3</c:v>
                </c:pt>
                <c:pt idx="207">
                  <c:v>8.9999999999999993E-3</c:v>
                </c:pt>
                <c:pt idx="208">
                  <c:v>8.0000000000000002E-3</c:v>
                </c:pt>
                <c:pt idx="209">
                  <c:v>8.0000000000000002E-3</c:v>
                </c:pt>
                <c:pt idx="210">
                  <c:v>7.4999999999999997E-3</c:v>
                </c:pt>
                <c:pt idx="211">
                  <c:v>7.4999999999999997E-3</c:v>
                </c:pt>
                <c:pt idx="212">
                  <c:v>7.1999999999999998E-3</c:v>
                </c:pt>
                <c:pt idx="213">
                  <c:v>6.0000000000000001E-3</c:v>
                </c:pt>
                <c:pt idx="214">
                  <c:v>6.0000000000000001E-3</c:v>
                </c:pt>
                <c:pt idx="215">
                  <c:v>6.0000000000000001E-3</c:v>
                </c:pt>
                <c:pt idx="216">
                  <c:v>6.0000000000000001E-3</c:v>
                </c:pt>
                <c:pt idx="217">
                  <c:v>6.0000000000000001E-3</c:v>
                </c:pt>
                <c:pt idx="218">
                  <c:v>5.0000000000000001E-3</c:v>
                </c:pt>
                <c:pt idx="219">
                  <c:v>5.0000000000000001E-3</c:v>
                </c:pt>
                <c:pt idx="220">
                  <c:v>5.0000000000000001E-3</c:v>
                </c:pt>
                <c:pt idx="221">
                  <c:v>4.4999999999999997E-3</c:v>
                </c:pt>
                <c:pt idx="222">
                  <c:v>4.0000000000000001E-3</c:v>
                </c:pt>
                <c:pt idx="223">
                  <c:v>4.0000000000000001E-3</c:v>
                </c:pt>
                <c:pt idx="224">
                  <c:v>4.0000000000000001E-3</c:v>
                </c:pt>
                <c:pt idx="225">
                  <c:v>4.0000000000000001E-3</c:v>
                </c:pt>
                <c:pt idx="226">
                  <c:v>3.7000000000000002E-3</c:v>
                </c:pt>
                <c:pt idx="227">
                  <c:v>3.0000000000000001E-3</c:v>
                </c:pt>
                <c:pt idx="228">
                  <c:v>2.5999999999999999E-3</c:v>
                </c:pt>
                <c:pt idx="229">
                  <c:v>2.5000000000000001E-3</c:v>
                </c:pt>
                <c:pt idx="230">
                  <c:v>1.4E-3</c:v>
                </c:pt>
              </c:numCache>
            </c:numRef>
          </c:yVal>
          <c:smooth val="1"/>
          <c:extLst>
            <c:ext xmlns:c16="http://schemas.microsoft.com/office/drawing/2014/chart" uri="{C3380CC4-5D6E-409C-BE32-E72D297353CC}">
              <c16:uniqueId val="{00000003-4BAC-4553-9E58-2425A31BE649}"/>
            </c:ext>
          </c:extLst>
        </c:ser>
        <c:dLbls>
          <c:showLegendKey val="0"/>
          <c:showVal val="0"/>
          <c:showCatName val="0"/>
          <c:showSerName val="0"/>
          <c:showPercent val="0"/>
          <c:showBubbleSize val="0"/>
        </c:dLbls>
        <c:axId val="1687757888"/>
        <c:axId val="1687758304"/>
      </c:scatterChart>
      <c:valAx>
        <c:axId val="1687757888"/>
        <c:scaling>
          <c:orientation val="minMax"/>
          <c:max val="1730"/>
          <c:min val="0"/>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687758304"/>
        <c:crossesAt val="0"/>
        <c:crossBetween val="midCat"/>
        <c:majorUnit val="100"/>
      </c:valAx>
      <c:valAx>
        <c:axId val="1687758304"/>
        <c:scaling>
          <c:logBase val="50"/>
          <c:orientation val="minMax"/>
          <c:min val="1.0000000000000002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687757888"/>
        <c:crossesAt val="1"/>
        <c:crossBetween val="midCat"/>
      </c:valAx>
      <c:spPr>
        <a:solidFill>
          <a:schemeClr val="bg1">
            <a:lumMod val="65000"/>
            <a:alpha val="27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Hydropower Stations in Norway</a:t>
            </a:r>
          </a:p>
        </c:rich>
      </c:tx>
      <c:layout>
        <c:manualLayout>
          <c:xMode val="edge"/>
          <c:yMode val="edge"/>
          <c:x val="0.61474504089716653"/>
          <c:y val="0.1182442404218995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0.12676395601796278"/>
          <c:y val="9.1614227026564438E-2"/>
          <c:w val="0.85078737462410126"/>
          <c:h val="0.79014153255153596"/>
        </c:manualLayout>
      </c:layout>
      <c:barChart>
        <c:barDir val="col"/>
        <c:grouping val="clustered"/>
        <c:varyColors val="0"/>
        <c:ser>
          <c:idx val="0"/>
          <c:order val="0"/>
          <c:spPr>
            <a:solidFill>
              <a:schemeClr val="accent1">
                <a:lumMod val="20000"/>
                <a:lumOff val="80000"/>
                <a:alpha val="55000"/>
              </a:schemeClr>
            </a:solidFill>
            <a:ln>
              <a:noFill/>
            </a:ln>
            <a:effectLst/>
          </c:spPr>
          <c:invertIfNegative val="0"/>
          <c:val>
            <c:numRef>
              <c:f>Sheet1!$C$4:$C$1449</c:f>
              <c:numCache>
                <c:formatCode>General</c:formatCode>
                <c:ptCount val="1446"/>
                <c:pt idx="0">
                  <c:v>1240</c:v>
                </c:pt>
                <c:pt idx="1">
                  <c:v>960</c:v>
                </c:pt>
                <c:pt idx="2">
                  <c:v>840</c:v>
                </c:pt>
                <c:pt idx="3">
                  <c:v>640</c:v>
                </c:pt>
                <c:pt idx="4">
                  <c:v>620</c:v>
                </c:pt>
                <c:pt idx="5">
                  <c:v>600</c:v>
                </c:pt>
                <c:pt idx="6">
                  <c:v>500</c:v>
                </c:pt>
                <c:pt idx="7">
                  <c:v>500</c:v>
                </c:pt>
                <c:pt idx="8">
                  <c:v>430</c:v>
                </c:pt>
                <c:pt idx="9">
                  <c:v>374</c:v>
                </c:pt>
                <c:pt idx="10">
                  <c:v>330</c:v>
                </c:pt>
                <c:pt idx="11">
                  <c:v>330</c:v>
                </c:pt>
                <c:pt idx="12">
                  <c:v>313</c:v>
                </c:pt>
                <c:pt idx="13">
                  <c:v>300</c:v>
                </c:pt>
                <c:pt idx="14">
                  <c:v>300</c:v>
                </c:pt>
                <c:pt idx="15">
                  <c:v>300</c:v>
                </c:pt>
                <c:pt idx="16">
                  <c:v>290</c:v>
                </c:pt>
                <c:pt idx="17">
                  <c:v>290</c:v>
                </c:pt>
                <c:pt idx="18">
                  <c:v>280</c:v>
                </c:pt>
                <c:pt idx="19">
                  <c:v>270</c:v>
                </c:pt>
                <c:pt idx="20">
                  <c:v>270</c:v>
                </c:pt>
                <c:pt idx="21">
                  <c:v>250</c:v>
                </c:pt>
                <c:pt idx="22">
                  <c:v>250</c:v>
                </c:pt>
                <c:pt idx="23">
                  <c:v>235</c:v>
                </c:pt>
                <c:pt idx="24">
                  <c:v>230</c:v>
                </c:pt>
                <c:pt idx="25">
                  <c:v>230</c:v>
                </c:pt>
                <c:pt idx="26">
                  <c:v>224</c:v>
                </c:pt>
                <c:pt idx="27">
                  <c:v>215</c:v>
                </c:pt>
                <c:pt idx="28">
                  <c:v>215</c:v>
                </c:pt>
                <c:pt idx="29">
                  <c:v>212</c:v>
                </c:pt>
                <c:pt idx="30">
                  <c:v>212</c:v>
                </c:pt>
                <c:pt idx="31">
                  <c:v>210</c:v>
                </c:pt>
                <c:pt idx="32">
                  <c:v>208</c:v>
                </c:pt>
                <c:pt idx="33">
                  <c:v>206</c:v>
                </c:pt>
                <c:pt idx="34">
                  <c:v>200</c:v>
                </c:pt>
                <c:pt idx="35">
                  <c:v>200</c:v>
                </c:pt>
                <c:pt idx="36">
                  <c:v>200</c:v>
                </c:pt>
                <c:pt idx="37">
                  <c:v>200</c:v>
                </c:pt>
                <c:pt idx="38">
                  <c:v>185</c:v>
                </c:pt>
                <c:pt idx="39">
                  <c:v>180</c:v>
                </c:pt>
                <c:pt idx="40">
                  <c:v>180</c:v>
                </c:pt>
                <c:pt idx="41">
                  <c:v>176</c:v>
                </c:pt>
                <c:pt idx="42">
                  <c:v>175</c:v>
                </c:pt>
                <c:pt idx="43">
                  <c:v>161</c:v>
                </c:pt>
                <c:pt idx="44">
                  <c:v>160</c:v>
                </c:pt>
                <c:pt idx="45">
                  <c:v>160</c:v>
                </c:pt>
                <c:pt idx="46">
                  <c:v>160</c:v>
                </c:pt>
                <c:pt idx="47">
                  <c:v>160</c:v>
                </c:pt>
                <c:pt idx="48">
                  <c:v>150</c:v>
                </c:pt>
                <c:pt idx="49">
                  <c:v>150</c:v>
                </c:pt>
                <c:pt idx="50">
                  <c:v>150</c:v>
                </c:pt>
                <c:pt idx="51">
                  <c:v>150</c:v>
                </c:pt>
                <c:pt idx="52">
                  <c:v>150</c:v>
                </c:pt>
                <c:pt idx="53">
                  <c:v>150</c:v>
                </c:pt>
                <c:pt idx="54">
                  <c:v>146</c:v>
                </c:pt>
                <c:pt idx="55">
                  <c:v>143.5</c:v>
                </c:pt>
                <c:pt idx="56">
                  <c:v>140</c:v>
                </c:pt>
                <c:pt idx="57">
                  <c:v>140</c:v>
                </c:pt>
                <c:pt idx="58">
                  <c:v>136</c:v>
                </c:pt>
                <c:pt idx="59">
                  <c:v>130</c:v>
                </c:pt>
                <c:pt idx="60">
                  <c:v>130</c:v>
                </c:pt>
                <c:pt idx="61">
                  <c:v>128</c:v>
                </c:pt>
                <c:pt idx="62">
                  <c:v>125</c:v>
                </c:pt>
                <c:pt idx="63">
                  <c:v>120</c:v>
                </c:pt>
                <c:pt idx="64">
                  <c:v>120</c:v>
                </c:pt>
                <c:pt idx="65">
                  <c:v>120</c:v>
                </c:pt>
                <c:pt idx="66">
                  <c:v>120</c:v>
                </c:pt>
                <c:pt idx="67">
                  <c:v>120</c:v>
                </c:pt>
                <c:pt idx="68">
                  <c:v>120</c:v>
                </c:pt>
                <c:pt idx="69">
                  <c:v>118</c:v>
                </c:pt>
                <c:pt idx="70">
                  <c:v>114</c:v>
                </c:pt>
                <c:pt idx="71">
                  <c:v>112</c:v>
                </c:pt>
                <c:pt idx="72">
                  <c:v>110</c:v>
                </c:pt>
                <c:pt idx="73">
                  <c:v>110</c:v>
                </c:pt>
                <c:pt idx="74">
                  <c:v>109</c:v>
                </c:pt>
                <c:pt idx="75">
                  <c:v>107</c:v>
                </c:pt>
                <c:pt idx="76">
                  <c:v>106</c:v>
                </c:pt>
                <c:pt idx="77">
                  <c:v>105</c:v>
                </c:pt>
                <c:pt idx="78">
                  <c:v>103</c:v>
                </c:pt>
                <c:pt idx="79">
                  <c:v>100</c:v>
                </c:pt>
                <c:pt idx="80">
                  <c:v>98</c:v>
                </c:pt>
                <c:pt idx="81">
                  <c:v>98</c:v>
                </c:pt>
                <c:pt idx="82">
                  <c:v>97</c:v>
                </c:pt>
                <c:pt idx="83">
                  <c:v>96</c:v>
                </c:pt>
                <c:pt idx="84">
                  <c:v>96</c:v>
                </c:pt>
                <c:pt idx="85">
                  <c:v>95</c:v>
                </c:pt>
                <c:pt idx="86">
                  <c:v>95</c:v>
                </c:pt>
                <c:pt idx="87">
                  <c:v>94</c:v>
                </c:pt>
                <c:pt idx="88">
                  <c:v>92</c:v>
                </c:pt>
                <c:pt idx="89">
                  <c:v>92</c:v>
                </c:pt>
                <c:pt idx="90">
                  <c:v>91</c:v>
                </c:pt>
                <c:pt idx="91">
                  <c:v>90</c:v>
                </c:pt>
                <c:pt idx="92">
                  <c:v>90</c:v>
                </c:pt>
                <c:pt idx="93">
                  <c:v>90</c:v>
                </c:pt>
                <c:pt idx="94">
                  <c:v>90</c:v>
                </c:pt>
                <c:pt idx="95">
                  <c:v>90</c:v>
                </c:pt>
                <c:pt idx="96">
                  <c:v>90</c:v>
                </c:pt>
                <c:pt idx="97">
                  <c:v>88</c:v>
                </c:pt>
                <c:pt idx="98">
                  <c:v>85</c:v>
                </c:pt>
                <c:pt idx="99">
                  <c:v>85</c:v>
                </c:pt>
                <c:pt idx="100">
                  <c:v>84</c:v>
                </c:pt>
                <c:pt idx="101">
                  <c:v>82</c:v>
                </c:pt>
                <c:pt idx="102">
                  <c:v>82</c:v>
                </c:pt>
                <c:pt idx="103">
                  <c:v>80</c:v>
                </c:pt>
                <c:pt idx="104">
                  <c:v>80</c:v>
                </c:pt>
                <c:pt idx="105">
                  <c:v>80</c:v>
                </c:pt>
                <c:pt idx="106">
                  <c:v>80</c:v>
                </c:pt>
                <c:pt idx="107">
                  <c:v>80</c:v>
                </c:pt>
                <c:pt idx="108">
                  <c:v>80</c:v>
                </c:pt>
                <c:pt idx="109">
                  <c:v>80</c:v>
                </c:pt>
                <c:pt idx="110">
                  <c:v>77</c:v>
                </c:pt>
                <c:pt idx="111">
                  <c:v>75</c:v>
                </c:pt>
                <c:pt idx="112">
                  <c:v>72</c:v>
                </c:pt>
                <c:pt idx="113">
                  <c:v>70</c:v>
                </c:pt>
                <c:pt idx="114">
                  <c:v>70</c:v>
                </c:pt>
                <c:pt idx="115">
                  <c:v>70</c:v>
                </c:pt>
                <c:pt idx="116">
                  <c:v>70</c:v>
                </c:pt>
                <c:pt idx="117">
                  <c:v>68</c:v>
                </c:pt>
                <c:pt idx="118">
                  <c:v>67</c:v>
                </c:pt>
                <c:pt idx="119">
                  <c:v>66</c:v>
                </c:pt>
                <c:pt idx="120">
                  <c:v>65</c:v>
                </c:pt>
                <c:pt idx="121">
                  <c:v>65</c:v>
                </c:pt>
                <c:pt idx="122">
                  <c:v>64</c:v>
                </c:pt>
                <c:pt idx="123">
                  <c:v>63.5</c:v>
                </c:pt>
                <c:pt idx="124">
                  <c:v>63</c:v>
                </c:pt>
                <c:pt idx="125">
                  <c:v>63</c:v>
                </c:pt>
                <c:pt idx="126">
                  <c:v>60</c:v>
                </c:pt>
                <c:pt idx="127">
                  <c:v>60</c:v>
                </c:pt>
                <c:pt idx="128">
                  <c:v>60</c:v>
                </c:pt>
                <c:pt idx="129">
                  <c:v>60</c:v>
                </c:pt>
                <c:pt idx="130">
                  <c:v>60</c:v>
                </c:pt>
                <c:pt idx="131">
                  <c:v>57</c:v>
                </c:pt>
                <c:pt idx="132">
                  <c:v>56</c:v>
                </c:pt>
                <c:pt idx="133">
                  <c:v>56</c:v>
                </c:pt>
                <c:pt idx="134">
                  <c:v>56</c:v>
                </c:pt>
                <c:pt idx="135">
                  <c:v>56</c:v>
                </c:pt>
                <c:pt idx="136">
                  <c:v>55</c:v>
                </c:pt>
                <c:pt idx="137">
                  <c:v>54</c:v>
                </c:pt>
                <c:pt idx="138">
                  <c:v>54</c:v>
                </c:pt>
                <c:pt idx="139">
                  <c:v>54</c:v>
                </c:pt>
                <c:pt idx="140">
                  <c:v>54</c:v>
                </c:pt>
                <c:pt idx="141">
                  <c:v>53</c:v>
                </c:pt>
                <c:pt idx="142">
                  <c:v>52</c:v>
                </c:pt>
                <c:pt idx="143">
                  <c:v>50</c:v>
                </c:pt>
                <c:pt idx="144">
                  <c:v>50</c:v>
                </c:pt>
                <c:pt idx="145">
                  <c:v>50</c:v>
                </c:pt>
                <c:pt idx="146">
                  <c:v>50</c:v>
                </c:pt>
                <c:pt idx="147">
                  <c:v>50</c:v>
                </c:pt>
                <c:pt idx="148">
                  <c:v>49</c:v>
                </c:pt>
                <c:pt idx="149">
                  <c:v>48</c:v>
                </c:pt>
                <c:pt idx="150">
                  <c:v>48</c:v>
                </c:pt>
                <c:pt idx="151">
                  <c:v>48</c:v>
                </c:pt>
                <c:pt idx="152">
                  <c:v>48</c:v>
                </c:pt>
                <c:pt idx="153">
                  <c:v>48</c:v>
                </c:pt>
                <c:pt idx="154">
                  <c:v>48</c:v>
                </c:pt>
                <c:pt idx="155">
                  <c:v>48</c:v>
                </c:pt>
                <c:pt idx="156">
                  <c:v>47</c:v>
                </c:pt>
                <c:pt idx="157">
                  <c:v>45</c:v>
                </c:pt>
                <c:pt idx="158">
                  <c:v>45</c:v>
                </c:pt>
                <c:pt idx="159">
                  <c:v>45</c:v>
                </c:pt>
                <c:pt idx="160">
                  <c:v>45</c:v>
                </c:pt>
                <c:pt idx="161">
                  <c:v>45</c:v>
                </c:pt>
                <c:pt idx="162">
                  <c:v>44.6</c:v>
                </c:pt>
                <c:pt idx="163">
                  <c:v>44</c:v>
                </c:pt>
                <c:pt idx="164">
                  <c:v>44</c:v>
                </c:pt>
                <c:pt idx="165">
                  <c:v>44</c:v>
                </c:pt>
                <c:pt idx="166">
                  <c:v>43</c:v>
                </c:pt>
                <c:pt idx="167">
                  <c:v>42</c:v>
                </c:pt>
                <c:pt idx="168">
                  <c:v>42</c:v>
                </c:pt>
                <c:pt idx="169">
                  <c:v>42</c:v>
                </c:pt>
                <c:pt idx="170">
                  <c:v>40</c:v>
                </c:pt>
                <c:pt idx="171">
                  <c:v>40</c:v>
                </c:pt>
                <c:pt idx="172">
                  <c:v>40</c:v>
                </c:pt>
                <c:pt idx="173">
                  <c:v>40</c:v>
                </c:pt>
                <c:pt idx="174">
                  <c:v>40</c:v>
                </c:pt>
                <c:pt idx="175">
                  <c:v>40</c:v>
                </c:pt>
                <c:pt idx="176">
                  <c:v>40</c:v>
                </c:pt>
                <c:pt idx="177">
                  <c:v>39</c:v>
                </c:pt>
                <c:pt idx="178">
                  <c:v>38</c:v>
                </c:pt>
                <c:pt idx="179">
                  <c:v>38</c:v>
                </c:pt>
                <c:pt idx="180">
                  <c:v>37.5</c:v>
                </c:pt>
                <c:pt idx="181">
                  <c:v>37</c:v>
                </c:pt>
                <c:pt idx="182">
                  <c:v>37</c:v>
                </c:pt>
                <c:pt idx="183">
                  <c:v>36</c:v>
                </c:pt>
                <c:pt idx="184">
                  <c:v>36</c:v>
                </c:pt>
                <c:pt idx="185">
                  <c:v>35</c:v>
                </c:pt>
                <c:pt idx="186">
                  <c:v>35</c:v>
                </c:pt>
                <c:pt idx="187">
                  <c:v>35</c:v>
                </c:pt>
                <c:pt idx="188">
                  <c:v>35</c:v>
                </c:pt>
                <c:pt idx="189">
                  <c:v>35</c:v>
                </c:pt>
                <c:pt idx="190">
                  <c:v>35</c:v>
                </c:pt>
                <c:pt idx="191">
                  <c:v>34</c:v>
                </c:pt>
                <c:pt idx="192">
                  <c:v>34</c:v>
                </c:pt>
                <c:pt idx="193">
                  <c:v>33.5</c:v>
                </c:pt>
                <c:pt idx="194">
                  <c:v>33</c:v>
                </c:pt>
                <c:pt idx="195">
                  <c:v>33</c:v>
                </c:pt>
                <c:pt idx="196">
                  <c:v>33</c:v>
                </c:pt>
                <c:pt idx="197">
                  <c:v>33</c:v>
                </c:pt>
                <c:pt idx="198">
                  <c:v>33</c:v>
                </c:pt>
                <c:pt idx="199">
                  <c:v>32</c:v>
                </c:pt>
                <c:pt idx="200">
                  <c:v>32</c:v>
                </c:pt>
                <c:pt idx="201">
                  <c:v>31.5</c:v>
                </c:pt>
                <c:pt idx="202">
                  <c:v>31</c:v>
                </c:pt>
                <c:pt idx="203">
                  <c:v>31</c:v>
                </c:pt>
                <c:pt idx="204">
                  <c:v>30</c:v>
                </c:pt>
                <c:pt idx="205">
                  <c:v>30</c:v>
                </c:pt>
                <c:pt idx="206">
                  <c:v>30</c:v>
                </c:pt>
                <c:pt idx="207">
                  <c:v>30</c:v>
                </c:pt>
                <c:pt idx="208">
                  <c:v>30</c:v>
                </c:pt>
                <c:pt idx="209">
                  <c:v>30</c:v>
                </c:pt>
                <c:pt idx="210">
                  <c:v>30</c:v>
                </c:pt>
                <c:pt idx="211">
                  <c:v>30</c:v>
                </c:pt>
                <c:pt idx="212">
                  <c:v>30</c:v>
                </c:pt>
                <c:pt idx="213">
                  <c:v>30</c:v>
                </c:pt>
                <c:pt idx="214">
                  <c:v>30</c:v>
                </c:pt>
                <c:pt idx="215">
                  <c:v>28.7</c:v>
                </c:pt>
                <c:pt idx="216">
                  <c:v>28</c:v>
                </c:pt>
                <c:pt idx="217">
                  <c:v>28</c:v>
                </c:pt>
                <c:pt idx="218">
                  <c:v>28</c:v>
                </c:pt>
                <c:pt idx="219">
                  <c:v>28</c:v>
                </c:pt>
                <c:pt idx="220">
                  <c:v>28</c:v>
                </c:pt>
                <c:pt idx="221">
                  <c:v>28</c:v>
                </c:pt>
                <c:pt idx="222">
                  <c:v>27</c:v>
                </c:pt>
                <c:pt idx="223">
                  <c:v>26</c:v>
                </c:pt>
                <c:pt idx="224">
                  <c:v>26</c:v>
                </c:pt>
                <c:pt idx="225">
                  <c:v>26</c:v>
                </c:pt>
                <c:pt idx="226">
                  <c:v>26</c:v>
                </c:pt>
                <c:pt idx="227">
                  <c:v>26</c:v>
                </c:pt>
                <c:pt idx="228">
                  <c:v>26</c:v>
                </c:pt>
                <c:pt idx="229">
                  <c:v>26</c:v>
                </c:pt>
                <c:pt idx="230">
                  <c:v>26</c:v>
                </c:pt>
                <c:pt idx="231">
                  <c:v>25</c:v>
                </c:pt>
                <c:pt idx="232">
                  <c:v>25</c:v>
                </c:pt>
                <c:pt idx="233">
                  <c:v>25</c:v>
                </c:pt>
                <c:pt idx="234">
                  <c:v>25</c:v>
                </c:pt>
                <c:pt idx="235">
                  <c:v>25</c:v>
                </c:pt>
                <c:pt idx="236">
                  <c:v>25</c:v>
                </c:pt>
                <c:pt idx="237">
                  <c:v>25</c:v>
                </c:pt>
                <c:pt idx="238">
                  <c:v>25</c:v>
                </c:pt>
                <c:pt idx="239">
                  <c:v>25</c:v>
                </c:pt>
                <c:pt idx="240">
                  <c:v>24.6</c:v>
                </c:pt>
                <c:pt idx="241">
                  <c:v>24</c:v>
                </c:pt>
                <c:pt idx="242">
                  <c:v>24</c:v>
                </c:pt>
                <c:pt idx="243">
                  <c:v>24</c:v>
                </c:pt>
                <c:pt idx="244">
                  <c:v>24</c:v>
                </c:pt>
                <c:pt idx="245">
                  <c:v>23</c:v>
                </c:pt>
                <c:pt idx="246">
                  <c:v>22.5</c:v>
                </c:pt>
                <c:pt idx="247">
                  <c:v>22.5</c:v>
                </c:pt>
                <c:pt idx="248">
                  <c:v>22</c:v>
                </c:pt>
                <c:pt idx="249">
                  <c:v>22</c:v>
                </c:pt>
                <c:pt idx="250">
                  <c:v>22</c:v>
                </c:pt>
                <c:pt idx="251">
                  <c:v>22</c:v>
                </c:pt>
                <c:pt idx="252">
                  <c:v>22</c:v>
                </c:pt>
                <c:pt idx="253">
                  <c:v>21</c:v>
                </c:pt>
                <c:pt idx="254">
                  <c:v>21</c:v>
                </c:pt>
                <c:pt idx="255">
                  <c:v>21</c:v>
                </c:pt>
                <c:pt idx="256">
                  <c:v>21</c:v>
                </c:pt>
                <c:pt idx="257">
                  <c:v>21</c:v>
                </c:pt>
                <c:pt idx="258">
                  <c:v>20</c:v>
                </c:pt>
                <c:pt idx="259">
                  <c:v>20</c:v>
                </c:pt>
                <c:pt idx="260">
                  <c:v>20</c:v>
                </c:pt>
                <c:pt idx="261">
                  <c:v>20</c:v>
                </c:pt>
                <c:pt idx="262">
                  <c:v>20</c:v>
                </c:pt>
                <c:pt idx="263">
                  <c:v>20</c:v>
                </c:pt>
                <c:pt idx="264">
                  <c:v>20</c:v>
                </c:pt>
                <c:pt idx="265">
                  <c:v>20</c:v>
                </c:pt>
                <c:pt idx="266">
                  <c:v>20</c:v>
                </c:pt>
                <c:pt idx="267">
                  <c:v>20</c:v>
                </c:pt>
                <c:pt idx="268">
                  <c:v>20</c:v>
                </c:pt>
                <c:pt idx="269">
                  <c:v>19</c:v>
                </c:pt>
                <c:pt idx="270">
                  <c:v>19</c:v>
                </c:pt>
                <c:pt idx="271">
                  <c:v>19</c:v>
                </c:pt>
                <c:pt idx="272">
                  <c:v>18.8</c:v>
                </c:pt>
                <c:pt idx="273">
                  <c:v>18</c:v>
                </c:pt>
                <c:pt idx="274">
                  <c:v>18</c:v>
                </c:pt>
                <c:pt idx="275">
                  <c:v>18</c:v>
                </c:pt>
                <c:pt idx="276">
                  <c:v>17.8</c:v>
                </c:pt>
                <c:pt idx="277">
                  <c:v>17</c:v>
                </c:pt>
                <c:pt idx="278">
                  <c:v>17</c:v>
                </c:pt>
                <c:pt idx="279">
                  <c:v>17</c:v>
                </c:pt>
                <c:pt idx="280">
                  <c:v>17</c:v>
                </c:pt>
                <c:pt idx="281">
                  <c:v>17</c:v>
                </c:pt>
                <c:pt idx="282">
                  <c:v>16</c:v>
                </c:pt>
                <c:pt idx="283">
                  <c:v>16</c:v>
                </c:pt>
                <c:pt idx="284">
                  <c:v>16</c:v>
                </c:pt>
                <c:pt idx="285">
                  <c:v>16</c:v>
                </c:pt>
                <c:pt idx="286">
                  <c:v>16</c:v>
                </c:pt>
                <c:pt idx="287">
                  <c:v>16</c:v>
                </c:pt>
                <c:pt idx="288">
                  <c:v>16</c:v>
                </c:pt>
                <c:pt idx="289">
                  <c:v>15.6</c:v>
                </c:pt>
                <c:pt idx="290">
                  <c:v>15.5</c:v>
                </c:pt>
                <c:pt idx="291">
                  <c:v>15</c:v>
                </c:pt>
                <c:pt idx="292">
                  <c:v>15</c:v>
                </c:pt>
                <c:pt idx="293">
                  <c:v>15</c:v>
                </c:pt>
                <c:pt idx="294">
                  <c:v>15</c:v>
                </c:pt>
                <c:pt idx="295">
                  <c:v>15</c:v>
                </c:pt>
                <c:pt idx="296">
                  <c:v>15</c:v>
                </c:pt>
                <c:pt idx="297">
                  <c:v>15</c:v>
                </c:pt>
                <c:pt idx="298">
                  <c:v>14.7</c:v>
                </c:pt>
                <c:pt idx="299">
                  <c:v>14.5</c:v>
                </c:pt>
                <c:pt idx="300">
                  <c:v>14.4</c:v>
                </c:pt>
                <c:pt idx="301">
                  <c:v>14.4</c:v>
                </c:pt>
                <c:pt idx="302">
                  <c:v>14.3</c:v>
                </c:pt>
                <c:pt idx="303">
                  <c:v>14</c:v>
                </c:pt>
                <c:pt idx="304">
                  <c:v>14</c:v>
                </c:pt>
                <c:pt idx="305">
                  <c:v>14</c:v>
                </c:pt>
                <c:pt idx="306">
                  <c:v>14</c:v>
                </c:pt>
                <c:pt idx="307">
                  <c:v>14</c:v>
                </c:pt>
                <c:pt idx="308">
                  <c:v>13.8</c:v>
                </c:pt>
                <c:pt idx="309">
                  <c:v>13.7</c:v>
                </c:pt>
                <c:pt idx="310">
                  <c:v>13</c:v>
                </c:pt>
                <c:pt idx="311">
                  <c:v>13</c:v>
                </c:pt>
                <c:pt idx="312">
                  <c:v>12.8</c:v>
                </c:pt>
                <c:pt idx="313">
                  <c:v>12.6</c:v>
                </c:pt>
                <c:pt idx="314">
                  <c:v>12.5</c:v>
                </c:pt>
                <c:pt idx="315">
                  <c:v>12.5</c:v>
                </c:pt>
                <c:pt idx="316">
                  <c:v>12</c:v>
                </c:pt>
                <c:pt idx="317">
                  <c:v>12</c:v>
                </c:pt>
                <c:pt idx="318">
                  <c:v>12</c:v>
                </c:pt>
                <c:pt idx="319">
                  <c:v>12</c:v>
                </c:pt>
                <c:pt idx="320">
                  <c:v>12</c:v>
                </c:pt>
                <c:pt idx="321">
                  <c:v>12</c:v>
                </c:pt>
                <c:pt idx="322">
                  <c:v>12</c:v>
                </c:pt>
                <c:pt idx="323">
                  <c:v>12</c:v>
                </c:pt>
                <c:pt idx="324">
                  <c:v>11</c:v>
                </c:pt>
                <c:pt idx="325">
                  <c:v>11</c:v>
                </c:pt>
                <c:pt idx="326">
                  <c:v>11</c:v>
                </c:pt>
                <c:pt idx="327">
                  <c:v>11</c:v>
                </c:pt>
                <c:pt idx="328">
                  <c:v>11</c:v>
                </c:pt>
                <c:pt idx="329">
                  <c:v>11</c:v>
                </c:pt>
                <c:pt idx="330">
                  <c:v>10.6</c:v>
                </c:pt>
                <c:pt idx="331">
                  <c:v>10.5</c:v>
                </c:pt>
                <c:pt idx="332">
                  <c:v>10.1</c:v>
                </c:pt>
                <c:pt idx="333">
                  <c:v>10</c:v>
                </c:pt>
                <c:pt idx="334">
                  <c:v>10</c:v>
                </c:pt>
                <c:pt idx="335">
                  <c:v>10</c:v>
                </c:pt>
                <c:pt idx="336">
                  <c:v>10</c:v>
                </c:pt>
                <c:pt idx="337">
                  <c:v>10</c:v>
                </c:pt>
                <c:pt idx="338">
                  <c:v>10</c:v>
                </c:pt>
                <c:pt idx="339">
                  <c:v>10</c:v>
                </c:pt>
                <c:pt idx="340">
                  <c:v>10</c:v>
                </c:pt>
                <c:pt idx="341">
                  <c:v>10</c:v>
                </c:pt>
                <c:pt idx="342">
                  <c:v>9.98</c:v>
                </c:pt>
                <c:pt idx="343">
                  <c:v>9.9499999999999993</c:v>
                </c:pt>
                <c:pt idx="344">
                  <c:v>9.9</c:v>
                </c:pt>
                <c:pt idx="345">
                  <c:v>9.9</c:v>
                </c:pt>
                <c:pt idx="346">
                  <c:v>9.6</c:v>
                </c:pt>
                <c:pt idx="347">
                  <c:v>9.6</c:v>
                </c:pt>
                <c:pt idx="348">
                  <c:v>9.6</c:v>
                </c:pt>
                <c:pt idx="349">
                  <c:v>9.6</c:v>
                </c:pt>
                <c:pt idx="350">
                  <c:v>9.5</c:v>
                </c:pt>
                <c:pt idx="351">
                  <c:v>9.4</c:v>
                </c:pt>
                <c:pt idx="352">
                  <c:v>9.3000000000000007</c:v>
                </c:pt>
                <c:pt idx="353">
                  <c:v>9</c:v>
                </c:pt>
                <c:pt idx="354">
                  <c:v>9</c:v>
                </c:pt>
                <c:pt idx="355">
                  <c:v>9</c:v>
                </c:pt>
                <c:pt idx="356">
                  <c:v>9</c:v>
                </c:pt>
                <c:pt idx="357">
                  <c:v>9</c:v>
                </c:pt>
                <c:pt idx="358">
                  <c:v>9</c:v>
                </c:pt>
                <c:pt idx="359">
                  <c:v>9</c:v>
                </c:pt>
                <c:pt idx="360">
                  <c:v>8.9</c:v>
                </c:pt>
                <c:pt idx="361">
                  <c:v>8.8000000000000007</c:v>
                </c:pt>
                <c:pt idx="362">
                  <c:v>8.6999999999999993</c:v>
                </c:pt>
                <c:pt idx="363">
                  <c:v>8.5</c:v>
                </c:pt>
                <c:pt idx="364">
                  <c:v>8.5</c:v>
                </c:pt>
                <c:pt idx="365">
                  <c:v>8.4</c:v>
                </c:pt>
                <c:pt idx="366">
                  <c:v>8.3000000000000007</c:v>
                </c:pt>
                <c:pt idx="367">
                  <c:v>8.1</c:v>
                </c:pt>
                <c:pt idx="368">
                  <c:v>8</c:v>
                </c:pt>
                <c:pt idx="369">
                  <c:v>8</c:v>
                </c:pt>
                <c:pt idx="370">
                  <c:v>7.9</c:v>
                </c:pt>
                <c:pt idx="371">
                  <c:v>7.9</c:v>
                </c:pt>
                <c:pt idx="372">
                  <c:v>7.8</c:v>
                </c:pt>
                <c:pt idx="373">
                  <c:v>7.7</c:v>
                </c:pt>
                <c:pt idx="374">
                  <c:v>7.7</c:v>
                </c:pt>
                <c:pt idx="375">
                  <c:v>7.6</c:v>
                </c:pt>
                <c:pt idx="376">
                  <c:v>7.5</c:v>
                </c:pt>
                <c:pt idx="377">
                  <c:v>7.5</c:v>
                </c:pt>
                <c:pt idx="378">
                  <c:v>7.5</c:v>
                </c:pt>
                <c:pt idx="379">
                  <c:v>7.4</c:v>
                </c:pt>
                <c:pt idx="380">
                  <c:v>7.3</c:v>
                </c:pt>
                <c:pt idx="381">
                  <c:v>7.2</c:v>
                </c:pt>
                <c:pt idx="382">
                  <c:v>7.2</c:v>
                </c:pt>
                <c:pt idx="383">
                  <c:v>7.2</c:v>
                </c:pt>
                <c:pt idx="384">
                  <c:v>7.1</c:v>
                </c:pt>
                <c:pt idx="385">
                  <c:v>7</c:v>
                </c:pt>
                <c:pt idx="386">
                  <c:v>7</c:v>
                </c:pt>
                <c:pt idx="387">
                  <c:v>7</c:v>
                </c:pt>
                <c:pt idx="388">
                  <c:v>7</c:v>
                </c:pt>
                <c:pt idx="389">
                  <c:v>7</c:v>
                </c:pt>
                <c:pt idx="390">
                  <c:v>7</c:v>
                </c:pt>
                <c:pt idx="391">
                  <c:v>7</c:v>
                </c:pt>
                <c:pt idx="392">
                  <c:v>7</c:v>
                </c:pt>
                <c:pt idx="393">
                  <c:v>6.9</c:v>
                </c:pt>
                <c:pt idx="394">
                  <c:v>6.6</c:v>
                </c:pt>
                <c:pt idx="395">
                  <c:v>6.5</c:v>
                </c:pt>
                <c:pt idx="396">
                  <c:v>6.5</c:v>
                </c:pt>
                <c:pt idx="397">
                  <c:v>6.5</c:v>
                </c:pt>
                <c:pt idx="398">
                  <c:v>6.4</c:v>
                </c:pt>
                <c:pt idx="399">
                  <c:v>6.3</c:v>
                </c:pt>
                <c:pt idx="400">
                  <c:v>6.3</c:v>
                </c:pt>
                <c:pt idx="401">
                  <c:v>6.3</c:v>
                </c:pt>
                <c:pt idx="402">
                  <c:v>6.2</c:v>
                </c:pt>
                <c:pt idx="403">
                  <c:v>6.2</c:v>
                </c:pt>
                <c:pt idx="404">
                  <c:v>6.2</c:v>
                </c:pt>
                <c:pt idx="405">
                  <c:v>6.1</c:v>
                </c:pt>
                <c:pt idx="406">
                  <c:v>6</c:v>
                </c:pt>
                <c:pt idx="407">
                  <c:v>6</c:v>
                </c:pt>
                <c:pt idx="408">
                  <c:v>6</c:v>
                </c:pt>
                <c:pt idx="409">
                  <c:v>6</c:v>
                </c:pt>
                <c:pt idx="410">
                  <c:v>6</c:v>
                </c:pt>
                <c:pt idx="411">
                  <c:v>6</c:v>
                </c:pt>
                <c:pt idx="412">
                  <c:v>6</c:v>
                </c:pt>
                <c:pt idx="413">
                  <c:v>6</c:v>
                </c:pt>
                <c:pt idx="414">
                  <c:v>5.9</c:v>
                </c:pt>
                <c:pt idx="415">
                  <c:v>5.9</c:v>
                </c:pt>
                <c:pt idx="416">
                  <c:v>5.7</c:v>
                </c:pt>
                <c:pt idx="417">
                  <c:v>5.7</c:v>
                </c:pt>
                <c:pt idx="418">
                  <c:v>5.6</c:v>
                </c:pt>
                <c:pt idx="419">
                  <c:v>5.5</c:v>
                </c:pt>
                <c:pt idx="420">
                  <c:v>5.5</c:v>
                </c:pt>
                <c:pt idx="421">
                  <c:v>5.5</c:v>
                </c:pt>
                <c:pt idx="422">
                  <c:v>5.5</c:v>
                </c:pt>
                <c:pt idx="423">
                  <c:v>5.5</c:v>
                </c:pt>
                <c:pt idx="424">
                  <c:v>5.5</c:v>
                </c:pt>
                <c:pt idx="425">
                  <c:v>5.5</c:v>
                </c:pt>
                <c:pt idx="426">
                  <c:v>5.5</c:v>
                </c:pt>
                <c:pt idx="427">
                  <c:v>5.5</c:v>
                </c:pt>
                <c:pt idx="428">
                  <c:v>5.5</c:v>
                </c:pt>
                <c:pt idx="429">
                  <c:v>5.5</c:v>
                </c:pt>
                <c:pt idx="430">
                  <c:v>5.5</c:v>
                </c:pt>
                <c:pt idx="431">
                  <c:v>5.5</c:v>
                </c:pt>
                <c:pt idx="432">
                  <c:v>5.5</c:v>
                </c:pt>
                <c:pt idx="433">
                  <c:v>5.5</c:v>
                </c:pt>
                <c:pt idx="434">
                  <c:v>5.5</c:v>
                </c:pt>
                <c:pt idx="435">
                  <c:v>5.5</c:v>
                </c:pt>
                <c:pt idx="436">
                  <c:v>5.5</c:v>
                </c:pt>
                <c:pt idx="437">
                  <c:v>5.49</c:v>
                </c:pt>
                <c:pt idx="438">
                  <c:v>5.49</c:v>
                </c:pt>
                <c:pt idx="439">
                  <c:v>5.49</c:v>
                </c:pt>
                <c:pt idx="440">
                  <c:v>5.4</c:v>
                </c:pt>
                <c:pt idx="441">
                  <c:v>5.4</c:v>
                </c:pt>
                <c:pt idx="442">
                  <c:v>5.4</c:v>
                </c:pt>
                <c:pt idx="443">
                  <c:v>5.4</c:v>
                </c:pt>
                <c:pt idx="444">
                  <c:v>5.4</c:v>
                </c:pt>
                <c:pt idx="445">
                  <c:v>5.36</c:v>
                </c:pt>
                <c:pt idx="446">
                  <c:v>5.3</c:v>
                </c:pt>
                <c:pt idx="447">
                  <c:v>5.3</c:v>
                </c:pt>
                <c:pt idx="448">
                  <c:v>5.3</c:v>
                </c:pt>
                <c:pt idx="449">
                  <c:v>5.3</c:v>
                </c:pt>
                <c:pt idx="450">
                  <c:v>5.25</c:v>
                </c:pt>
                <c:pt idx="451">
                  <c:v>5.25</c:v>
                </c:pt>
                <c:pt idx="452">
                  <c:v>5.2</c:v>
                </c:pt>
                <c:pt idx="453">
                  <c:v>5.2</c:v>
                </c:pt>
                <c:pt idx="454">
                  <c:v>5.2</c:v>
                </c:pt>
                <c:pt idx="455">
                  <c:v>5.2</c:v>
                </c:pt>
                <c:pt idx="456">
                  <c:v>5.0999999999999996</c:v>
                </c:pt>
                <c:pt idx="457">
                  <c:v>5.0999999999999996</c:v>
                </c:pt>
                <c:pt idx="458">
                  <c:v>5.0999999999999996</c:v>
                </c:pt>
                <c:pt idx="459">
                  <c:v>5</c:v>
                </c:pt>
                <c:pt idx="460">
                  <c:v>5</c:v>
                </c:pt>
                <c:pt idx="461">
                  <c:v>5</c:v>
                </c:pt>
                <c:pt idx="462">
                  <c:v>5</c:v>
                </c:pt>
                <c:pt idx="463">
                  <c:v>5</c:v>
                </c:pt>
                <c:pt idx="464">
                  <c:v>5</c:v>
                </c:pt>
                <c:pt idx="465">
                  <c:v>5</c:v>
                </c:pt>
                <c:pt idx="466">
                  <c:v>5</c:v>
                </c:pt>
                <c:pt idx="467">
                  <c:v>5</c:v>
                </c:pt>
                <c:pt idx="468">
                  <c:v>5</c:v>
                </c:pt>
                <c:pt idx="469">
                  <c:v>5</c:v>
                </c:pt>
                <c:pt idx="470">
                  <c:v>5</c:v>
                </c:pt>
                <c:pt idx="471">
                  <c:v>5</c:v>
                </c:pt>
                <c:pt idx="472">
                  <c:v>5</c:v>
                </c:pt>
                <c:pt idx="473">
                  <c:v>5</c:v>
                </c:pt>
                <c:pt idx="474">
                  <c:v>5</c:v>
                </c:pt>
                <c:pt idx="475">
                  <c:v>5</c:v>
                </c:pt>
                <c:pt idx="476">
                  <c:v>5</c:v>
                </c:pt>
                <c:pt idx="477">
                  <c:v>5</c:v>
                </c:pt>
                <c:pt idx="478">
                  <c:v>5</c:v>
                </c:pt>
                <c:pt idx="479">
                  <c:v>5</c:v>
                </c:pt>
                <c:pt idx="480">
                  <c:v>5</c:v>
                </c:pt>
                <c:pt idx="481">
                  <c:v>5</c:v>
                </c:pt>
                <c:pt idx="482">
                  <c:v>5</c:v>
                </c:pt>
                <c:pt idx="483">
                  <c:v>5</c:v>
                </c:pt>
                <c:pt idx="484">
                  <c:v>5</c:v>
                </c:pt>
                <c:pt idx="485">
                  <c:v>5</c:v>
                </c:pt>
                <c:pt idx="486">
                  <c:v>5</c:v>
                </c:pt>
                <c:pt idx="487">
                  <c:v>5</c:v>
                </c:pt>
                <c:pt idx="488">
                  <c:v>5</c:v>
                </c:pt>
                <c:pt idx="489">
                  <c:v>5</c:v>
                </c:pt>
                <c:pt idx="490">
                  <c:v>4.95</c:v>
                </c:pt>
                <c:pt idx="491">
                  <c:v>4.95</c:v>
                </c:pt>
                <c:pt idx="492">
                  <c:v>4.95</c:v>
                </c:pt>
                <c:pt idx="493">
                  <c:v>4.9000000000000004</c:v>
                </c:pt>
                <c:pt idx="494">
                  <c:v>4.9000000000000004</c:v>
                </c:pt>
                <c:pt idx="495">
                  <c:v>4.9000000000000004</c:v>
                </c:pt>
                <c:pt idx="496">
                  <c:v>4.9000000000000004</c:v>
                </c:pt>
                <c:pt idx="497">
                  <c:v>4.9000000000000004</c:v>
                </c:pt>
                <c:pt idx="498">
                  <c:v>4.9000000000000004</c:v>
                </c:pt>
                <c:pt idx="499">
                  <c:v>4.9000000000000004</c:v>
                </c:pt>
                <c:pt idx="500">
                  <c:v>4.8</c:v>
                </c:pt>
                <c:pt idx="501">
                  <c:v>4.8</c:v>
                </c:pt>
                <c:pt idx="502">
                  <c:v>4.8</c:v>
                </c:pt>
                <c:pt idx="503">
                  <c:v>4.8</c:v>
                </c:pt>
                <c:pt idx="504">
                  <c:v>4.8</c:v>
                </c:pt>
                <c:pt idx="505">
                  <c:v>4.8</c:v>
                </c:pt>
                <c:pt idx="506">
                  <c:v>4.8</c:v>
                </c:pt>
                <c:pt idx="507">
                  <c:v>4.8</c:v>
                </c:pt>
                <c:pt idx="508">
                  <c:v>4.7</c:v>
                </c:pt>
                <c:pt idx="509">
                  <c:v>4.7</c:v>
                </c:pt>
                <c:pt idx="510">
                  <c:v>4.7</c:v>
                </c:pt>
                <c:pt idx="511">
                  <c:v>4.7</c:v>
                </c:pt>
                <c:pt idx="512">
                  <c:v>4.5999999999999996</c:v>
                </c:pt>
                <c:pt idx="513">
                  <c:v>4.5999999999999996</c:v>
                </c:pt>
                <c:pt idx="514">
                  <c:v>4.5999999999999996</c:v>
                </c:pt>
                <c:pt idx="515">
                  <c:v>4.5999999999999996</c:v>
                </c:pt>
                <c:pt idx="516">
                  <c:v>4.5999999999999996</c:v>
                </c:pt>
                <c:pt idx="517">
                  <c:v>4.5999999999999996</c:v>
                </c:pt>
                <c:pt idx="518">
                  <c:v>4.5</c:v>
                </c:pt>
                <c:pt idx="519">
                  <c:v>4.5</c:v>
                </c:pt>
                <c:pt idx="520">
                  <c:v>4.5</c:v>
                </c:pt>
                <c:pt idx="521">
                  <c:v>4.5</c:v>
                </c:pt>
                <c:pt idx="522">
                  <c:v>4.5</c:v>
                </c:pt>
                <c:pt idx="523">
                  <c:v>4.5</c:v>
                </c:pt>
                <c:pt idx="524">
                  <c:v>4.5</c:v>
                </c:pt>
                <c:pt idx="525">
                  <c:v>4.5</c:v>
                </c:pt>
                <c:pt idx="526">
                  <c:v>4.5</c:v>
                </c:pt>
                <c:pt idx="527">
                  <c:v>4.5</c:v>
                </c:pt>
                <c:pt idx="528">
                  <c:v>4.5</c:v>
                </c:pt>
                <c:pt idx="529">
                  <c:v>4.5</c:v>
                </c:pt>
                <c:pt idx="530">
                  <c:v>4.5</c:v>
                </c:pt>
                <c:pt idx="531">
                  <c:v>4.45</c:v>
                </c:pt>
                <c:pt idx="532">
                  <c:v>4.4000000000000004</c:v>
                </c:pt>
                <c:pt idx="533">
                  <c:v>4.4000000000000004</c:v>
                </c:pt>
                <c:pt idx="534">
                  <c:v>4.4000000000000004</c:v>
                </c:pt>
                <c:pt idx="535">
                  <c:v>4.4000000000000004</c:v>
                </c:pt>
                <c:pt idx="536">
                  <c:v>4.4000000000000004</c:v>
                </c:pt>
                <c:pt idx="537">
                  <c:v>4.4000000000000004</c:v>
                </c:pt>
                <c:pt idx="538">
                  <c:v>4.4000000000000004</c:v>
                </c:pt>
                <c:pt idx="539">
                  <c:v>4.4000000000000004</c:v>
                </c:pt>
                <c:pt idx="540">
                  <c:v>4.32</c:v>
                </c:pt>
                <c:pt idx="541">
                  <c:v>4.3</c:v>
                </c:pt>
                <c:pt idx="542">
                  <c:v>4.3</c:v>
                </c:pt>
                <c:pt idx="543">
                  <c:v>4.3</c:v>
                </c:pt>
                <c:pt idx="544">
                  <c:v>4.3</c:v>
                </c:pt>
                <c:pt idx="545">
                  <c:v>4.3</c:v>
                </c:pt>
                <c:pt idx="546">
                  <c:v>4.28</c:v>
                </c:pt>
                <c:pt idx="547">
                  <c:v>4.2</c:v>
                </c:pt>
                <c:pt idx="548">
                  <c:v>4.2</c:v>
                </c:pt>
                <c:pt idx="549">
                  <c:v>4.2</c:v>
                </c:pt>
                <c:pt idx="550">
                  <c:v>4.2</c:v>
                </c:pt>
                <c:pt idx="551">
                  <c:v>4.2</c:v>
                </c:pt>
                <c:pt idx="552">
                  <c:v>4.2</c:v>
                </c:pt>
                <c:pt idx="553">
                  <c:v>4.2</c:v>
                </c:pt>
                <c:pt idx="554">
                  <c:v>4.18</c:v>
                </c:pt>
                <c:pt idx="555">
                  <c:v>4.0999999999999996</c:v>
                </c:pt>
                <c:pt idx="556">
                  <c:v>4.0999999999999996</c:v>
                </c:pt>
                <c:pt idx="557">
                  <c:v>4.0999999999999996</c:v>
                </c:pt>
                <c:pt idx="558">
                  <c:v>4.0999999999999996</c:v>
                </c:pt>
                <c:pt idx="559">
                  <c:v>4.0999999999999996</c:v>
                </c:pt>
                <c:pt idx="560">
                  <c:v>4</c:v>
                </c:pt>
                <c:pt idx="561">
                  <c:v>4</c:v>
                </c:pt>
                <c:pt idx="562">
                  <c:v>4</c:v>
                </c:pt>
                <c:pt idx="563">
                  <c:v>4</c:v>
                </c:pt>
                <c:pt idx="564">
                  <c:v>4</c:v>
                </c:pt>
                <c:pt idx="565">
                  <c:v>4</c:v>
                </c:pt>
                <c:pt idx="566">
                  <c:v>4</c:v>
                </c:pt>
                <c:pt idx="567">
                  <c:v>4</c:v>
                </c:pt>
                <c:pt idx="568">
                  <c:v>4</c:v>
                </c:pt>
                <c:pt idx="569">
                  <c:v>4</c:v>
                </c:pt>
                <c:pt idx="570">
                  <c:v>4</c:v>
                </c:pt>
                <c:pt idx="571">
                  <c:v>3.94</c:v>
                </c:pt>
                <c:pt idx="572">
                  <c:v>3.9</c:v>
                </c:pt>
                <c:pt idx="573">
                  <c:v>3.9</c:v>
                </c:pt>
                <c:pt idx="574">
                  <c:v>3.9</c:v>
                </c:pt>
                <c:pt idx="575">
                  <c:v>3.9</c:v>
                </c:pt>
                <c:pt idx="576">
                  <c:v>3.9</c:v>
                </c:pt>
                <c:pt idx="577">
                  <c:v>3.8</c:v>
                </c:pt>
                <c:pt idx="578">
                  <c:v>3.8</c:v>
                </c:pt>
                <c:pt idx="579">
                  <c:v>3.8</c:v>
                </c:pt>
                <c:pt idx="580">
                  <c:v>3.8</c:v>
                </c:pt>
                <c:pt idx="581">
                  <c:v>3.8</c:v>
                </c:pt>
                <c:pt idx="582">
                  <c:v>3.8</c:v>
                </c:pt>
                <c:pt idx="583">
                  <c:v>3.7</c:v>
                </c:pt>
                <c:pt idx="584">
                  <c:v>3.7</c:v>
                </c:pt>
                <c:pt idx="585">
                  <c:v>3.7</c:v>
                </c:pt>
                <c:pt idx="586">
                  <c:v>3.7</c:v>
                </c:pt>
                <c:pt idx="587">
                  <c:v>3.7</c:v>
                </c:pt>
                <c:pt idx="588">
                  <c:v>3.6</c:v>
                </c:pt>
                <c:pt idx="589">
                  <c:v>3.6</c:v>
                </c:pt>
                <c:pt idx="590">
                  <c:v>3.6</c:v>
                </c:pt>
                <c:pt idx="591">
                  <c:v>3.6</c:v>
                </c:pt>
                <c:pt idx="592">
                  <c:v>3.5</c:v>
                </c:pt>
                <c:pt idx="593">
                  <c:v>3.5</c:v>
                </c:pt>
                <c:pt idx="594">
                  <c:v>3.5</c:v>
                </c:pt>
                <c:pt idx="595">
                  <c:v>3.5</c:v>
                </c:pt>
                <c:pt idx="596">
                  <c:v>3.5</c:v>
                </c:pt>
                <c:pt idx="597">
                  <c:v>3.5</c:v>
                </c:pt>
                <c:pt idx="598">
                  <c:v>3.5</c:v>
                </c:pt>
                <c:pt idx="599">
                  <c:v>3.5</c:v>
                </c:pt>
                <c:pt idx="600">
                  <c:v>3.5</c:v>
                </c:pt>
                <c:pt idx="601">
                  <c:v>3.5</c:v>
                </c:pt>
                <c:pt idx="602">
                  <c:v>3.5</c:v>
                </c:pt>
                <c:pt idx="603">
                  <c:v>3.5</c:v>
                </c:pt>
                <c:pt idx="604">
                  <c:v>3.47</c:v>
                </c:pt>
                <c:pt idx="605">
                  <c:v>3.4</c:v>
                </c:pt>
                <c:pt idx="606">
                  <c:v>3.4</c:v>
                </c:pt>
                <c:pt idx="607">
                  <c:v>3.3</c:v>
                </c:pt>
                <c:pt idx="608">
                  <c:v>3.3</c:v>
                </c:pt>
                <c:pt idx="609">
                  <c:v>3.3</c:v>
                </c:pt>
                <c:pt idx="610">
                  <c:v>3.3</c:v>
                </c:pt>
                <c:pt idx="611">
                  <c:v>3.3</c:v>
                </c:pt>
                <c:pt idx="612">
                  <c:v>3.3</c:v>
                </c:pt>
                <c:pt idx="613">
                  <c:v>3.3</c:v>
                </c:pt>
                <c:pt idx="614">
                  <c:v>3.3</c:v>
                </c:pt>
                <c:pt idx="615">
                  <c:v>3.3</c:v>
                </c:pt>
                <c:pt idx="616">
                  <c:v>3.3</c:v>
                </c:pt>
                <c:pt idx="617">
                  <c:v>3.2</c:v>
                </c:pt>
                <c:pt idx="618">
                  <c:v>3.2</c:v>
                </c:pt>
                <c:pt idx="619">
                  <c:v>3.2</c:v>
                </c:pt>
                <c:pt idx="620">
                  <c:v>3.15</c:v>
                </c:pt>
                <c:pt idx="621">
                  <c:v>3.1</c:v>
                </c:pt>
                <c:pt idx="622">
                  <c:v>3.1</c:v>
                </c:pt>
                <c:pt idx="623">
                  <c:v>3.1</c:v>
                </c:pt>
                <c:pt idx="624">
                  <c:v>3.1</c:v>
                </c:pt>
                <c:pt idx="625">
                  <c:v>3</c:v>
                </c:pt>
                <c:pt idx="626">
                  <c:v>3</c:v>
                </c:pt>
                <c:pt idx="627">
                  <c:v>3</c:v>
                </c:pt>
                <c:pt idx="628">
                  <c:v>3</c:v>
                </c:pt>
                <c:pt idx="629">
                  <c:v>3</c:v>
                </c:pt>
                <c:pt idx="630">
                  <c:v>3</c:v>
                </c:pt>
                <c:pt idx="631">
                  <c:v>3</c:v>
                </c:pt>
                <c:pt idx="632">
                  <c:v>3</c:v>
                </c:pt>
                <c:pt idx="633">
                  <c:v>3</c:v>
                </c:pt>
                <c:pt idx="634">
                  <c:v>3</c:v>
                </c:pt>
                <c:pt idx="635">
                  <c:v>3</c:v>
                </c:pt>
                <c:pt idx="636">
                  <c:v>3</c:v>
                </c:pt>
                <c:pt idx="637">
                  <c:v>3</c:v>
                </c:pt>
                <c:pt idx="638">
                  <c:v>3</c:v>
                </c:pt>
                <c:pt idx="639">
                  <c:v>3</c:v>
                </c:pt>
                <c:pt idx="640">
                  <c:v>3</c:v>
                </c:pt>
                <c:pt idx="641">
                  <c:v>3</c:v>
                </c:pt>
                <c:pt idx="642">
                  <c:v>3</c:v>
                </c:pt>
                <c:pt idx="643">
                  <c:v>3</c:v>
                </c:pt>
                <c:pt idx="644">
                  <c:v>3</c:v>
                </c:pt>
                <c:pt idx="645">
                  <c:v>3</c:v>
                </c:pt>
                <c:pt idx="646">
                  <c:v>2.9</c:v>
                </c:pt>
                <c:pt idx="647">
                  <c:v>2.9</c:v>
                </c:pt>
                <c:pt idx="648">
                  <c:v>2.9</c:v>
                </c:pt>
                <c:pt idx="649">
                  <c:v>2.9</c:v>
                </c:pt>
                <c:pt idx="650">
                  <c:v>2.9</c:v>
                </c:pt>
                <c:pt idx="651">
                  <c:v>2.9</c:v>
                </c:pt>
                <c:pt idx="652">
                  <c:v>2.9</c:v>
                </c:pt>
                <c:pt idx="653">
                  <c:v>2.9</c:v>
                </c:pt>
                <c:pt idx="654">
                  <c:v>2.9</c:v>
                </c:pt>
                <c:pt idx="655">
                  <c:v>2.8</c:v>
                </c:pt>
                <c:pt idx="656">
                  <c:v>2.8</c:v>
                </c:pt>
                <c:pt idx="657">
                  <c:v>2.8</c:v>
                </c:pt>
                <c:pt idx="658">
                  <c:v>2.8</c:v>
                </c:pt>
                <c:pt idx="659">
                  <c:v>2.8</c:v>
                </c:pt>
                <c:pt idx="660">
                  <c:v>2.8</c:v>
                </c:pt>
                <c:pt idx="661">
                  <c:v>2.8</c:v>
                </c:pt>
                <c:pt idx="662">
                  <c:v>2.8</c:v>
                </c:pt>
                <c:pt idx="663">
                  <c:v>2.8</c:v>
                </c:pt>
                <c:pt idx="664">
                  <c:v>2.8</c:v>
                </c:pt>
                <c:pt idx="665">
                  <c:v>2.8</c:v>
                </c:pt>
                <c:pt idx="666">
                  <c:v>2.8</c:v>
                </c:pt>
                <c:pt idx="667">
                  <c:v>2.8</c:v>
                </c:pt>
                <c:pt idx="668">
                  <c:v>2.8</c:v>
                </c:pt>
                <c:pt idx="669">
                  <c:v>2.8</c:v>
                </c:pt>
                <c:pt idx="670">
                  <c:v>2.8</c:v>
                </c:pt>
                <c:pt idx="671">
                  <c:v>2.7</c:v>
                </c:pt>
                <c:pt idx="672">
                  <c:v>2.7</c:v>
                </c:pt>
                <c:pt idx="673">
                  <c:v>2.7</c:v>
                </c:pt>
                <c:pt idx="674">
                  <c:v>2.7</c:v>
                </c:pt>
                <c:pt idx="675">
                  <c:v>2.7</c:v>
                </c:pt>
                <c:pt idx="676">
                  <c:v>2.7</c:v>
                </c:pt>
                <c:pt idx="677">
                  <c:v>2.7</c:v>
                </c:pt>
                <c:pt idx="678">
                  <c:v>2.7</c:v>
                </c:pt>
                <c:pt idx="679">
                  <c:v>2.7</c:v>
                </c:pt>
                <c:pt idx="680">
                  <c:v>2.7</c:v>
                </c:pt>
                <c:pt idx="681">
                  <c:v>2.7</c:v>
                </c:pt>
                <c:pt idx="682">
                  <c:v>2.7</c:v>
                </c:pt>
                <c:pt idx="683">
                  <c:v>2.7</c:v>
                </c:pt>
                <c:pt idx="684">
                  <c:v>2.7</c:v>
                </c:pt>
                <c:pt idx="685">
                  <c:v>2.7</c:v>
                </c:pt>
                <c:pt idx="686">
                  <c:v>2.7</c:v>
                </c:pt>
                <c:pt idx="687">
                  <c:v>2.6</c:v>
                </c:pt>
                <c:pt idx="688">
                  <c:v>2.6</c:v>
                </c:pt>
                <c:pt idx="689">
                  <c:v>2.6</c:v>
                </c:pt>
                <c:pt idx="690">
                  <c:v>2.6</c:v>
                </c:pt>
                <c:pt idx="691">
                  <c:v>2.6</c:v>
                </c:pt>
                <c:pt idx="692">
                  <c:v>2.6</c:v>
                </c:pt>
                <c:pt idx="693">
                  <c:v>2.6</c:v>
                </c:pt>
                <c:pt idx="694">
                  <c:v>2.6</c:v>
                </c:pt>
                <c:pt idx="695">
                  <c:v>2.6</c:v>
                </c:pt>
                <c:pt idx="696">
                  <c:v>2.6</c:v>
                </c:pt>
                <c:pt idx="697">
                  <c:v>2.6</c:v>
                </c:pt>
                <c:pt idx="698">
                  <c:v>2.6</c:v>
                </c:pt>
                <c:pt idx="699">
                  <c:v>2.6</c:v>
                </c:pt>
                <c:pt idx="700">
                  <c:v>2.6</c:v>
                </c:pt>
                <c:pt idx="701">
                  <c:v>2.56</c:v>
                </c:pt>
                <c:pt idx="702">
                  <c:v>2.5</c:v>
                </c:pt>
                <c:pt idx="703">
                  <c:v>2.5</c:v>
                </c:pt>
                <c:pt idx="704">
                  <c:v>2.5</c:v>
                </c:pt>
                <c:pt idx="705">
                  <c:v>2.5</c:v>
                </c:pt>
                <c:pt idx="706">
                  <c:v>2.5</c:v>
                </c:pt>
                <c:pt idx="707">
                  <c:v>2.5</c:v>
                </c:pt>
                <c:pt idx="708">
                  <c:v>2.5</c:v>
                </c:pt>
                <c:pt idx="709">
                  <c:v>2.5</c:v>
                </c:pt>
                <c:pt idx="710">
                  <c:v>2.5</c:v>
                </c:pt>
                <c:pt idx="711">
                  <c:v>2.5</c:v>
                </c:pt>
                <c:pt idx="712">
                  <c:v>2.5</c:v>
                </c:pt>
                <c:pt idx="713">
                  <c:v>2.5</c:v>
                </c:pt>
                <c:pt idx="714">
                  <c:v>2.5</c:v>
                </c:pt>
                <c:pt idx="715">
                  <c:v>2.5</c:v>
                </c:pt>
                <c:pt idx="716">
                  <c:v>2.5</c:v>
                </c:pt>
                <c:pt idx="717">
                  <c:v>2.4</c:v>
                </c:pt>
                <c:pt idx="718">
                  <c:v>2.4</c:v>
                </c:pt>
                <c:pt idx="719">
                  <c:v>2.4</c:v>
                </c:pt>
                <c:pt idx="720">
                  <c:v>2.4</c:v>
                </c:pt>
                <c:pt idx="721">
                  <c:v>2.4</c:v>
                </c:pt>
                <c:pt idx="722">
                  <c:v>2.4</c:v>
                </c:pt>
                <c:pt idx="723">
                  <c:v>2.4</c:v>
                </c:pt>
                <c:pt idx="724">
                  <c:v>2.4</c:v>
                </c:pt>
                <c:pt idx="725">
                  <c:v>2.4</c:v>
                </c:pt>
                <c:pt idx="726">
                  <c:v>2.4</c:v>
                </c:pt>
                <c:pt idx="727">
                  <c:v>2.4</c:v>
                </c:pt>
                <c:pt idx="728">
                  <c:v>2.4</c:v>
                </c:pt>
                <c:pt idx="729">
                  <c:v>2.4</c:v>
                </c:pt>
                <c:pt idx="730">
                  <c:v>2.4</c:v>
                </c:pt>
                <c:pt idx="731">
                  <c:v>2.4</c:v>
                </c:pt>
                <c:pt idx="732">
                  <c:v>2.4</c:v>
                </c:pt>
                <c:pt idx="733">
                  <c:v>2.35</c:v>
                </c:pt>
                <c:pt idx="734">
                  <c:v>2.34</c:v>
                </c:pt>
                <c:pt idx="735">
                  <c:v>2.2999999999999998</c:v>
                </c:pt>
                <c:pt idx="736">
                  <c:v>2.2999999999999998</c:v>
                </c:pt>
                <c:pt idx="737">
                  <c:v>2.2999999999999998</c:v>
                </c:pt>
                <c:pt idx="738">
                  <c:v>2.2999999999999998</c:v>
                </c:pt>
                <c:pt idx="739">
                  <c:v>2.2999999999999998</c:v>
                </c:pt>
                <c:pt idx="740">
                  <c:v>2.2999999999999998</c:v>
                </c:pt>
                <c:pt idx="741">
                  <c:v>2.2999999999999998</c:v>
                </c:pt>
                <c:pt idx="742">
                  <c:v>2.2999999999999998</c:v>
                </c:pt>
                <c:pt idx="743">
                  <c:v>2.2999999999999998</c:v>
                </c:pt>
                <c:pt idx="744">
                  <c:v>2.2999999999999998</c:v>
                </c:pt>
                <c:pt idx="745">
                  <c:v>2.2999999999999998</c:v>
                </c:pt>
                <c:pt idx="746">
                  <c:v>2.25</c:v>
                </c:pt>
                <c:pt idx="747">
                  <c:v>2.2000000000000002</c:v>
                </c:pt>
                <c:pt idx="748">
                  <c:v>2.2000000000000002</c:v>
                </c:pt>
                <c:pt idx="749">
                  <c:v>2.2000000000000002</c:v>
                </c:pt>
                <c:pt idx="750">
                  <c:v>2.2000000000000002</c:v>
                </c:pt>
                <c:pt idx="751">
                  <c:v>2.2000000000000002</c:v>
                </c:pt>
                <c:pt idx="752">
                  <c:v>2.2000000000000002</c:v>
                </c:pt>
                <c:pt idx="753">
                  <c:v>2.2000000000000002</c:v>
                </c:pt>
                <c:pt idx="754">
                  <c:v>2.2000000000000002</c:v>
                </c:pt>
                <c:pt idx="755">
                  <c:v>2.2000000000000002</c:v>
                </c:pt>
                <c:pt idx="756">
                  <c:v>2.2000000000000002</c:v>
                </c:pt>
                <c:pt idx="757">
                  <c:v>2.16</c:v>
                </c:pt>
                <c:pt idx="758">
                  <c:v>2.15</c:v>
                </c:pt>
                <c:pt idx="759">
                  <c:v>2.1</c:v>
                </c:pt>
                <c:pt idx="760">
                  <c:v>2.1</c:v>
                </c:pt>
                <c:pt idx="761">
                  <c:v>2.1</c:v>
                </c:pt>
                <c:pt idx="762">
                  <c:v>2.1</c:v>
                </c:pt>
                <c:pt idx="763">
                  <c:v>2.1</c:v>
                </c:pt>
                <c:pt idx="764">
                  <c:v>2.1</c:v>
                </c:pt>
                <c:pt idx="765">
                  <c:v>2.1</c:v>
                </c:pt>
                <c:pt idx="766">
                  <c:v>2.1</c:v>
                </c:pt>
                <c:pt idx="767">
                  <c:v>2</c:v>
                </c:pt>
                <c:pt idx="768">
                  <c:v>2</c:v>
                </c:pt>
                <c:pt idx="769">
                  <c:v>2</c:v>
                </c:pt>
                <c:pt idx="770">
                  <c:v>2</c:v>
                </c:pt>
                <c:pt idx="771">
                  <c:v>2</c:v>
                </c:pt>
                <c:pt idx="772">
                  <c:v>2</c:v>
                </c:pt>
                <c:pt idx="773">
                  <c:v>2</c:v>
                </c:pt>
                <c:pt idx="774">
                  <c:v>2</c:v>
                </c:pt>
                <c:pt idx="775">
                  <c:v>2</c:v>
                </c:pt>
                <c:pt idx="776">
                  <c:v>2</c:v>
                </c:pt>
                <c:pt idx="777">
                  <c:v>2</c:v>
                </c:pt>
                <c:pt idx="778">
                  <c:v>2</c:v>
                </c:pt>
                <c:pt idx="779">
                  <c:v>2</c:v>
                </c:pt>
                <c:pt idx="780">
                  <c:v>2</c:v>
                </c:pt>
                <c:pt idx="781">
                  <c:v>2</c:v>
                </c:pt>
                <c:pt idx="782">
                  <c:v>2</c:v>
                </c:pt>
                <c:pt idx="783">
                  <c:v>2</c:v>
                </c:pt>
                <c:pt idx="784">
                  <c:v>2</c:v>
                </c:pt>
                <c:pt idx="785">
                  <c:v>2</c:v>
                </c:pt>
                <c:pt idx="786">
                  <c:v>2</c:v>
                </c:pt>
                <c:pt idx="787">
                  <c:v>2</c:v>
                </c:pt>
                <c:pt idx="788">
                  <c:v>2</c:v>
                </c:pt>
                <c:pt idx="789">
                  <c:v>2</c:v>
                </c:pt>
                <c:pt idx="790">
                  <c:v>2</c:v>
                </c:pt>
                <c:pt idx="791">
                  <c:v>2</c:v>
                </c:pt>
                <c:pt idx="792">
                  <c:v>2</c:v>
                </c:pt>
                <c:pt idx="793">
                  <c:v>2</c:v>
                </c:pt>
                <c:pt idx="794">
                  <c:v>1.95</c:v>
                </c:pt>
                <c:pt idx="795">
                  <c:v>1.9</c:v>
                </c:pt>
                <c:pt idx="796">
                  <c:v>1.9</c:v>
                </c:pt>
                <c:pt idx="797">
                  <c:v>1.9</c:v>
                </c:pt>
                <c:pt idx="798">
                  <c:v>1.9</c:v>
                </c:pt>
                <c:pt idx="799">
                  <c:v>1.9</c:v>
                </c:pt>
                <c:pt idx="800">
                  <c:v>1.9</c:v>
                </c:pt>
                <c:pt idx="801">
                  <c:v>1.9</c:v>
                </c:pt>
                <c:pt idx="802">
                  <c:v>1.9</c:v>
                </c:pt>
                <c:pt idx="803">
                  <c:v>1.9</c:v>
                </c:pt>
                <c:pt idx="804">
                  <c:v>1.9</c:v>
                </c:pt>
                <c:pt idx="805">
                  <c:v>1.88</c:v>
                </c:pt>
                <c:pt idx="806">
                  <c:v>1.85</c:v>
                </c:pt>
                <c:pt idx="807">
                  <c:v>1.8</c:v>
                </c:pt>
                <c:pt idx="808">
                  <c:v>1.8</c:v>
                </c:pt>
                <c:pt idx="809">
                  <c:v>1.8</c:v>
                </c:pt>
                <c:pt idx="810">
                  <c:v>1.8</c:v>
                </c:pt>
                <c:pt idx="811">
                  <c:v>1.8</c:v>
                </c:pt>
                <c:pt idx="812">
                  <c:v>1.8</c:v>
                </c:pt>
                <c:pt idx="813">
                  <c:v>1.8</c:v>
                </c:pt>
                <c:pt idx="814">
                  <c:v>1.8</c:v>
                </c:pt>
                <c:pt idx="815">
                  <c:v>1.8</c:v>
                </c:pt>
                <c:pt idx="816">
                  <c:v>1.8</c:v>
                </c:pt>
                <c:pt idx="817">
                  <c:v>1.8</c:v>
                </c:pt>
                <c:pt idx="818">
                  <c:v>1.8</c:v>
                </c:pt>
                <c:pt idx="819">
                  <c:v>1.75</c:v>
                </c:pt>
                <c:pt idx="820">
                  <c:v>1.72</c:v>
                </c:pt>
                <c:pt idx="821">
                  <c:v>1.7</c:v>
                </c:pt>
                <c:pt idx="822">
                  <c:v>1.7</c:v>
                </c:pt>
                <c:pt idx="823">
                  <c:v>1.7</c:v>
                </c:pt>
                <c:pt idx="824">
                  <c:v>1.7</c:v>
                </c:pt>
                <c:pt idx="825">
                  <c:v>1.7</c:v>
                </c:pt>
                <c:pt idx="826">
                  <c:v>1.7</c:v>
                </c:pt>
                <c:pt idx="827">
                  <c:v>1.7</c:v>
                </c:pt>
                <c:pt idx="828">
                  <c:v>1.7</c:v>
                </c:pt>
                <c:pt idx="829">
                  <c:v>1.7</c:v>
                </c:pt>
                <c:pt idx="830">
                  <c:v>1.68</c:v>
                </c:pt>
                <c:pt idx="831">
                  <c:v>1.65</c:v>
                </c:pt>
                <c:pt idx="832">
                  <c:v>1.65</c:v>
                </c:pt>
                <c:pt idx="833">
                  <c:v>1.6</c:v>
                </c:pt>
                <c:pt idx="834">
                  <c:v>1.6</c:v>
                </c:pt>
                <c:pt idx="835">
                  <c:v>1.6</c:v>
                </c:pt>
                <c:pt idx="836">
                  <c:v>1.6</c:v>
                </c:pt>
                <c:pt idx="837">
                  <c:v>1.6</c:v>
                </c:pt>
                <c:pt idx="838">
                  <c:v>1.6</c:v>
                </c:pt>
                <c:pt idx="839">
                  <c:v>1.6</c:v>
                </c:pt>
                <c:pt idx="840">
                  <c:v>1.6</c:v>
                </c:pt>
                <c:pt idx="841">
                  <c:v>1.6</c:v>
                </c:pt>
                <c:pt idx="842">
                  <c:v>1.6</c:v>
                </c:pt>
                <c:pt idx="843">
                  <c:v>1.6</c:v>
                </c:pt>
                <c:pt idx="844">
                  <c:v>1.55</c:v>
                </c:pt>
                <c:pt idx="845">
                  <c:v>1.55</c:v>
                </c:pt>
                <c:pt idx="846">
                  <c:v>1.5</c:v>
                </c:pt>
                <c:pt idx="847">
                  <c:v>1.5</c:v>
                </c:pt>
                <c:pt idx="848">
                  <c:v>1.5</c:v>
                </c:pt>
                <c:pt idx="849">
                  <c:v>1.5</c:v>
                </c:pt>
                <c:pt idx="850">
                  <c:v>1.5</c:v>
                </c:pt>
                <c:pt idx="851">
                  <c:v>1.5</c:v>
                </c:pt>
                <c:pt idx="852">
                  <c:v>1.5</c:v>
                </c:pt>
                <c:pt idx="853">
                  <c:v>1.5</c:v>
                </c:pt>
                <c:pt idx="854">
                  <c:v>1.5</c:v>
                </c:pt>
                <c:pt idx="855">
                  <c:v>1.5</c:v>
                </c:pt>
                <c:pt idx="856">
                  <c:v>1.5</c:v>
                </c:pt>
                <c:pt idx="857">
                  <c:v>1.5</c:v>
                </c:pt>
                <c:pt idx="858">
                  <c:v>1.5</c:v>
                </c:pt>
                <c:pt idx="859">
                  <c:v>1.5</c:v>
                </c:pt>
                <c:pt idx="860">
                  <c:v>1.5</c:v>
                </c:pt>
                <c:pt idx="861">
                  <c:v>1.5</c:v>
                </c:pt>
                <c:pt idx="862">
                  <c:v>1.5</c:v>
                </c:pt>
                <c:pt idx="863">
                  <c:v>1.5</c:v>
                </c:pt>
                <c:pt idx="864">
                  <c:v>1.5</c:v>
                </c:pt>
                <c:pt idx="865">
                  <c:v>1.5</c:v>
                </c:pt>
                <c:pt idx="866">
                  <c:v>1.5</c:v>
                </c:pt>
                <c:pt idx="867">
                  <c:v>1.5</c:v>
                </c:pt>
                <c:pt idx="868">
                  <c:v>1.5</c:v>
                </c:pt>
                <c:pt idx="869">
                  <c:v>1.5</c:v>
                </c:pt>
                <c:pt idx="870">
                  <c:v>1.49</c:v>
                </c:pt>
                <c:pt idx="871">
                  <c:v>1.46</c:v>
                </c:pt>
                <c:pt idx="872">
                  <c:v>1.45</c:v>
                </c:pt>
                <c:pt idx="873">
                  <c:v>1.45</c:v>
                </c:pt>
                <c:pt idx="874">
                  <c:v>1.45</c:v>
                </c:pt>
                <c:pt idx="875">
                  <c:v>1.44</c:v>
                </c:pt>
                <c:pt idx="876">
                  <c:v>1.44</c:v>
                </c:pt>
                <c:pt idx="877">
                  <c:v>1.4</c:v>
                </c:pt>
                <c:pt idx="878">
                  <c:v>1.4</c:v>
                </c:pt>
                <c:pt idx="879">
                  <c:v>1.4</c:v>
                </c:pt>
                <c:pt idx="880">
                  <c:v>1.4</c:v>
                </c:pt>
                <c:pt idx="881">
                  <c:v>1.4</c:v>
                </c:pt>
                <c:pt idx="882">
                  <c:v>1.4</c:v>
                </c:pt>
                <c:pt idx="883">
                  <c:v>1.4</c:v>
                </c:pt>
                <c:pt idx="884">
                  <c:v>1.4</c:v>
                </c:pt>
                <c:pt idx="885">
                  <c:v>1.4</c:v>
                </c:pt>
                <c:pt idx="886">
                  <c:v>1.4</c:v>
                </c:pt>
                <c:pt idx="887">
                  <c:v>1.4</c:v>
                </c:pt>
                <c:pt idx="888">
                  <c:v>1.4</c:v>
                </c:pt>
                <c:pt idx="889">
                  <c:v>1.4</c:v>
                </c:pt>
                <c:pt idx="890">
                  <c:v>1.4</c:v>
                </c:pt>
                <c:pt idx="891">
                  <c:v>1.4</c:v>
                </c:pt>
                <c:pt idx="892">
                  <c:v>1.4</c:v>
                </c:pt>
                <c:pt idx="893">
                  <c:v>1.4</c:v>
                </c:pt>
                <c:pt idx="894">
                  <c:v>1.36</c:v>
                </c:pt>
                <c:pt idx="895">
                  <c:v>1.35</c:v>
                </c:pt>
                <c:pt idx="896">
                  <c:v>1.35</c:v>
                </c:pt>
                <c:pt idx="897">
                  <c:v>1.35</c:v>
                </c:pt>
                <c:pt idx="898">
                  <c:v>1.35</c:v>
                </c:pt>
                <c:pt idx="899">
                  <c:v>1.34</c:v>
                </c:pt>
                <c:pt idx="900">
                  <c:v>1.3</c:v>
                </c:pt>
                <c:pt idx="901">
                  <c:v>1.3</c:v>
                </c:pt>
                <c:pt idx="902">
                  <c:v>1.3</c:v>
                </c:pt>
                <c:pt idx="903">
                  <c:v>1.3</c:v>
                </c:pt>
                <c:pt idx="904">
                  <c:v>1.3</c:v>
                </c:pt>
                <c:pt idx="905">
                  <c:v>1.3</c:v>
                </c:pt>
                <c:pt idx="906">
                  <c:v>1.3</c:v>
                </c:pt>
                <c:pt idx="907">
                  <c:v>1.3</c:v>
                </c:pt>
                <c:pt idx="908">
                  <c:v>1.3</c:v>
                </c:pt>
                <c:pt idx="909">
                  <c:v>1.3</c:v>
                </c:pt>
                <c:pt idx="910">
                  <c:v>1.3</c:v>
                </c:pt>
                <c:pt idx="911">
                  <c:v>1.3</c:v>
                </c:pt>
                <c:pt idx="912">
                  <c:v>1.3</c:v>
                </c:pt>
                <c:pt idx="913">
                  <c:v>1.3</c:v>
                </c:pt>
                <c:pt idx="914">
                  <c:v>1.3</c:v>
                </c:pt>
                <c:pt idx="915">
                  <c:v>1.28</c:v>
                </c:pt>
                <c:pt idx="916">
                  <c:v>1.26</c:v>
                </c:pt>
                <c:pt idx="917">
                  <c:v>1.25</c:v>
                </c:pt>
                <c:pt idx="918">
                  <c:v>1.25</c:v>
                </c:pt>
                <c:pt idx="919">
                  <c:v>1.25</c:v>
                </c:pt>
                <c:pt idx="920">
                  <c:v>1.25</c:v>
                </c:pt>
                <c:pt idx="921">
                  <c:v>1.25</c:v>
                </c:pt>
                <c:pt idx="922">
                  <c:v>1.25</c:v>
                </c:pt>
                <c:pt idx="923">
                  <c:v>1.25</c:v>
                </c:pt>
                <c:pt idx="924">
                  <c:v>1.2</c:v>
                </c:pt>
                <c:pt idx="925">
                  <c:v>1.2</c:v>
                </c:pt>
                <c:pt idx="926">
                  <c:v>1.2</c:v>
                </c:pt>
                <c:pt idx="927">
                  <c:v>1.2</c:v>
                </c:pt>
                <c:pt idx="928">
                  <c:v>1.2</c:v>
                </c:pt>
                <c:pt idx="929">
                  <c:v>1.2</c:v>
                </c:pt>
                <c:pt idx="930">
                  <c:v>1.2</c:v>
                </c:pt>
                <c:pt idx="931">
                  <c:v>1.2</c:v>
                </c:pt>
                <c:pt idx="932">
                  <c:v>1.2</c:v>
                </c:pt>
                <c:pt idx="933">
                  <c:v>1.2</c:v>
                </c:pt>
                <c:pt idx="934">
                  <c:v>1.2</c:v>
                </c:pt>
                <c:pt idx="935">
                  <c:v>1.2</c:v>
                </c:pt>
                <c:pt idx="936">
                  <c:v>1.2</c:v>
                </c:pt>
                <c:pt idx="937">
                  <c:v>1.2</c:v>
                </c:pt>
                <c:pt idx="938">
                  <c:v>1.2</c:v>
                </c:pt>
                <c:pt idx="939">
                  <c:v>1.2</c:v>
                </c:pt>
                <c:pt idx="940">
                  <c:v>1.2</c:v>
                </c:pt>
                <c:pt idx="941">
                  <c:v>1.2</c:v>
                </c:pt>
                <c:pt idx="942">
                  <c:v>1.2</c:v>
                </c:pt>
                <c:pt idx="943">
                  <c:v>1.2</c:v>
                </c:pt>
                <c:pt idx="944">
                  <c:v>1.2</c:v>
                </c:pt>
                <c:pt idx="945">
                  <c:v>1.2</c:v>
                </c:pt>
                <c:pt idx="946">
                  <c:v>1.1499999999999999</c:v>
                </c:pt>
                <c:pt idx="947">
                  <c:v>1.1000000000000001</c:v>
                </c:pt>
                <c:pt idx="948">
                  <c:v>1.1000000000000001</c:v>
                </c:pt>
                <c:pt idx="949">
                  <c:v>1.1000000000000001</c:v>
                </c:pt>
                <c:pt idx="950">
                  <c:v>1.1000000000000001</c:v>
                </c:pt>
                <c:pt idx="951">
                  <c:v>1.1000000000000001</c:v>
                </c:pt>
                <c:pt idx="952">
                  <c:v>1.1000000000000001</c:v>
                </c:pt>
                <c:pt idx="953">
                  <c:v>1.1000000000000001</c:v>
                </c:pt>
                <c:pt idx="954">
                  <c:v>1.1000000000000001</c:v>
                </c:pt>
                <c:pt idx="955">
                  <c:v>1.1000000000000001</c:v>
                </c:pt>
                <c:pt idx="956">
                  <c:v>1.1000000000000001</c:v>
                </c:pt>
                <c:pt idx="957">
                  <c:v>1.1000000000000001</c:v>
                </c:pt>
                <c:pt idx="958">
                  <c:v>1.1000000000000001</c:v>
                </c:pt>
                <c:pt idx="959">
                  <c:v>1.1000000000000001</c:v>
                </c:pt>
                <c:pt idx="960">
                  <c:v>1.1000000000000001</c:v>
                </c:pt>
                <c:pt idx="961">
                  <c:v>1.1000000000000001</c:v>
                </c:pt>
                <c:pt idx="962">
                  <c:v>1.1000000000000001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0.99</c:v>
                </c:pt>
                <c:pt idx="997">
                  <c:v>0.99</c:v>
                </c:pt>
                <c:pt idx="998">
                  <c:v>0.99</c:v>
                </c:pt>
                <c:pt idx="999">
                  <c:v>0.99</c:v>
                </c:pt>
                <c:pt idx="1000">
                  <c:v>0.99</c:v>
                </c:pt>
                <c:pt idx="1001">
                  <c:v>0.98</c:v>
                </c:pt>
                <c:pt idx="1002">
                  <c:v>0.96</c:v>
                </c:pt>
                <c:pt idx="1003">
                  <c:v>0.96</c:v>
                </c:pt>
                <c:pt idx="1004">
                  <c:v>0.95</c:v>
                </c:pt>
                <c:pt idx="1005">
                  <c:v>0.95</c:v>
                </c:pt>
                <c:pt idx="1006">
                  <c:v>0.95</c:v>
                </c:pt>
                <c:pt idx="1007">
                  <c:v>0.95</c:v>
                </c:pt>
                <c:pt idx="1008">
                  <c:v>0.95</c:v>
                </c:pt>
                <c:pt idx="1009">
                  <c:v>0.95</c:v>
                </c:pt>
                <c:pt idx="1010">
                  <c:v>0.95</c:v>
                </c:pt>
                <c:pt idx="1011">
                  <c:v>0.94</c:v>
                </c:pt>
                <c:pt idx="1012">
                  <c:v>0.9</c:v>
                </c:pt>
                <c:pt idx="1013">
                  <c:v>0.9</c:v>
                </c:pt>
                <c:pt idx="1014">
                  <c:v>0.9</c:v>
                </c:pt>
                <c:pt idx="1015">
                  <c:v>0.9</c:v>
                </c:pt>
                <c:pt idx="1016">
                  <c:v>0.9</c:v>
                </c:pt>
                <c:pt idx="1017">
                  <c:v>0.9</c:v>
                </c:pt>
                <c:pt idx="1018">
                  <c:v>0.9</c:v>
                </c:pt>
                <c:pt idx="1019">
                  <c:v>0.9</c:v>
                </c:pt>
                <c:pt idx="1020">
                  <c:v>0.9</c:v>
                </c:pt>
                <c:pt idx="1021">
                  <c:v>0.9</c:v>
                </c:pt>
                <c:pt idx="1022">
                  <c:v>0.9</c:v>
                </c:pt>
                <c:pt idx="1023">
                  <c:v>0.9</c:v>
                </c:pt>
                <c:pt idx="1024">
                  <c:v>0.9</c:v>
                </c:pt>
                <c:pt idx="1025">
                  <c:v>0.9</c:v>
                </c:pt>
                <c:pt idx="1026">
                  <c:v>0.9</c:v>
                </c:pt>
                <c:pt idx="1027">
                  <c:v>0.9</c:v>
                </c:pt>
                <c:pt idx="1028">
                  <c:v>0.9</c:v>
                </c:pt>
                <c:pt idx="1029">
                  <c:v>0.86</c:v>
                </c:pt>
                <c:pt idx="1030">
                  <c:v>0.86</c:v>
                </c:pt>
                <c:pt idx="1031">
                  <c:v>0.86</c:v>
                </c:pt>
                <c:pt idx="1032">
                  <c:v>0.86</c:v>
                </c:pt>
                <c:pt idx="1033">
                  <c:v>0.86</c:v>
                </c:pt>
                <c:pt idx="1034">
                  <c:v>0.85</c:v>
                </c:pt>
                <c:pt idx="1035">
                  <c:v>0.85</c:v>
                </c:pt>
                <c:pt idx="1036">
                  <c:v>0.85</c:v>
                </c:pt>
                <c:pt idx="1037">
                  <c:v>0.85</c:v>
                </c:pt>
                <c:pt idx="1038">
                  <c:v>0.84</c:v>
                </c:pt>
                <c:pt idx="1039">
                  <c:v>0.84</c:v>
                </c:pt>
                <c:pt idx="1040">
                  <c:v>0.83</c:v>
                </c:pt>
                <c:pt idx="1041">
                  <c:v>0.81</c:v>
                </c:pt>
                <c:pt idx="1042">
                  <c:v>0.8</c:v>
                </c:pt>
                <c:pt idx="1043">
                  <c:v>0.8</c:v>
                </c:pt>
                <c:pt idx="1044">
                  <c:v>0.8</c:v>
                </c:pt>
                <c:pt idx="1045">
                  <c:v>0.8</c:v>
                </c:pt>
                <c:pt idx="1046">
                  <c:v>0.8</c:v>
                </c:pt>
                <c:pt idx="1047">
                  <c:v>0.8</c:v>
                </c:pt>
                <c:pt idx="1048">
                  <c:v>0.8</c:v>
                </c:pt>
                <c:pt idx="1049">
                  <c:v>0.8</c:v>
                </c:pt>
                <c:pt idx="1050">
                  <c:v>0.8</c:v>
                </c:pt>
                <c:pt idx="1051">
                  <c:v>0.8</c:v>
                </c:pt>
                <c:pt idx="1052">
                  <c:v>0.8</c:v>
                </c:pt>
                <c:pt idx="1053">
                  <c:v>0.8</c:v>
                </c:pt>
                <c:pt idx="1054">
                  <c:v>0.8</c:v>
                </c:pt>
                <c:pt idx="1055">
                  <c:v>0.79</c:v>
                </c:pt>
                <c:pt idx="1056">
                  <c:v>0.78</c:v>
                </c:pt>
                <c:pt idx="1057">
                  <c:v>0.77</c:v>
                </c:pt>
                <c:pt idx="1058">
                  <c:v>0.77</c:v>
                </c:pt>
                <c:pt idx="1059">
                  <c:v>0.76</c:v>
                </c:pt>
                <c:pt idx="1060">
                  <c:v>0.75</c:v>
                </c:pt>
                <c:pt idx="1061">
                  <c:v>0.75</c:v>
                </c:pt>
                <c:pt idx="1062">
                  <c:v>0.75</c:v>
                </c:pt>
                <c:pt idx="1063">
                  <c:v>0.75</c:v>
                </c:pt>
                <c:pt idx="1064">
                  <c:v>0.75</c:v>
                </c:pt>
                <c:pt idx="1065">
                  <c:v>0.75</c:v>
                </c:pt>
                <c:pt idx="1066">
                  <c:v>0.75</c:v>
                </c:pt>
                <c:pt idx="1067">
                  <c:v>0.75</c:v>
                </c:pt>
                <c:pt idx="1068">
                  <c:v>0.75</c:v>
                </c:pt>
                <c:pt idx="1069">
                  <c:v>0.75</c:v>
                </c:pt>
                <c:pt idx="1070">
                  <c:v>0.7</c:v>
                </c:pt>
                <c:pt idx="1071">
                  <c:v>0.7</c:v>
                </c:pt>
                <c:pt idx="1072">
                  <c:v>0.7</c:v>
                </c:pt>
                <c:pt idx="1073">
                  <c:v>0.7</c:v>
                </c:pt>
                <c:pt idx="1074">
                  <c:v>0.7</c:v>
                </c:pt>
                <c:pt idx="1075">
                  <c:v>0.7</c:v>
                </c:pt>
                <c:pt idx="1076">
                  <c:v>0.7</c:v>
                </c:pt>
                <c:pt idx="1077">
                  <c:v>0.7</c:v>
                </c:pt>
                <c:pt idx="1078">
                  <c:v>0.7</c:v>
                </c:pt>
                <c:pt idx="1079">
                  <c:v>0.7</c:v>
                </c:pt>
                <c:pt idx="1080">
                  <c:v>0.7</c:v>
                </c:pt>
                <c:pt idx="1081">
                  <c:v>0.7</c:v>
                </c:pt>
                <c:pt idx="1082">
                  <c:v>0.7</c:v>
                </c:pt>
                <c:pt idx="1083">
                  <c:v>0.7</c:v>
                </c:pt>
                <c:pt idx="1084">
                  <c:v>0.7</c:v>
                </c:pt>
                <c:pt idx="1085">
                  <c:v>0.7</c:v>
                </c:pt>
                <c:pt idx="1086">
                  <c:v>0.7</c:v>
                </c:pt>
                <c:pt idx="1087">
                  <c:v>0.7</c:v>
                </c:pt>
                <c:pt idx="1088">
                  <c:v>0.69</c:v>
                </c:pt>
                <c:pt idx="1089">
                  <c:v>0.68</c:v>
                </c:pt>
                <c:pt idx="1090">
                  <c:v>0.68</c:v>
                </c:pt>
                <c:pt idx="1091">
                  <c:v>0.65</c:v>
                </c:pt>
                <c:pt idx="1092">
                  <c:v>0.65</c:v>
                </c:pt>
                <c:pt idx="1093">
                  <c:v>0.65</c:v>
                </c:pt>
                <c:pt idx="1094">
                  <c:v>0.65</c:v>
                </c:pt>
                <c:pt idx="1095">
                  <c:v>0.65</c:v>
                </c:pt>
                <c:pt idx="1096">
                  <c:v>0.65</c:v>
                </c:pt>
                <c:pt idx="1097">
                  <c:v>0.64</c:v>
                </c:pt>
                <c:pt idx="1098">
                  <c:v>0.63</c:v>
                </c:pt>
                <c:pt idx="1099">
                  <c:v>0.63</c:v>
                </c:pt>
                <c:pt idx="1100">
                  <c:v>0.63</c:v>
                </c:pt>
                <c:pt idx="1101">
                  <c:v>0.63</c:v>
                </c:pt>
                <c:pt idx="1102">
                  <c:v>0.62</c:v>
                </c:pt>
                <c:pt idx="1103">
                  <c:v>0.6</c:v>
                </c:pt>
                <c:pt idx="1104">
                  <c:v>0.6</c:v>
                </c:pt>
                <c:pt idx="1105">
                  <c:v>0.6</c:v>
                </c:pt>
                <c:pt idx="1106">
                  <c:v>0.6</c:v>
                </c:pt>
                <c:pt idx="1107">
                  <c:v>0.6</c:v>
                </c:pt>
                <c:pt idx="1108">
                  <c:v>0.6</c:v>
                </c:pt>
                <c:pt idx="1109">
                  <c:v>0.6</c:v>
                </c:pt>
                <c:pt idx="1110">
                  <c:v>0.6</c:v>
                </c:pt>
                <c:pt idx="1111">
                  <c:v>0.6</c:v>
                </c:pt>
                <c:pt idx="1112">
                  <c:v>0.6</c:v>
                </c:pt>
                <c:pt idx="1113">
                  <c:v>0.57999999999999996</c:v>
                </c:pt>
                <c:pt idx="1114">
                  <c:v>0.56999999999999995</c:v>
                </c:pt>
                <c:pt idx="1115">
                  <c:v>0.56999999999999995</c:v>
                </c:pt>
                <c:pt idx="1116">
                  <c:v>0.56000000000000005</c:v>
                </c:pt>
                <c:pt idx="1117">
                  <c:v>0.56000000000000005</c:v>
                </c:pt>
                <c:pt idx="1118">
                  <c:v>0.56000000000000005</c:v>
                </c:pt>
                <c:pt idx="1119">
                  <c:v>0.56000000000000005</c:v>
                </c:pt>
                <c:pt idx="1120">
                  <c:v>0.55000000000000004</c:v>
                </c:pt>
                <c:pt idx="1121">
                  <c:v>0.55000000000000004</c:v>
                </c:pt>
                <c:pt idx="1122">
                  <c:v>0.55000000000000004</c:v>
                </c:pt>
                <c:pt idx="1123">
                  <c:v>0.54</c:v>
                </c:pt>
                <c:pt idx="1124">
                  <c:v>0.53</c:v>
                </c:pt>
                <c:pt idx="1125">
                  <c:v>0.5</c:v>
                </c:pt>
                <c:pt idx="1126">
                  <c:v>0.5</c:v>
                </c:pt>
                <c:pt idx="1127">
                  <c:v>0.5</c:v>
                </c:pt>
                <c:pt idx="1128">
                  <c:v>0.5</c:v>
                </c:pt>
                <c:pt idx="1129">
                  <c:v>0.5</c:v>
                </c:pt>
                <c:pt idx="1130">
                  <c:v>0.5</c:v>
                </c:pt>
                <c:pt idx="1131">
                  <c:v>0.5</c:v>
                </c:pt>
                <c:pt idx="1132">
                  <c:v>0.5</c:v>
                </c:pt>
                <c:pt idx="1133">
                  <c:v>0.5</c:v>
                </c:pt>
                <c:pt idx="1134">
                  <c:v>0.5</c:v>
                </c:pt>
                <c:pt idx="1135">
                  <c:v>0.5</c:v>
                </c:pt>
                <c:pt idx="1136">
                  <c:v>0.5</c:v>
                </c:pt>
                <c:pt idx="1137">
                  <c:v>0.5</c:v>
                </c:pt>
                <c:pt idx="1138">
                  <c:v>0.5</c:v>
                </c:pt>
                <c:pt idx="1139">
                  <c:v>0.49</c:v>
                </c:pt>
                <c:pt idx="1140">
                  <c:v>0.48</c:v>
                </c:pt>
                <c:pt idx="1141">
                  <c:v>0.48</c:v>
                </c:pt>
                <c:pt idx="1142">
                  <c:v>0.47</c:v>
                </c:pt>
                <c:pt idx="1143">
                  <c:v>0.47</c:v>
                </c:pt>
                <c:pt idx="1144">
                  <c:v>0.47</c:v>
                </c:pt>
                <c:pt idx="1145">
                  <c:v>0.47</c:v>
                </c:pt>
                <c:pt idx="1146">
                  <c:v>0.46</c:v>
                </c:pt>
                <c:pt idx="1147">
                  <c:v>0.45</c:v>
                </c:pt>
                <c:pt idx="1148">
                  <c:v>0.45</c:v>
                </c:pt>
                <c:pt idx="1149">
                  <c:v>0.45</c:v>
                </c:pt>
                <c:pt idx="1150">
                  <c:v>0.45</c:v>
                </c:pt>
                <c:pt idx="1151">
                  <c:v>0.45</c:v>
                </c:pt>
                <c:pt idx="1152">
                  <c:v>0.45</c:v>
                </c:pt>
                <c:pt idx="1153">
                  <c:v>0.45</c:v>
                </c:pt>
                <c:pt idx="1154">
                  <c:v>0.45</c:v>
                </c:pt>
                <c:pt idx="1155">
                  <c:v>0.45</c:v>
                </c:pt>
                <c:pt idx="1156">
                  <c:v>0.45</c:v>
                </c:pt>
                <c:pt idx="1157">
                  <c:v>0.45</c:v>
                </c:pt>
                <c:pt idx="1158">
                  <c:v>0.45</c:v>
                </c:pt>
                <c:pt idx="1159">
                  <c:v>0.45</c:v>
                </c:pt>
                <c:pt idx="1160">
                  <c:v>0.44</c:v>
                </c:pt>
                <c:pt idx="1161">
                  <c:v>0.44</c:v>
                </c:pt>
                <c:pt idx="1162">
                  <c:v>0.43</c:v>
                </c:pt>
                <c:pt idx="1163">
                  <c:v>0.42499999999999999</c:v>
                </c:pt>
                <c:pt idx="1164">
                  <c:v>0.4</c:v>
                </c:pt>
                <c:pt idx="1165">
                  <c:v>0.4</c:v>
                </c:pt>
                <c:pt idx="1166">
                  <c:v>0.4</c:v>
                </c:pt>
                <c:pt idx="1167">
                  <c:v>0.4</c:v>
                </c:pt>
                <c:pt idx="1168">
                  <c:v>0.4</c:v>
                </c:pt>
                <c:pt idx="1169">
                  <c:v>0.4</c:v>
                </c:pt>
                <c:pt idx="1170">
                  <c:v>0.4</c:v>
                </c:pt>
                <c:pt idx="1171">
                  <c:v>0.4</c:v>
                </c:pt>
                <c:pt idx="1172">
                  <c:v>0.4</c:v>
                </c:pt>
                <c:pt idx="1173">
                  <c:v>0.4</c:v>
                </c:pt>
                <c:pt idx="1174">
                  <c:v>0.4</c:v>
                </c:pt>
                <c:pt idx="1175">
                  <c:v>0.4</c:v>
                </c:pt>
                <c:pt idx="1176">
                  <c:v>0.4</c:v>
                </c:pt>
                <c:pt idx="1177">
                  <c:v>0.4</c:v>
                </c:pt>
                <c:pt idx="1178">
                  <c:v>0.4</c:v>
                </c:pt>
                <c:pt idx="1179">
                  <c:v>0.4</c:v>
                </c:pt>
                <c:pt idx="1180">
                  <c:v>0.4</c:v>
                </c:pt>
                <c:pt idx="1181">
                  <c:v>0.4</c:v>
                </c:pt>
                <c:pt idx="1182">
                  <c:v>0.4</c:v>
                </c:pt>
                <c:pt idx="1183">
                  <c:v>0.39</c:v>
                </c:pt>
                <c:pt idx="1184">
                  <c:v>0.38</c:v>
                </c:pt>
                <c:pt idx="1185">
                  <c:v>0.38</c:v>
                </c:pt>
                <c:pt idx="1186">
                  <c:v>0.38</c:v>
                </c:pt>
                <c:pt idx="1187">
                  <c:v>0.37</c:v>
                </c:pt>
                <c:pt idx="1188">
                  <c:v>0.37</c:v>
                </c:pt>
                <c:pt idx="1189">
                  <c:v>0.37</c:v>
                </c:pt>
                <c:pt idx="1190">
                  <c:v>0.36</c:v>
                </c:pt>
                <c:pt idx="1191">
                  <c:v>0.36</c:v>
                </c:pt>
                <c:pt idx="1192">
                  <c:v>0.35</c:v>
                </c:pt>
                <c:pt idx="1193">
                  <c:v>0.35</c:v>
                </c:pt>
                <c:pt idx="1194">
                  <c:v>0.35</c:v>
                </c:pt>
                <c:pt idx="1195">
                  <c:v>0.35</c:v>
                </c:pt>
                <c:pt idx="1196">
                  <c:v>0.35</c:v>
                </c:pt>
                <c:pt idx="1197">
                  <c:v>0.35</c:v>
                </c:pt>
                <c:pt idx="1198">
                  <c:v>0.35</c:v>
                </c:pt>
                <c:pt idx="1199">
                  <c:v>0.35</c:v>
                </c:pt>
                <c:pt idx="1200">
                  <c:v>0.35</c:v>
                </c:pt>
                <c:pt idx="1201">
                  <c:v>0.35</c:v>
                </c:pt>
                <c:pt idx="1202">
                  <c:v>0.34</c:v>
                </c:pt>
                <c:pt idx="1203">
                  <c:v>0.33</c:v>
                </c:pt>
                <c:pt idx="1204">
                  <c:v>0.33</c:v>
                </c:pt>
                <c:pt idx="1205">
                  <c:v>0.32500000000000001</c:v>
                </c:pt>
                <c:pt idx="1206">
                  <c:v>0.32</c:v>
                </c:pt>
                <c:pt idx="1207">
                  <c:v>0.32</c:v>
                </c:pt>
                <c:pt idx="1208">
                  <c:v>0.32</c:v>
                </c:pt>
                <c:pt idx="1209">
                  <c:v>0.32</c:v>
                </c:pt>
                <c:pt idx="1210">
                  <c:v>0.31</c:v>
                </c:pt>
                <c:pt idx="1211">
                  <c:v>0.31</c:v>
                </c:pt>
                <c:pt idx="1212">
                  <c:v>0.31</c:v>
                </c:pt>
                <c:pt idx="1213">
                  <c:v>0.3</c:v>
                </c:pt>
                <c:pt idx="1214">
                  <c:v>0.3</c:v>
                </c:pt>
                <c:pt idx="1215">
                  <c:v>0.3</c:v>
                </c:pt>
                <c:pt idx="1216">
                  <c:v>0.3</c:v>
                </c:pt>
                <c:pt idx="1217">
                  <c:v>0.3</c:v>
                </c:pt>
                <c:pt idx="1218">
                  <c:v>0.3</c:v>
                </c:pt>
                <c:pt idx="1219">
                  <c:v>0.3</c:v>
                </c:pt>
                <c:pt idx="1220">
                  <c:v>0.3</c:v>
                </c:pt>
                <c:pt idx="1221">
                  <c:v>0.3</c:v>
                </c:pt>
                <c:pt idx="1222">
                  <c:v>0.3</c:v>
                </c:pt>
                <c:pt idx="1223">
                  <c:v>0.3</c:v>
                </c:pt>
                <c:pt idx="1224">
                  <c:v>0.3</c:v>
                </c:pt>
                <c:pt idx="1225">
                  <c:v>0.3</c:v>
                </c:pt>
                <c:pt idx="1226">
                  <c:v>0.28499999999999998</c:v>
                </c:pt>
                <c:pt idx="1227">
                  <c:v>0.28000000000000003</c:v>
                </c:pt>
                <c:pt idx="1228">
                  <c:v>0.28000000000000003</c:v>
                </c:pt>
                <c:pt idx="1229">
                  <c:v>0.28000000000000003</c:v>
                </c:pt>
                <c:pt idx="1230">
                  <c:v>0.27</c:v>
                </c:pt>
                <c:pt idx="1231">
                  <c:v>0.27</c:v>
                </c:pt>
                <c:pt idx="1232">
                  <c:v>0.27</c:v>
                </c:pt>
                <c:pt idx="1233">
                  <c:v>0.26</c:v>
                </c:pt>
                <c:pt idx="1234">
                  <c:v>0.25</c:v>
                </c:pt>
                <c:pt idx="1235">
                  <c:v>0.25</c:v>
                </c:pt>
                <c:pt idx="1236">
                  <c:v>0.25</c:v>
                </c:pt>
                <c:pt idx="1237">
                  <c:v>0.25</c:v>
                </c:pt>
                <c:pt idx="1238">
                  <c:v>0.25</c:v>
                </c:pt>
                <c:pt idx="1239">
                  <c:v>0.25</c:v>
                </c:pt>
                <c:pt idx="1240">
                  <c:v>0.25</c:v>
                </c:pt>
                <c:pt idx="1241">
                  <c:v>0.25</c:v>
                </c:pt>
                <c:pt idx="1242">
                  <c:v>0.24</c:v>
                </c:pt>
                <c:pt idx="1243">
                  <c:v>0.24</c:v>
                </c:pt>
                <c:pt idx="1244">
                  <c:v>0.24</c:v>
                </c:pt>
                <c:pt idx="1245">
                  <c:v>0.24</c:v>
                </c:pt>
                <c:pt idx="1246">
                  <c:v>0.23</c:v>
                </c:pt>
                <c:pt idx="1247">
                  <c:v>0.23</c:v>
                </c:pt>
                <c:pt idx="1248">
                  <c:v>0.23</c:v>
                </c:pt>
                <c:pt idx="1249">
                  <c:v>0.23</c:v>
                </c:pt>
                <c:pt idx="1250">
                  <c:v>0.23</c:v>
                </c:pt>
                <c:pt idx="1251">
                  <c:v>0.23</c:v>
                </c:pt>
                <c:pt idx="1252">
                  <c:v>0.22</c:v>
                </c:pt>
                <c:pt idx="1253">
                  <c:v>0.22</c:v>
                </c:pt>
                <c:pt idx="1254">
                  <c:v>0.22</c:v>
                </c:pt>
                <c:pt idx="1255">
                  <c:v>0.22</c:v>
                </c:pt>
                <c:pt idx="1256">
                  <c:v>0.21</c:v>
                </c:pt>
                <c:pt idx="1257">
                  <c:v>0.2</c:v>
                </c:pt>
                <c:pt idx="1258">
                  <c:v>0.2</c:v>
                </c:pt>
                <c:pt idx="1259">
                  <c:v>0.2</c:v>
                </c:pt>
                <c:pt idx="1260">
                  <c:v>0.2</c:v>
                </c:pt>
                <c:pt idx="1261">
                  <c:v>0.2</c:v>
                </c:pt>
                <c:pt idx="1262">
                  <c:v>0.2</c:v>
                </c:pt>
                <c:pt idx="1263">
                  <c:v>0.2</c:v>
                </c:pt>
                <c:pt idx="1264">
                  <c:v>0.2</c:v>
                </c:pt>
                <c:pt idx="1265">
                  <c:v>0.2</c:v>
                </c:pt>
                <c:pt idx="1266">
                  <c:v>0.18</c:v>
                </c:pt>
                <c:pt idx="1267">
                  <c:v>0.18</c:v>
                </c:pt>
                <c:pt idx="1268">
                  <c:v>0.18</c:v>
                </c:pt>
                <c:pt idx="1269">
                  <c:v>0.18</c:v>
                </c:pt>
                <c:pt idx="1270">
                  <c:v>0.17</c:v>
                </c:pt>
                <c:pt idx="1271">
                  <c:v>0.16</c:v>
                </c:pt>
                <c:pt idx="1272">
                  <c:v>0.16</c:v>
                </c:pt>
                <c:pt idx="1273">
                  <c:v>0.16</c:v>
                </c:pt>
                <c:pt idx="1274">
                  <c:v>0.16</c:v>
                </c:pt>
                <c:pt idx="1275">
                  <c:v>0.15</c:v>
                </c:pt>
                <c:pt idx="1276">
                  <c:v>0.15</c:v>
                </c:pt>
                <c:pt idx="1277">
                  <c:v>0.14000000000000001</c:v>
                </c:pt>
                <c:pt idx="1278">
                  <c:v>0.14000000000000001</c:v>
                </c:pt>
                <c:pt idx="1279">
                  <c:v>0.14000000000000001</c:v>
                </c:pt>
                <c:pt idx="1280">
                  <c:v>0.13</c:v>
                </c:pt>
                <c:pt idx="1281">
                  <c:v>0.13</c:v>
                </c:pt>
                <c:pt idx="1282">
                  <c:v>0.13</c:v>
                </c:pt>
                <c:pt idx="1283">
                  <c:v>0.13</c:v>
                </c:pt>
                <c:pt idx="1284">
                  <c:v>0.13</c:v>
                </c:pt>
                <c:pt idx="1285">
                  <c:v>0.12</c:v>
                </c:pt>
                <c:pt idx="1286">
                  <c:v>0.11</c:v>
                </c:pt>
                <c:pt idx="1287">
                  <c:v>0.11</c:v>
                </c:pt>
                <c:pt idx="1288">
                  <c:v>0.11</c:v>
                </c:pt>
                <c:pt idx="1289">
                  <c:v>0.11</c:v>
                </c:pt>
                <c:pt idx="1290">
                  <c:v>0.11</c:v>
                </c:pt>
                <c:pt idx="1291">
                  <c:v>0.11</c:v>
                </c:pt>
                <c:pt idx="1292">
                  <c:v>0.1</c:v>
                </c:pt>
                <c:pt idx="1293">
                  <c:v>0.1</c:v>
                </c:pt>
                <c:pt idx="1294">
                  <c:v>0.1</c:v>
                </c:pt>
                <c:pt idx="1295">
                  <c:v>0.1</c:v>
                </c:pt>
                <c:pt idx="1296">
                  <c:v>0.1</c:v>
                </c:pt>
                <c:pt idx="1297">
                  <c:v>0.1</c:v>
                </c:pt>
                <c:pt idx="1298">
                  <c:v>0.1</c:v>
                </c:pt>
                <c:pt idx="1299">
                  <c:v>0.1</c:v>
                </c:pt>
                <c:pt idx="1300">
                  <c:v>0.1</c:v>
                </c:pt>
                <c:pt idx="1301">
                  <c:v>0.1</c:v>
                </c:pt>
                <c:pt idx="1302">
                  <c:v>0.1</c:v>
                </c:pt>
                <c:pt idx="1303">
                  <c:v>0.1</c:v>
                </c:pt>
                <c:pt idx="1304">
                  <c:v>0.1</c:v>
                </c:pt>
                <c:pt idx="1305">
                  <c:v>0.1</c:v>
                </c:pt>
                <c:pt idx="1306">
                  <c:v>0.1</c:v>
                </c:pt>
                <c:pt idx="1307">
                  <c:v>0.09</c:v>
                </c:pt>
                <c:pt idx="1308">
                  <c:v>0.09</c:v>
                </c:pt>
                <c:pt idx="1309">
                  <c:v>0.09</c:v>
                </c:pt>
                <c:pt idx="1310">
                  <c:v>0.09</c:v>
                </c:pt>
                <c:pt idx="1311">
                  <c:v>0.09</c:v>
                </c:pt>
                <c:pt idx="1312">
                  <c:v>0.09</c:v>
                </c:pt>
                <c:pt idx="1313">
                  <c:v>0.09</c:v>
                </c:pt>
                <c:pt idx="1314">
                  <c:v>0.09</c:v>
                </c:pt>
                <c:pt idx="1315">
                  <c:v>0.09</c:v>
                </c:pt>
                <c:pt idx="1316">
                  <c:v>0.09</c:v>
                </c:pt>
                <c:pt idx="1317">
                  <c:v>0.09</c:v>
                </c:pt>
                <c:pt idx="1318">
                  <c:v>0.09</c:v>
                </c:pt>
                <c:pt idx="1319">
                  <c:v>0.09</c:v>
                </c:pt>
                <c:pt idx="1320">
                  <c:v>0.09</c:v>
                </c:pt>
                <c:pt idx="1321">
                  <c:v>0.09</c:v>
                </c:pt>
                <c:pt idx="1322">
                  <c:v>0.09</c:v>
                </c:pt>
                <c:pt idx="1323">
                  <c:v>0.09</c:v>
                </c:pt>
                <c:pt idx="1324">
                  <c:v>0.09</c:v>
                </c:pt>
                <c:pt idx="1325">
                  <c:v>0.09</c:v>
                </c:pt>
                <c:pt idx="1326">
                  <c:v>0.09</c:v>
                </c:pt>
                <c:pt idx="1327">
                  <c:v>0.09</c:v>
                </c:pt>
                <c:pt idx="1328">
                  <c:v>0.09</c:v>
                </c:pt>
                <c:pt idx="1329">
                  <c:v>0.08</c:v>
                </c:pt>
                <c:pt idx="1330">
                  <c:v>0.08</c:v>
                </c:pt>
                <c:pt idx="1331">
                  <c:v>0.08</c:v>
                </c:pt>
                <c:pt idx="1332">
                  <c:v>0.08</c:v>
                </c:pt>
                <c:pt idx="1333">
                  <c:v>0.08</c:v>
                </c:pt>
                <c:pt idx="1334">
                  <c:v>0.08</c:v>
                </c:pt>
                <c:pt idx="1335">
                  <c:v>0.08</c:v>
                </c:pt>
                <c:pt idx="1336">
                  <c:v>0.08</c:v>
                </c:pt>
                <c:pt idx="1337">
                  <c:v>0.08</c:v>
                </c:pt>
                <c:pt idx="1338">
                  <c:v>0.08</c:v>
                </c:pt>
                <c:pt idx="1339">
                  <c:v>0.08</c:v>
                </c:pt>
                <c:pt idx="1340">
                  <c:v>0.08</c:v>
                </c:pt>
                <c:pt idx="1341">
                  <c:v>0.08</c:v>
                </c:pt>
                <c:pt idx="1342">
                  <c:v>0.08</c:v>
                </c:pt>
                <c:pt idx="1343">
                  <c:v>0.08</c:v>
                </c:pt>
                <c:pt idx="1344">
                  <c:v>0.08</c:v>
                </c:pt>
                <c:pt idx="1345">
                  <c:v>0.08</c:v>
                </c:pt>
                <c:pt idx="1346">
                  <c:v>0.08</c:v>
                </c:pt>
                <c:pt idx="1347">
                  <c:v>0.08</c:v>
                </c:pt>
                <c:pt idx="1348">
                  <c:v>7.0000000000000007E-2</c:v>
                </c:pt>
                <c:pt idx="1349">
                  <c:v>7.0000000000000007E-2</c:v>
                </c:pt>
                <c:pt idx="1350">
                  <c:v>7.0000000000000007E-2</c:v>
                </c:pt>
                <c:pt idx="1351">
                  <c:v>7.0000000000000007E-2</c:v>
                </c:pt>
                <c:pt idx="1352">
                  <c:v>7.0000000000000007E-2</c:v>
                </c:pt>
                <c:pt idx="1353">
                  <c:v>7.0000000000000007E-2</c:v>
                </c:pt>
                <c:pt idx="1354">
                  <c:v>7.0000000000000007E-2</c:v>
                </c:pt>
                <c:pt idx="1355">
                  <c:v>7.0000000000000007E-2</c:v>
                </c:pt>
                <c:pt idx="1356">
                  <c:v>7.0000000000000007E-2</c:v>
                </c:pt>
                <c:pt idx="1357">
                  <c:v>7.0000000000000007E-2</c:v>
                </c:pt>
                <c:pt idx="1358">
                  <c:v>7.0000000000000007E-2</c:v>
                </c:pt>
                <c:pt idx="1359">
                  <c:v>0.06</c:v>
                </c:pt>
                <c:pt idx="1360">
                  <c:v>0.06</c:v>
                </c:pt>
                <c:pt idx="1361">
                  <c:v>0.06</c:v>
                </c:pt>
                <c:pt idx="1362">
                  <c:v>0.06</c:v>
                </c:pt>
                <c:pt idx="1363">
                  <c:v>0.06</c:v>
                </c:pt>
                <c:pt idx="1364">
                  <c:v>0.06</c:v>
                </c:pt>
                <c:pt idx="1365">
                  <c:v>0.06</c:v>
                </c:pt>
                <c:pt idx="1366">
                  <c:v>0.06</c:v>
                </c:pt>
                <c:pt idx="1367">
                  <c:v>0.05</c:v>
                </c:pt>
                <c:pt idx="1368">
                  <c:v>0.05</c:v>
                </c:pt>
                <c:pt idx="1369">
                  <c:v>0.05</c:v>
                </c:pt>
                <c:pt idx="1370">
                  <c:v>0.05</c:v>
                </c:pt>
                <c:pt idx="1371">
                  <c:v>0.05</c:v>
                </c:pt>
                <c:pt idx="1372">
                  <c:v>0.05</c:v>
                </c:pt>
                <c:pt idx="1373">
                  <c:v>0.05</c:v>
                </c:pt>
                <c:pt idx="1374">
                  <c:v>0.05</c:v>
                </c:pt>
                <c:pt idx="1375">
                  <c:v>0.05</c:v>
                </c:pt>
                <c:pt idx="1376">
                  <c:v>0.05</c:v>
                </c:pt>
                <c:pt idx="1377">
                  <c:v>0.04</c:v>
                </c:pt>
                <c:pt idx="1378">
                  <c:v>0.04</c:v>
                </c:pt>
                <c:pt idx="1379">
                  <c:v>0.04</c:v>
                </c:pt>
                <c:pt idx="1380">
                  <c:v>0.04</c:v>
                </c:pt>
                <c:pt idx="1381">
                  <c:v>0.04</c:v>
                </c:pt>
                <c:pt idx="1382">
                  <c:v>0.04</c:v>
                </c:pt>
                <c:pt idx="1383">
                  <c:v>0.04</c:v>
                </c:pt>
                <c:pt idx="1384">
                  <c:v>0.04</c:v>
                </c:pt>
                <c:pt idx="1385">
                  <c:v>0.04</c:v>
                </c:pt>
                <c:pt idx="1386">
                  <c:v>0.04</c:v>
                </c:pt>
                <c:pt idx="1387">
                  <c:v>0.04</c:v>
                </c:pt>
                <c:pt idx="1388">
                  <c:v>0.04</c:v>
                </c:pt>
                <c:pt idx="1389">
                  <c:v>0.04</c:v>
                </c:pt>
                <c:pt idx="1390">
                  <c:v>0.04</c:v>
                </c:pt>
                <c:pt idx="1391">
                  <c:v>0.04</c:v>
                </c:pt>
                <c:pt idx="1392">
                  <c:v>3.7999999999999999E-2</c:v>
                </c:pt>
                <c:pt idx="1393">
                  <c:v>3.5000000000000003E-2</c:v>
                </c:pt>
                <c:pt idx="1394">
                  <c:v>0.03</c:v>
                </c:pt>
                <c:pt idx="1395">
                  <c:v>0.03</c:v>
                </c:pt>
                <c:pt idx="1396">
                  <c:v>0.03</c:v>
                </c:pt>
                <c:pt idx="1397">
                  <c:v>0.03</c:v>
                </c:pt>
                <c:pt idx="1398">
                  <c:v>0.03</c:v>
                </c:pt>
                <c:pt idx="1399">
                  <c:v>0.03</c:v>
                </c:pt>
                <c:pt idx="1400">
                  <c:v>0.03</c:v>
                </c:pt>
                <c:pt idx="1401">
                  <c:v>0.03</c:v>
                </c:pt>
                <c:pt idx="1402">
                  <c:v>0.03</c:v>
                </c:pt>
                <c:pt idx="1403">
                  <c:v>0.02</c:v>
                </c:pt>
                <c:pt idx="1404">
                  <c:v>0.02</c:v>
                </c:pt>
                <c:pt idx="1405">
                  <c:v>0.02</c:v>
                </c:pt>
                <c:pt idx="1406">
                  <c:v>0.02</c:v>
                </c:pt>
                <c:pt idx="1407">
                  <c:v>0.02</c:v>
                </c:pt>
                <c:pt idx="1408">
                  <c:v>0.02</c:v>
                </c:pt>
                <c:pt idx="1409">
                  <c:v>0.02</c:v>
                </c:pt>
                <c:pt idx="1410">
                  <c:v>0.02</c:v>
                </c:pt>
                <c:pt idx="1411">
                  <c:v>0.02</c:v>
                </c:pt>
                <c:pt idx="1412">
                  <c:v>0.02</c:v>
                </c:pt>
                <c:pt idx="1413">
                  <c:v>0.02</c:v>
                </c:pt>
                <c:pt idx="1414">
                  <c:v>0.02</c:v>
                </c:pt>
                <c:pt idx="1415">
                  <c:v>0.02</c:v>
                </c:pt>
                <c:pt idx="1416">
                  <c:v>0.02</c:v>
                </c:pt>
                <c:pt idx="1417">
                  <c:v>0.02</c:v>
                </c:pt>
                <c:pt idx="1418">
                  <c:v>0.02</c:v>
                </c:pt>
                <c:pt idx="1419">
                  <c:v>0.02</c:v>
                </c:pt>
                <c:pt idx="1420">
                  <c:v>0.02</c:v>
                </c:pt>
                <c:pt idx="1421">
                  <c:v>0.02</c:v>
                </c:pt>
                <c:pt idx="1422">
                  <c:v>0.02</c:v>
                </c:pt>
                <c:pt idx="1423">
                  <c:v>0.02</c:v>
                </c:pt>
                <c:pt idx="1424">
                  <c:v>0.02</c:v>
                </c:pt>
                <c:pt idx="1425">
                  <c:v>0.02</c:v>
                </c:pt>
                <c:pt idx="1426">
                  <c:v>0.02</c:v>
                </c:pt>
                <c:pt idx="1427">
                  <c:v>0.02</c:v>
                </c:pt>
                <c:pt idx="1428">
                  <c:v>0.02</c:v>
                </c:pt>
                <c:pt idx="1429">
                  <c:v>0.01</c:v>
                </c:pt>
                <c:pt idx="1430">
                  <c:v>0.01</c:v>
                </c:pt>
                <c:pt idx="1431">
                  <c:v>0.01</c:v>
                </c:pt>
                <c:pt idx="1432">
                  <c:v>0.01</c:v>
                </c:pt>
                <c:pt idx="1433">
                  <c:v>0.01</c:v>
                </c:pt>
                <c:pt idx="1434">
                  <c:v>0.01</c:v>
                </c:pt>
                <c:pt idx="1435">
                  <c:v>0.01</c:v>
                </c:pt>
                <c:pt idx="1436">
                  <c:v>0.01</c:v>
                </c:pt>
                <c:pt idx="1437">
                  <c:v>0.01</c:v>
                </c:pt>
                <c:pt idx="1438">
                  <c:v>0.01</c:v>
                </c:pt>
                <c:pt idx="1439">
                  <c:v>0.01</c:v>
                </c:pt>
                <c:pt idx="1440">
                  <c:v>0.01</c:v>
                </c:pt>
                <c:pt idx="1441">
                  <c:v>0.01</c:v>
                </c:pt>
                <c:pt idx="1442">
                  <c:v>0.01</c:v>
                </c:pt>
                <c:pt idx="1443">
                  <c:v>0.01</c:v>
                </c:pt>
                <c:pt idx="1444">
                  <c:v>0.01</c:v>
                </c:pt>
                <c:pt idx="1445">
                  <c:v>4.0000000000000001E-3</c:v>
                </c:pt>
              </c:numCache>
            </c:numRef>
          </c:val>
          <c:extLst>
            <c:ext xmlns:c16="http://schemas.microsoft.com/office/drawing/2014/chart" uri="{C3380CC4-5D6E-409C-BE32-E72D297353CC}">
              <c16:uniqueId val="{00000000-3D09-4D66-9BA0-256B0075763E}"/>
            </c:ext>
          </c:extLst>
        </c:ser>
        <c:dLbls>
          <c:showLegendKey val="0"/>
          <c:showVal val="0"/>
          <c:showCatName val="0"/>
          <c:showSerName val="0"/>
          <c:showPercent val="0"/>
          <c:showBubbleSize val="0"/>
        </c:dLbls>
        <c:gapWidth val="219"/>
        <c:overlap val="-27"/>
        <c:axId val="358646248"/>
        <c:axId val="358646576"/>
      </c:barChart>
      <c:catAx>
        <c:axId val="358646248"/>
        <c:scaling>
          <c:orientation val="minMax"/>
        </c:scaling>
        <c:delete val="1"/>
        <c:axPos val="b"/>
        <c:majorTickMark val="none"/>
        <c:minorTickMark val="none"/>
        <c:tickLblPos val="nextTo"/>
        <c:crossAx val="358646576"/>
        <c:crossesAt val="1.0000000000000002E-2"/>
        <c:auto val="0"/>
        <c:lblAlgn val="ctr"/>
        <c:lblOffset val="100"/>
        <c:tickLblSkip val="100"/>
        <c:noMultiLvlLbl val="0"/>
      </c:catAx>
      <c:valAx>
        <c:axId val="358646576"/>
        <c:scaling>
          <c:logBase val="10"/>
          <c:orientation val="minMax"/>
          <c:max val="5000"/>
          <c:min val="1.0000000000000002E-2"/>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out"/>
        <c:minorTickMark val="out"/>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58646248"/>
        <c:crosses val="autoZero"/>
        <c:crossBetween val="between"/>
        <c:majorUnit val="50"/>
        <c:minorUnit val="10"/>
      </c:valAx>
      <c:spPr>
        <a:solidFill>
          <a:schemeClr val="bg1">
            <a:lumMod val="65000"/>
            <a:alpha val="22000"/>
          </a:schemeClr>
        </a:solidFill>
        <a:ln>
          <a:noFill/>
        </a:ln>
        <a:effectLst/>
      </c:spPr>
    </c:plotArea>
    <c:plotVisOnly val="1"/>
    <c:dispBlanksAs val="gap"/>
    <c:showDLblsOverMax val="0"/>
  </c:chart>
  <c:spPr>
    <a:solidFill>
      <a:schemeClr val="bg1">
        <a:alpha val="0"/>
      </a:schemeClr>
    </a:solidFill>
    <a:ln w="9525" cap="flat" cmpd="sng" algn="ctr">
      <a:noFill/>
      <a:round/>
    </a:ln>
    <a:effectLst/>
  </c:spPr>
  <c:txPr>
    <a:bodyPr/>
    <a:lstStyle/>
    <a:p>
      <a:pPr>
        <a:defRPr/>
      </a:pPr>
      <a:endParaRPr lang="nb-NO"/>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[Hydropower Development Program retur statestikk.xlsx]Sheet3!PivotTable7</c:name>
    <c:fmtId val="17"/>
  </c:pivotSource>
  <c:chart>
    <c:autoTitleDeleted val="1"/>
    <c:pivotFmts>
      <c:pivotFmt>
        <c:idx val="0"/>
        <c:spPr>
          <a:solidFill>
            <a:schemeClr val="accent1"/>
          </a:solidFill>
          <a:ln w="9525" cap="flat" cmpd="sng" algn="ctr">
            <a:noFill/>
            <a:round/>
          </a:ln>
          <a:effectLst/>
          <a:sp3d/>
        </c:spPr>
        <c:marker>
          <c:symbol val="none"/>
        </c:marker>
        <c:dLbl>
          <c:idx val="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9525" cap="flat" cmpd="sng" algn="ctr">
            <a:noFill/>
            <a:round/>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9525" cap="flat" cmpd="sng" algn="ctr">
            <a:noFill/>
            <a:round/>
          </a:ln>
          <a:effectLst/>
          <a:sp3d/>
        </c:spPr>
      </c:pivotFmt>
      <c:pivotFmt>
        <c:idx val="3"/>
        <c:spPr>
          <a:solidFill>
            <a:schemeClr val="accent1"/>
          </a:solidFill>
          <a:ln w="9525" cap="flat" cmpd="sng" algn="ctr">
            <a:noFill/>
            <a:round/>
          </a:ln>
          <a:effectLst/>
          <a:sp3d/>
        </c:spPr>
      </c:pivotFmt>
      <c:pivotFmt>
        <c:idx val="4"/>
        <c:spPr>
          <a:solidFill>
            <a:schemeClr val="accent1"/>
          </a:solidFill>
          <a:ln w="9525" cap="flat" cmpd="sng" algn="ctr">
            <a:noFill/>
            <a:round/>
          </a:ln>
          <a:effectLst/>
          <a:sp3d/>
        </c:spPr>
      </c:pivotFmt>
      <c:pivotFmt>
        <c:idx val="5"/>
        <c:spPr>
          <a:solidFill>
            <a:schemeClr val="accent1"/>
          </a:solidFill>
          <a:ln w="9525" cap="flat" cmpd="sng" algn="ctr">
            <a:noFill/>
            <a:round/>
          </a:ln>
          <a:effectLst/>
          <a:sp3d/>
        </c:spPr>
      </c:pivotFmt>
      <c:pivotFmt>
        <c:idx val="6"/>
        <c:spPr>
          <a:solidFill>
            <a:schemeClr val="accent1"/>
          </a:solidFill>
          <a:ln w="9525" cap="flat" cmpd="sng" algn="ctr">
            <a:noFill/>
            <a:round/>
          </a:ln>
          <a:effectLst/>
          <a:sp3d/>
        </c:spPr>
      </c:pivotFmt>
      <c:pivotFmt>
        <c:idx val="7"/>
        <c:spPr>
          <a:solidFill>
            <a:schemeClr val="accent1"/>
          </a:solidFill>
          <a:ln w="9525" cap="flat" cmpd="sng" algn="ctr">
            <a:noFill/>
            <a:round/>
          </a:ln>
          <a:effectLst/>
          <a:sp3d/>
        </c:spPr>
      </c:pivotFmt>
      <c:pivotFmt>
        <c:idx val="8"/>
        <c:spPr>
          <a:solidFill>
            <a:schemeClr val="accent1"/>
          </a:solidFill>
          <a:ln w="9525" cap="flat" cmpd="sng" algn="ctr">
            <a:noFill/>
            <a:round/>
          </a:ln>
          <a:effectLst/>
          <a:sp3d/>
        </c:spPr>
      </c:pivotFmt>
      <c:pivotFmt>
        <c:idx val="9"/>
        <c:spPr>
          <a:solidFill>
            <a:schemeClr val="accent1"/>
          </a:solidFill>
          <a:ln w="9525" cap="flat" cmpd="sng" algn="ctr">
            <a:noFill/>
            <a:round/>
          </a:ln>
          <a:effectLst/>
          <a:sp3d/>
        </c:spPr>
      </c:pivotFmt>
      <c:pivotFmt>
        <c:idx val="10"/>
        <c:spPr>
          <a:solidFill>
            <a:schemeClr val="accent1"/>
          </a:solidFill>
          <a:ln w="9525" cap="flat" cmpd="sng" algn="ctr">
            <a:noFill/>
            <a:round/>
          </a:ln>
          <a:effectLst/>
          <a:sp3d/>
        </c:spPr>
      </c:pivotFmt>
      <c:pivotFmt>
        <c:idx val="11"/>
        <c:spPr>
          <a:solidFill>
            <a:schemeClr val="accent1"/>
          </a:solidFill>
          <a:ln w="9525" cap="flat" cmpd="sng" algn="ctr">
            <a:noFill/>
            <a:round/>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9525" cap="flat" cmpd="sng" algn="ctr">
            <a:noFill/>
            <a:round/>
          </a:ln>
          <a:effectLst/>
          <a:sp3d/>
        </c:spPr>
      </c:pivotFmt>
      <c:pivotFmt>
        <c:idx val="13"/>
        <c:spPr>
          <a:solidFill>
            <a:schemeClr val="accent1"/>
          </a:solidFill>
          <a:ln w="9525" cap="flat" cmpd="sng" algn="ctr">
            <a:noFill/>
            <a:round/>
          </a:ln>
          <a:effectLst/>
          <a:sp3d/>
        </c:spPr>
      </c:pivotFmt>
      <c:pivotFmt>
        <c:idx val="14"/>
        <c:spPr>
          <a:solidFill>
            <a:schemeClr val="accent1"/>
          </a:solidFill>
          <a:ln w="9525" cap="flat" cmpd="sng" algn="ctr">
            <a:noFill/>
            <a:round/>
          </a:ln>
          <a:effectLst/>
          <a:sp3d/>
        </c:spPr>
      </c:pivotFmt>
      <c:pivotFmt>
        <c:idx val="15"/>
        <c:spPr>
          <a:solidFill>
            <a:schemeClr val="accent1"/>
          </a:solidFill>
          <a:ln w="9525" cap="flat" cmpd="sng" algn="ctr">
            <a:noFill/>
            <a:round/>
          </a:ln>
          <a:effectLst/>
          <a:sp3d/>
        </c:spPr>
      </c:pivotFmt>
      <c:pivotFmt>
        <c:idx val="16"/>
        <c:spPr>
          <a:solidFill>
            <a:schemeClr val="accent1"/>
          </a:solidFill>
          <a:ln w="9525" cap="flat" cmpd="sng" algn="ctr">
            <a:noFill/>
            <a:round/>
          </a:ln>
          <a:effectLst/>
          <a:sp3d/>
        </c:spPr>
      </c:pivotFmt>
      <c:pivotFmt>
        <c:idx val="17"/>
        <c:spPr>
          <a:solidFill>
            <a:schemeClr val="accent1"/>
          </a:solidFill>
          <a:ln w="9525" cap="flat" cmpd="sng" algn="ctr">
            <a:noFill/>
            <a:round/>
          </a:ln>
          <a:effectLst/>
          <a:sp3d/>
        </c:spPr>
      </c:pivotFmt>
      <c:pivotFmt>
        <c:idx val="18"/>
        <c:spPr>
          <a:solidFill>
            <a:schemeClr val="accent1"/>
          </a:solidFill>
          <a:ln w="9525" cap="flat" cmpd="sng" algn="ctr">
            <a:noFill/>
            <a:round/>
          </a:ln>
          <a:effectLst/>
          <a:sp3d/>
        </c:spPr>
      </c:pivotFmt>
      <c:pivotFmt>
        <c:idx val="19"/>
        <c:spPr>
          <a:solidFill>
            <a:schemeClr val="accent1"/>
          </a:solidFill>
          <a:ln w="9525" cap="flat" cmpd="sng" algn="ctr">
            <a:noFill/>
            <a:round/>
          </a:ln>
          <a:effectLst/>
          <a:sp3d/>
        </c:spPr>
      </c:pivotFmt>
      <c:pivotFmt>
        <c:idx val="20"/>
        <c:spPr>
          <a:solidFill>
            <a:schemeClr val="accent1"/>
          </a:solidFill>
          <a:ln w="9525" cap="flat" cmpd="sng" algn="ctr">
            <a:noFill/>
            <a:round/>
          </a:ln>
          <a:effectLst/>
          <a:sp3d/>
        </c:spPr>
      </c:pivotFmt>
    </c:pivotFmts>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Sheet3!$B$35</c:f>
              <c:strCache>
                <c:ptCount val="1"/>
                <c:pt idx="0">
                  <c:v>Total</c:v>
                </c:pt>
              </c:strCache>
            </c:strRef>
          </c:tx>
          <c:invertIfNegative val="0"/>
          <c:dPt>
            <c:idx val="0"/>
            <c:invertIfNegative val="0"/>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BB2C-445C-A770-15D82DC2DBE7}"/>
              </c:ext>
            </c:extLst>
          </c:dPt>
          <c:dPt>
            <c:idx val="1"/>
            <c:invertIfNegative val="0"/>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3-BB2C-445C-A770-15D82DC2DBE7}"/>
              </c:ext>
            </c:extLst>
          </c:dPt>
          <c:dPt>
            <c:idx val="2"/>
            <c:invertIfNegative val="0"/>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5-BB2C-445C-A770-15D82DC2DBE7}"/>
              </c:ext>
            </c:extLst>
          </c:dPt>
          <c:dPt>
            <c:idx val="3"/>
            <c:invertIfNegative val="0"/>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7-BB2C-445C-A770-15D82DC2DBE7}"/>
              </c:ext>
            </c:extLst>
          </c:dPt>
          <c:dPt>
            <c:idx val="4"/>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BB2C-445C-A770-15D82DC2DBE7}"/>
              </c:ext>
            </c:extLst>
          </c:dPt>
          <c:dPt>
            <c:idx val="5"/>
            <c:invertIfNegative val="0"/>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BB2C-445C-A770-15D82DC2DBE7}"/>
              </c:ext>
            </c:extLst>
          </c:dPt>
          <c:dPt>
            <c:idx val="6"/>
            <c:invertIfNegative val="0"/>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D-BB2C-445C-A770-15D82DC2DBE7}"/>
              </c:ext>
            </c:extLst>
          </c:dPt>
          <c:dPt>
            <c:idx val="7"/>
            <c:invertIfNegative val="0"/>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F-BB2C-445C-A770-15D82DC2DBE7}"/>
              </c:ext>
            </c:extLst>
          </c:dPt>
          <c:dPt>
            <c:idx val="8"/>
            <c:invertIfNegative val="0"/>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11-BB2C-445C-A770-15D82DC2DBE7}"/>
              </c:ext>
            </c:extLst>
          </c:dPt>
          <c:cat>
            <c:strRef>
              <c:f>Sheet3!$A$36:$A$45</c:f>
              <c:strCache>
                <c:ptCount val="9"/>
                <c:pt idx="0">
                  <c:v>Mid level manager</c:v>
                </c:pt>
                <c:pt idx="1">
                  <c:v>Top Level Manager</c:v>
                </c:pt>
                <c:pt idx="2">
                  <c:v>N/A</c:v>
                </c:pt>
                <c:pt idx="3">
                  <c:v>Project leader/Site manager</c:v>
                </c:pt>
                <c:pt idx="4">
                  <c:v>Student</c:v>
                </c:pt>
                <c:pt idx="5">
                  <c:v>Research</c:v>
                </c:pt>
                <c:pt idx="6">
                  <c:v>Expert</c:v>
                </c:pt>
                <c:pt idx="7">
                  <c:v>Lower level manager</c:v>
                </c:pt>
                <c:pt idx="8">
                  <c:v>Education</c:v>
                </c:pt>
              </c:strCache>
            </c:strRef>
          </c:cat>
          <c:val>
            <c:numRef>
              <c:f>Sheet3!$B$36:$B$45</c:f>
              <c:numCache>
                <c:formatCode>General</c:formatCode>
                <c:ptCount val="9"/>
                <c:pt idx="0">
                  <c:v>30</c:v>
                </c:pt>
                <c:pt idx="1">
                  <c:v>16</c:v>
                </c:pt>
                <c:pt idx="2">
                  <c:v>14</c:v>
                </c:pt>
                <c:pt idx="3">
                  <c:v>13</c:v>
                </c:pt>
                <c:pt idx="4">
                  <c:v>5</c:v>
                </c:pt>
                <c:pt idx="5">
                  <c:v>5</c:v>
                </c:pt>
                <c:pt idx="6">
                  <c:v>4</c:v>
                </c:pt>
                <c:pt idx="7">
                  <c:v>3</c:v>
                </c:pt>
                <c:pt idx="8">
                  <c:v>2</c:v>
                </c:pt>
              </c:numCache>
            </c:numRef>
          </c:val>
          <c:extLst>
            <c:ext xmlns:c16="http://schemas.microsoft.com/office/drawing/2014/chart" uri="{C3380CC4-5D6E-409C-BE32-E72D297353CC}">
              <c16:uniqueId val="{00000012-BB2C-445C-A770-15D82DC2DBE7}"/>
            </c:ext>
          </c:extLst>
        </c:ser>
        <c:dLbls>
          <c:showLegendKey val="0"/>
          <c:showVal val="0"/>
          <c:showCatName val="0"/>
          <c:showSerName val="0"/>
          <c:showPercent val="0"/>
          <c:showBubbleSize val="0"/>
        </c:dLbls>
        <c:gapWidth val="65"/>
        <c:shape val="box"/>
        <c:axId val="14037311"/>
        <c:axId val="14043543"/>
        <c:axId val="0"/>
      </c:bar3DChart>
      <c:catAx>
        <c:axId val="1403731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nb-NO"/>
          </a:p>
        </c:txPr>
        <c:crossAx val="14043543"/>
        <c:crosses val="autoZero"/>
        <c:auto val="1"/>
        <c:lblAlgn val="ctr"/>
        <c:lblOffset val="100"/>
        <c:noMultiLvlLbl val="0"/>
      </c:catAx>
      <c:valAx>
        <c:axId val="14043543"/>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nb-NO"/>
          </a:p>
        </c:txPr>
        <c:crossAx val="14037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b-N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[Hydropower Development Program retur statestikk.xlsx]Sheet3!PivotTable8</c:name>
    <c:fmtId val="15"/>
  </c:pivotSource>
  <c:chart>
    <c:autoTitleDeleted val="1"/>
    <c:pivotFmts>
      <c:pivotFmt>
        <c:idx val="0"/>
        <c:spPr>
          <a:solidFill>
            <a:schemeClr val="accent1"/>
          </a:solidFill>
          <a:ln w="9525" cap="flat" cmpd="sng" algn="ctr">
            <a:noFill/>
            <a:round/>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9525" cap="flat" cmpd="sng" algn="ctr">
            <a:noFill/>
            <a:round/>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9525" cap="flat" cmpd="sng" algn="ctr">
            <a:noFill/>
            <a:round/>
          </a:ln>
          <a:effectLst/>
          <a:sp3d/>
        </c:spPr>
      </c:pivotFmt>
      <c:pivotFmt>
        <c:idx val="3"/>
        <c:spPr>
          <a:solidFill>
            <a:schemeClr val="accent1"/>
          </a:solidFill>
          <a:ln w="9525" cap="flat" cmpd="sng" algn="ctr">
            <a:noFill/>
            <a:round/>
          </a:ln>
          <a:effectLst/>
          <a:sp3d/>
        </c:spPr>
      </c:pivotFmt>
      <c:pivotFmt>
        <c:idx val="4"/>
        <c:spPr>
          <a:solidFill>
            <a:schemeClr val="accent1"/>
          </a:solidFill>
          <a:ln w="9525" cap="flat" cmpd="sng" algn="ctr">
            <a:noFill/>
            <a:round/>
          </a:ln>
          <a:effectLst/>
          <a:sp3d/>
        </c:spPr>
      </c:pivotFmt>
      <c:pivotFmt>
        <c:idx val="5"/>
        <c:spPr>
          <a:solidFill>
            <a:schemeClr val="accent1"/>
          </a:solidFill>
          <a:ln w="9525" cap="flat" cmpd="sng" algn="ctr">
            <a:noFill/>
            <a:round/>
          </a:ln>
          <a:effectLst/>
          <a:sp3d/>
        </c:spPr>
      </c:pivotFmt>
      <c:pivotFmt>
        <c:idx val="6"/>
        <c:spPr>
          <a:solidFill>
            <a:schemeClr val="accent1"/>
          </a:solidFill>
          <a:ln w="9525" cap="flat" cmpd="sng" algn="ctr">
            <a:noFill/>
            <a:round/>
          </a:ln>
          <a:effectLst/>
          <a:sp3d/>
        </c:spPr>
      </c:pivotFmt>
      <c:pivotFmt>
        <c:idx val="7"/>
        <c:spPr>
          <a:solidFill>
            <a:schemeClr val="accent1"/>
          </a:solidFill>
          <a:ln w="9525" cap="flat" cmpd="sng" algn="ctr">
            <a:noFill/>
            <a:round/>
          </a:ln>
          <a:effectLst/>
          <a:sp3d/>
        </c:spPr>
      </c:pivotFmt>
      <c:pivotFmt>
        <c:idx val="8"/>
        <c:spPr>
          <a:solidFill>
            <a:schemeClr val="accent1"/>
          </a:solidFill>
          <a:ln w="9525" cap="flat" cmpd="sng" algn="ctr">
            <a:noFill/>
            <a:round/>
          </a:ln>
          <a:effectLst/>
          <a:sp3d/>
        </c:spPr>
      </c:pivotFmt>
      <c:pivotFmt>
        <c:idx val="9"/>
        <c:spPr>
          <a:solidFill>
            <a:schemeClr val="accent1"/>
          </a:solidFill>
          <a:ln w="9525" cap="flat" cmpd="sng" algn="ctr">
            <a:noFill/>
            <a:round/>
          </a:ln>
          <a:effectLst/>
          <a:sp3d/>
        </c:spPr>
      </c:pivotFmt>
      <c:pivotFmt>
        <c:idx val="10"/>
        <c:spPr>
          <a:solidFill>
            <a:schemeClr val="accent1"/>
          </a:solidFill>
          <a:ln w="9525" cap="flat" cmpd="sng" algn="ctr">
            <a:noFill/>
            <a:round/>
          </a:ln>
          <a:effectLst/>
          <a:sp3d/>
        </c:spPr>
      </c:pivotFmt>
      <c:pivotFmt>
        <c:idx val="11"/>
        <c:spPr>
          <a:solidFill>
            <a:schemeClr val="accent1"/>
          </a:solidFill>
          <a:ln w="9525" cap="flat" cmpd="sng" algn="ctr">
            <a:noFill/>
            <a:round/>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9525" cap="flat" cmpd="sng" algn="ctr">
            <a:noFill/>
            <a:round/>
          </a:ln>
          <a:effectLst/>
          <a:sp3d/>
        </c:spPr>
      </c:pivotFmt>
      <c:pivotFmt>
        <c:idx val="13"/>
        <c:spPr>
          <a:solidFill>
            <a:schemeClr val="accent1"/>
          </a:solidFill>
          <a:ln w="9525" cap="flat" cmpd="sng" algn="ctr">
            <a:noFill/>
            <a:round/>
          </a:ln>
          <a:effectLst/>
          <a:sp3d/>
        </c:spPr>
      </c:pivotFmt>
      <c:pivotFmt>
        <c:idx val="14"/>
        <c:spPr>
          <a:solidFill>
            <a:schemeClr val="accent1"/>
          </a:solidFill>
          <a:ln w="9525" cap="flat" cmpd="sng" algn="ctr">
            <a:noFill/>
            <a:round/>
          </a:ln>
          <a:effectLst/>
          <a:sp3d/>
        </c:spPr>
      </c:pivotFmt>
      <c:pivotFmt>
        <c:idx val="15"/>
        <c:spPr>
          <a:solidFill>
            <a:schemeClr val="accent1"/>
          </a:solidFill>
          <a:ln w="9525" cap="flat" cmpd="sng" algn="ctr">
            <a:noFill/>
            <a:round/>
          </a:ln>
          <a:effectLst/>
          <a:sp3d/>
        </c:spPr>
      </c:pivotFmt>
      <c:pivotFmt>
        <c:idx val="16"/>
        <c:spPr>
          <a:solidFill>
            <a:schemeClr val="accent1"/>
          </a:solidFill>
          <a:ln w="9525" cap="flat" cmpd="sng" algn="ctr">
            <a:noFill/>
            <a:round/>
          </a:ln>
          <a:effectLst/>
          <a:sp3d/>
        </c:spPr>
      </c:pivotFmt>
      <c:pivotFmt>
        <c:idx val="17"/>
        <c:spPr>
          <a:solidFill>
            <a:schemeClr val="accent1"/>
          </a:solidFill>
          <a:ln w="9525" cap="flat" cmpd="sng" algn="ctr">
            <a:noFill/>
            <a:round/>
          </a:ln>
          <a:effectLst/>
          <a:sp3d/>
        </c:spPr>
      </c:pivotFmt>
      <c:pivotFmt>
        <c:idx val="18"/>
        <c:spPr>
          <a:solidFill>
            <a:schemeClr val="accent1"/>
          </a:solidFill>
          <a:ln w="9525" cap="flat" cmpd="sng" algn="ctr">
            <a:noFill/>
            <a:round/>
          </a:ln>
          <a:effectLst/>
          <a:sp3d/>
        </c:spPr>
      </c:pivotFmt>
      <c:pivotFmt>
        <c:idx val="19"/>
        <c:spPr>
          <a:solidFill>
            <a:schemeClr val="accent1"/>
          </a:solidFill>
          <a:ln w="9525" cap="flat" cmpd="sng" algn="ctr">
            <a:noFill/>
            <a:round/>
          </a:ln>
          <a:effectLst/>
          <a:sp3d/>
        </c:spPr>
      </c:pivotFmt>
      <c:pivotFmt>
        <c:idx val="20"/>
        <c:spPr>
          <a:solidFill>
            <a:schemeClr val="accent1"/>
          </a:solidFill>
          <a:ln w="9525" cap="flat" cmpd="sng" algn="ctr">
            <a:noFill/>
            <a:round/>
          </a:ln>
          <a:effectLst/>
          <a:sp3d/>
        </c:spPr>
      </c:pivotFmt>
    </c:pivotFmts>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810742913274964"/>
          <c:y val="4.30715463137228E-2"/>
          <c:w val="0.84596117046582409"/>
          <c:h val="0.46091877047614288"/>
        </c:manualLayout>
      </c:layout>
      <c:bar3DChart>
        <c:barDir val="col"/>
        <c:grouping val="clustered"/>
        <c:varyColors val="1"/>
        <c:ser>
          <c:idx val="0"/>
          <c:order val="0"/>
          <c:tx>
            <c:strRef>
              <c:f>Sheet3!$E$35</c:f>
              <c:strCache>
                <c:ptCount val="1"/>
                <c:pt idx="0">
                  <c:v>Total</c:v>
                </c:pt>
              </c:strCache>
            </c:strRef>
          </c:tx>
          <c:invertIfNegative val="0"/>
          <c:dPt>
            <c:idx val="0"/>
            <c:invertIfNegative val="0"/>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C080-487F-AC15-E1F0E05DB563}"/>
              </c:ext>
            </c:extLst>
          </c:dPt>
          <c:dPt>
            <c:idx val="1"/>
            <c:invertIfNegative val="0"/>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3-C080-487F-AC15-E1F0E05DB563}"/>
              </c:ext>
            </c:extLst>
          </c:dPt>
          <c:dPt>
            <c:idx val="2"/>
            <c:invertIfNegative val="0"/>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5-C080-487F-AC15-E1F0E05DB563}"/>
              </c:ext>
            </c:extLst>
          </c:dPt>
          <c:dPt>
            <c:idx val="3"/>
            <c:invertIfNegative val="0"/>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7-C080-487F-AC15-E1F0E05DB563}"/>
              </c:ext>
            </c:extLst>
          </c:dPt>
          <c:dPt>
            <c:idx val="4"/>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C080-487F-AC15-E1F0E05DB563}"/>
              </c:ext>
            </c:extLst>
          </c:dPt>
          <c:dPt>
            <c:idx val="5"/>
            <c:invertIfNegative val="0"/>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C080-487F-AC15-E1F0E05DB563}"/>
              </c:ext>
            </c:extLst>
          </c:dPt>
          <c:dPt>
            <c:idx val="6"/>
            <c:invertIfNegative val="0"/>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D-C080-487F-AC15-E1F0E05DB563}"/>
              </c:ext>
            </c:extLst>
          </c:dPt>
          <c:dPt>
            <c:idx val="7"/>
            <c:invertIfNegative val="0"/>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F-C080-487F-AC15-E1F0E05DB563}"/>
              </c:ext>
            </c:extLst>
          </c:dPt>
          <c:dPt>
            <c:idx val="8"/>
            <c:invertIfNegative val="0"/>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11-C080-487F-AC15-E1F0E05DB563}"/>
              </c:ext>
            </c:extLst>
          </c:dPt>
          <c:cat>
            <c:strRef>
              <c:f>Sheet3!$D$36:$D$45</c:f>
              <c:strCache>
                <c:ptCount val="9"/>
                <c:pt idx="0">
                  <c:v>Consultant</c:v>
                </c:pt>
                <c:pt idx="1">
                  <c:v>Govermental institutions</c:v>
                </c:pt>
                <c:pt idx="2">
                  <c:v>N/A</c:v>
                </c:pt>
                <c:pt idx="3">
                  <c:v>Education</c:v>
                </c:pt>
                <c:pt idx="4">
                  <c:v>Hydro Power company</c:v>
                </c:pt>
                <c:pt idx="5">
                  <c:v>Research</c:v>
                </c:pt>
                <c:pt idx="6">
                  <c:v>Contractor company</c:v>
                </c:pt>
                <c:pt idx="7">
                  <c:v>Bank Multi-lat Dev</c:v>
                </c:pt>
                <c:pt idx="8">
                  <c:v>Industry</c:v>
                </c:pt>
              </c:strCache>
            </c:strRef>
          </c:cat>
          <c:val>
            <c:numRef>
              <c:f>Sheet3!$E$36:$E$45</c:f>
              <c:numCache>
                <c:formatCode>General</c:formatCode>
                <c:ptCount val="9"/>
                <c:pt idx="0">
                  <c:v>34</c:v>
                </c:pt>
                <c:pt idx="1">
                  <c:v>20</c:v>
                </c:pt>
                <c:pt idx="2">
                  <c:v>12</c:v>
                </c:pt>
                <c:pt idx="3">
                  <c:v>8</c:v>
                </c:pt>
                <c:pt idx="4">
                  <c:v>8</c:v>
                </c:pt>
                <c:pt idx="5">
                  <c:v>6</c:v>
                </c:pt>
                <c:pt idx="6">
                  <c:v>2</c:v>
                </c:pt>
                <c:pt idx="7">
                  <c:v>1</c:v>
                </c:pt>
                <c:pt idx="8">
                  <c:v>1</c:v>
                </c:pt>
              </c:numCache>
            </c:numRef>
          </c:val>
          <c:extLst>
            <c:ext xmlns:c16="http://schemas.microsoft.com/office/drawing/2014/chart" uri="{C3380CC4-5D6E-409C-BE32-E72D297353CC}">
              <c16:uniqueId val="{00000012-C080-487F-AC15-E1F0E05DB563}"/>
            </c:ext>
          </c:extLst>
        </c:ser>
        <c:dLbls>
          <c:showLegendKey val="0"/>
          <c:showVal val="0"/>
          <c:showCatName val="0"/>
          <c:showSerName val="0"/>
          <c:showPercent val="0"/>
          <c:showBubbleSize val="0"/>
        </c:dLbls>
        <c:gapWidth val="65"/>
        <c:shape val="box"/>
        <c:axId val="265380055"/>
        <c:axId val="265383335"/>
        <c:axId val="0"/>
      </c:bar3DChart>
      <c:catAx>
        <c:axId val="26538005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nb-NO"/>
          </a:p>
        </c:txPr>
        <c:crossAx val="265383335"/>
        <c:crosses val="autoZero"/>
        <c:auto val="1"/>
        <c:lblAlgn val="ctr"/>
        <c:lblOffset val="100"/>
        <c:noMultiLvlLbl val="0"/>
      </c:catAx>
      <c:valAx>
        <c:axId val="265383335"/>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nb-NO"/>
          </a:p>
        </c:txPr>
        <c:crossAx val="265380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b-N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0.75225</cdr:x>
      <cdr:y>0.88979</cdr:y>
    </cdr:from>
    <cdr:to>
      <cdr:x>0.9357</cdr:x>
      <cdr:y>0.9663</cdr:y>
    </cdr:to>
    <cdr:sp macro="" textlink="">
      <cdr:nvSpPr>
        <cdr:cNvPr id="2" name="TextBox 1"/>
        <cdr:cNvSpPr txBox="1"/>
      </cdr:nvSpPr>
      <cdr:spPr>
        <a:xfrm xmlns:a="http://schemas.openxmlformats.org/drawingml/2006/main">
          <a:off x="5749058" y="4491699"/>
          <a:ext cx="1402009" cy="3862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b-NO" sz="1100" dirty="0"/>
            <a:t>Total 1476 </a:t>
          </a:r>
          <a:r>
            <a:rPr lang="nb-NO" sz="1100" dirty="0" err="1"/>
            <a:t>stations</a:t>
          </a:r>
          <a:r>
            <a:rPr lang="nb-NO" sz="1100" dirty="0"/>
            <a:t> (2016)</a:t>
          </a:r>
        </a:p>
      </cdr:txBody>
    </cdr:sp>
  </cdr:relSizeAnchor>
  <cdr:relSizeAnchor xmlns:cdr="http://schemas.openxmlformats.org/drawingml/2006/chartDrawing">
    <cdr:from>
      <cdr:x>0.12519</cdr:x>
      <cdr:y>0.41682</cdr:y>
    </cdr:from>
    <cdr:to>
      <cdr:x>0.5236</cdr:x>
      <cdr:y>0.41682</cdr:y>
    </cdr:to>
    <cdr:cxnSp macro="">
      <cdr:nvCxnSpPr>
        <cdr:cNvPr id="4" name="Straight Connector 3">
          <a:extLst xmlns:a="http://schemas.openxmlformats.org/drawingml/2006/main">
            <a:ext uri="{FF2B5EF4-FFF2-40B4-BE49-F238E27FC236}">
              <a16:creationId xmlns:a16="http://schemas.microsoft.com/office/drawing/2014/main" id="{22BAEC03-D097-44C9-843D-3AC38EB9D267}"/>
            </a:ext>
          </a:extLst>
        </cdr:cNvPr>
        <cdr:cNvCxnSpPr/>
      </cdr:nvCxnSpPr>
      <cdr:spPr bwMode="auto">
        <a:xfrm xmlns:a="http://schemas.openxmlformats.org/drawingml/2006/main">
          <a:off x="779075" y="2104132"/>
          <a:ext cx="2479312" cy="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9C760A-456A-6A46-82D2-BCC1D88B8129}" type="datetimeFigureOut">
              <a:rPr lang="nb-NO" smtClean="0"/>
              <a:t>12.06.2023</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4B4868-9FF3-4442-BF81-AE19B488B139}" type="slidenum">
              <a:rPr lang="nb-NO" smtClean="0"/>
              <a:t>‹#›</a:t>
            </a:fld>
            <a:endParaRPr lang="nb-NO"/>
          </a:p>
        </p:txBody>
      </p:sp>
    </p:spTree>
    <p:extLst>
      <p:ext uri="{BB962C8B-B14F-4D97-AF65-F5344CB8AC3E}">
        <p14:creationId xmlns:p14="http://schemas.microsoft.com/office/powerpoint/2010/main" val="31952158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mn-cs"/>
              </a:defRPr>
            </a:lvl1pPr>
          </a:lstStyle>
          <a:p>
            <a:pPr>
              <a:defRPr/>
            </a:pPr>
            <a:endParaRPr lang="nn-NO"/>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mn-cs"/>
              </a:defRPr>
            </a:lvl1pPr>
          </a:lstStyle>
          <a:p>
            <a:pPr>
              <a:defRPr/>
            </a:pPr>
            <a:endParaRPr lang="nn-NO"/>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nn-NO" noProof="0"/>
              <a:t>Click to edit Master text styles</a:t>
            </a:r>
          </a:p>
          <a:p>
            <a:pPr lvl="1"/>
            <a:r>
              <a:rPr lang="nn-NO" noProof="0"/>
              <a:t>Second level</a:t>
            </a:r>
          </a:p>
          <a:p>
            <a:pPr lvl="2"/>
            <a:r>
              <a:rPr lang="nn-NO" noProof="0"/>
              <a:t>Third level</a:t>
            </a:r>
          </a:p>
          <a:p>
            <a:pPr lvl="3"/>
            <a:r>
              <a:rPr lang="nn-NO" noProof="0"/>
              <a:t>Fourth level</a:t>
            </a:r>
          </a:p>
          <a:p>
            <a:pPr lvl="4"/>
            <a:r>
              <a:rPr lang="nn-NO"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mn-cs"/>
              </a:defRPr>
            </a:lvl1pPr>
          </a:lstStyle>
          <a:p>
            <a:pPr>
              <a:defRPr/>
            </a:pPr>
            <a:endParaRPr lang="nn-NO"/>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346E901-D826-45E6-8C00-FEE5A56AC260}" type="slidenum">
              <a:rPr lang="nn-NO"/>
              <a:pPr>
                <a:defRPr/>
              </a:pPr>
              <a:t>‹#›</a:t>
            </a:fld>
            <a:endParaRPr lang="nn-NO"/>
          </a:p>
        </p:txBody>
      </p:sp>
    </p:spTree>
    <p:extLst>
      <p:ext uri="{BB962C8B-B14F-4D97-AF65-F5344CB8AC3E}">
        <p14:creationId xmlns:p14="http://schemas.microsoft.com/office/powerpoint/2010/main" val="4153274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3.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4.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2.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5.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3.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6.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4.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7.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5.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8.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6.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9.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7.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20.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8.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21.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7.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8.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6.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9.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7.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0.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8.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1.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_rels/notesSlide9.xml.rels><?xml version="1.0" encoding="UTF-8" standalone="yes"?>
<Relationships xmlns="http://schemas.openxmlformats.org/package/2006/relationships"><Relationship Id="rId13" Type="http://schemas.openxmlformats.org/officeDocument/2006/relationships/hyperlink" Target="https://en.wikipedia.org/wiki/Vanderbilt_family" TargetMode="External"/><Relationship Id="rId18" Type="http://schemas.openxmlformats.org/officeDocument/2006/relationships/hyperlink" Target="https://en.wikipedia.org/wiki/Vulcan_Street_Plant#cite_note-ref_3-3" TargetMode="External"/><Relationship Id="rId26" Type="http://schemas.openxmlformats.org/officeDocument/2006/relationships/hyperlink" Target="https://no.wikipedia.org/wiki/S%C3%A5heim_kraftverk" TargetMode="External"/><Relationship Id="rId39" Type="http://schemas.openxmlformats.org/officeDocument/2006/relationships/hyperlink" Target="https://en.wikipedia.org/wiki/Grande_Dixence_SA" TargetMode="External"/><Relationship Id="rId21" Type="http://schemas.openxmlformats.org/officeDocument/2006/relationships/hyperlink" Target="https://en.wikipedia.org/wiki/Appleton,_Wisconsin" TargetMode="External"/><Relationship Id="rId34" Type="http://schemas.openxmlformats.org/officeDocument/2006/relationships/hyperlink" Target="https://en.wikipedia.org/wiki/Cantons_of_Switzerland" TargetMode="External"/><Relationship Id="rId42" Type="http://schemas.openxmlformats.org/officeDocument/2006/relationships/hyperlink" Target="https://en.wikipedia.org/wiki/Hydraulic_head" TargetMode="External"/><Relationship Id="rId7" Type="http://schemas.openxmlformats.org/officeDocument/2006/relationships/hyperlink" Target="https://en.wikipedia.org/wiki/Francis_turbine#cite_note-1" TargetMode="External"/><Relationship Id="rId2" Type="http://schemas.openxmlformats.org/officeDocument/2006/relationships/slide" Target="../slides/slide12.xml"/><Relationship Id="rId16" Type="http://schemas.openxmlformats.org/officeDocument/2006/relationships/hyperlink" Target="https://en.wikipedia.org/wiki/Vulcan_Street_Plant#cite_note-ref_1-1" TargetMode="External"/><Relationship Id="rId20" Type="http://schemas.openxmlformats.org/officeDocument/2006/relationships/hyperlink" Target="https://en.wikipedia.org/wiki/Fox_River_(Wisconsin)" TargetMode="External"/><Relationship Id="rId29" Type="http://schemas.openxmlformats.org/officeDocument/2006/relationships/hyperlink" Target="https://no.wikipedia.org/wiki/Mard%C3%B8la-aksjonen" TargetMode="External"/><Relationship Id="rId41" Type="http://schemas.openxmlformats.org/officeDocument/2006/relationships/hyperlink" Target="https://en.wikipedia.org/wiki/Pelton_turbine" TargetMode="External"/><Relationship Id="rId1" Type="http://schemas.openxmlformats.org/officeDocument/2006/relationships/notesMaster" Target="../notesMasters/notesMaster1.xml"/><Relationship Id="rId6" Type="http://schemas.openxmlformats.org/officeDocument/2006/relationships/hyperlink" Target="https://en.wikipedia.org/wiki/Lowell,_Massachusetts" TargetMode="External"/><Relationship Id="rId11" Type="http://schemas.openxmlformats.org/officeDocument/2006/relationships/hyperlink" Target="https://en.wikipedia.org/wiki/Spencer_Trask" TargetMode="External"/><Relationship Id="rId24" Type="http://schemas.openxmlformats.org/officeDocument/2006/relationships/hyperlink" Target="https://no.wikipedia.org/wiki/King_County_(Washington)" TargetMode="External"/><Relationship Id="rId32" Type="http://schemas.openxmlformats.org/officeDocument/2006/relationships/hyperlink" Target="https://en.wikipedia.org/wiki/Hydroelectric_power_plant" TargetMode="External"/><Relationship Id="rId37" Type="http://schemas.openxmlformats.org/officeDocument/2006/relationships/hyperlink" Target="https://en.wikipedia.org/wiki/Grande_Dixence_Dam" TargetMode="External"/><Relationship Id="rId40" Type="http://schemas.openxmlformats.org/officeDocument/2006/relationships/hyperlink" Target="https://en.wikipedia.org/wiki/Bieudron_Hydroelectric_Power_Station#cite_note-biepow-1" TargetMode="External"/><Relationship Id="rId5" Type="http://schemas.openxmlformats.org/officeDocument/2006/relationships/hyperlink" Target="https://en.wikipedia.org/wiki/James_B._Francis" TargetMode="External"/><Relationship Id="rId15" Type="http://schemas.openxmlformats.org/officeDocument/2006/relationships/hyperlink" Target="https://en.wikipedia.org/wiki/Thomas_Alva_Edison" TargetMode="External"/><Relationship Id="rId23" Type="http://schemas.openxmlformats.org/officeDocument/2006/relationships/hyperlink" Target="http://www.vasskrafta.no/historie/category451.html" TargetMode="External"/><Relationship Id="rId28" Type="http://schemas.openxmlformats.org/officeDocument/2006/relationships/hyperlink" Target="https://no.wikipedia.org/wiki/Vemork" TargetMode="External"/><Relationship Id="rId36" Type="http://schemas.openxmlformats.org/officeDocument/2006/relationships/hyperlink" Target="https://en.wikipedia.org/wiki/Switzerland" TargetMode="External"/><Relationship Id="rId10" Type="http://schemas.openxmlformats.org/officeDocument/2006/relationships/hyperlink" Target="https://en.wikipedia.org/wiki/J._P._Morgan" TargetMode="External"/><Relationship Id="rId19" Type="http://schemas.openxmlformats.org/officeDocument/2006/relationships/hyperlink" Target="https://en.wikipedia.org/wiki/Vulcan_Street_Plant#cite_note-ref_4-4" TargetMode="External"/><Relationship Id="rId31" Type="http://schemas.openxmlformats.org/officeDocument/2006/relationships/hyperlink" Target="https://en.wikipedia.org/wiki/Electric_power" TargetMode="External"/><Relationship Id="rId4" Type="http://schemas.openxmlformats.org/officeDocument/2006/relationships/hyperlink" Target="https://en.wikipedia.org/wiki/Water_turbine" TargetMode="External"/><Relationship Id="rId9" Type="http://schemas.openxmlformats.org/officeDocument/2006/relationships/hyperlink" Target="https://en.wikipedia.org/wiki/Edison_Electric_Light_Company" TargetMode="External"/><Relationship Id="rId14" Type="http://schemas.openxmlformats.org/officeDocument/2006/relationships/hyperlink" Target="https://en.wikipedia.org/wiki/Thomas_Edison#cite_note-61" TargetMode="External"/><Relationship Id="rId22" Type="http://schemas.openxmlformats.org/officeDocument/2006/relationships/hyperlink" Target="https://en.wikipedia.org/wiki/Vulcan_Street_Plant#cite_note-ref_5-5" TargetMode="External"/><Relationship Id="rId27" Type="http://schemas.openxmlformats.org/officeDocument/2006/relationships/hyperlink" Target="https://no.wikipedia.org/wiki/Tafjord_3_kraftverk" TargetMode="External"/><Relationship Id="rId30" Type="http://schemas.openxmlformats.org/officeDocument/2006/relationships/hyperlink" Target="https://no.wikipedia.org/wiki/Driva_kraftverk" TargetMode="External"/><Relationship Id="rId35" Type="http://schemas.openxmlformats.org/officeDocument/2006/relationships/hyperlink" Target="https://en.wikipedia.org/wiki/Valais" TargetMode="External"/><Relationship Id="rId43" Type="http://schemas.openxmlformats.org/officeDocument/2006/relationships/hyperlink" Target="https://en.wikipedia.org/wiki/Penstock" TargetMode="External"/><Relationship Id="rId8" Type="http://schemas.openxmlformats.org/officeDocument/2006/relationships/hyperlink" Target="https://en.wikipedia.org/wiki/Reaction_turbine" TargetMode="External"/><Relationship Id="rId3" Type="http://schemas.openxmlformats.org/officeDocument/2006/relationships/hyperlink" Target="https://en.wikipedia.org/wiki/Bernard_Forest_de_B%C3%A9lidor" TargetMode="External"/><Relationship Id="rId12" Type="http://schemas.openxmlformats.org/officeDocument/2006/relationships/hyperlink" Target="https://en.wikipedia.org/wiki/Thomas_Edison#cite_note-60" TargetMode="External"/><Relationship Id="rId17" Type="http://schemas.openxmlformats.org/officeDocument/2006/relationships/hyperlink" Target="https://en.wikipedia.org/wiki/Vulcan_Street_Plant#cite_note-ref_2-2" TargetMode="External"/><Relationship Id="rId25" Type="http://schemas.openxmlformats.org/officeDocument/2006/relationships/hyperlink" Target="https://no.wikipedia.org/wiki/Svelgfoss_kraftverk" TargetMode="External"/><Relationship Id="rId33" Type="http://schemas.openxmlformats.org/officeDocument/2006/relationships/hyperlink" Target="https://en.wikipedia.org/wiki/Swiss_Alps" TargetMode="External"/><Relationship Id="rId38" Type="http://schemas.openxmlformats.org/officeDocument/2006/relationships/hyperlink" Target="https://en.wikipedia.org/wiki/Reservoi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b="0" i="0"/>
            </a:pPr>
            <a:fld id="{11527D41-0A05-4B50-B032-E23ED95C7F55}"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tabLst/>
                <a:defRPr b="0" i="0"/>
              </a:pPr>
              <a:t>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07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13</a:t>
            </a:fld>
            <a:endParaRPr lang="nn-NO"/>
          </a:p>
        </p:txBody>
      </p:sp>
    </p:spTree>
    <p:extLst>
      <p:ext uri="{BB962C8B-B14F-4D97-AF65-F5344CB8AC3E}">
        <p14:creationId xmlns:p14="http://schemas.microsoft.com/office/powerpoint/2010/main" val="358956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14</a:t>
            </a:fld>
            <a:endParaRPr lang="nn-NO"/>
          </a:p>
        </p:txBody>
      </p:sp>
    </p:spTree>
    <p:extLst>
      <p:ext uri="{BB962C8B-B14F-4D97-AF65-F5344CB8AC3E}">
        <p14:creationId xmlns:p14="http://schemas.microsoft.com/office/powerpoint/2010/main" val="1810332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15</a:t>
            </a:fld>
            <a:endParaRPr lang="nn-NO"/>
          </a:p>
        </p:txBody>
      </p:sp>
    </p:spTree>
    <p:extLst>
      <p:ext uri="{BB962C8B-B14F-4D97-AF65-F5344CB8AC3E}">
        <p14:creationId xmlns:p14="http://schemas.microsoft.com/office/powerpoint/2010/main" val="1939101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16</a:t>
            </a:fld>
            <a:endParaRPr lang="nn-NO"/>
          </a:p>
        </p:txBody>
      </p:sp>
    </p:spTree>
    <p:extLst>
      <p:ext uri="{BB962C8B-B14F-4D97-AF65-F5344CB8AC3E}">
        <p14:creationId xmlns:p14="http://schemas.microsoft.com/office/powerpoint/2010/main" val="2090291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17</a:t>
            </a:fld>
            <a:endParaRPr lang="nn-NO"/>
          </a:p>
        </p:txBody>
      </p:sp>
    </p:spTree>
    <p:extLst>
      <p:ext uri="{BB962C8B-B14F-4D97-AF65-F5344CB8AC3E}">
        <p14:creationId xmlns:p14="http://schemas.microsoft.com/office/powerpoint/2010/main" val="360672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18</a:t>
            </a:fld>
            <a:endParaRPr lang="nn-NO"/>
          </a:p>
        </p:txBody>
      </p:sp>
    </p:spTree>
    <p:extLst>
      <p:ext uri="{BB962C8B-B14F-4D97-AF65-F5344CB8AC3E}">
        <p14:creationId xmlns:p14="http://schemas.microsoft.com/office/powerpoint/2010/main" val="2858377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19</a:t>
            </a:fld>
            <a:endParaRPr lang="nn-NO"/>
          </a:p>
        </p:txBody>
      </p:sp>
    </p:spTree>
    <p:extLst>
      <p:ext uri="{BB962C8B-B14F-4D97-AF65-F5344CB8AC3E}">
        <p14:creationId xmlns:p14="http://schemas.microsoft.com/office/powerpoint/2010/main" val="252051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20</a:t>
            </a:fld>
            <a:endParaRPr lang="nn-NO"/>
          </a:p>
        </p:txBody>
      </p:sp>
    </p:spTree>
    <p:extLst>
      <p:ext uri="{BB962C8B-B14F-4D97-AF65-F5344CB8AC3E}">
        <p14:creationId xmlns:p14="http://schemas.microsoft.com/office/powerpoint/2010/main" val="2598817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21</a:t>
            </a:fld>
            <a:endParaRPr lang="nn-NO"/>
          </a:p>
        </p:txBody>
      </p:sp>
    </p:spTree>
    <p:extLst>
      <p:ext uri="{BB962C8B-B14F-4D97-AF65-F5344CB8AC3E}">
        <p14:creationId xmlns:p14="http://schemas.microsoft.com/office/powerpoint/2010/main" val="343814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346E901-D826-45E6-8C00-FEE5A56AC260}" type="slidenum">
              <a:rPr kumimoji="0" lang="nn-NO"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nn-NO"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72328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5</a:t>
            </a:fld>
            <a:endParaRPr lang="nn-NO"/>
          </a:p>
        </p:txBody>
      </p:sp>
    </p:spTree>
    <p:extLst>
      <p:ext uri="{BB962C8B-B14F-4D97-AF65-F5344CB8AC3E}">
        <p14:creationId xmlns:p14="http://schemas.microsoft.com/office/powerpoint/2010/main" val="2423950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23</a:t>
            </a:fld>
            <a:endParaRPr lang="nn-NO"/>
          </a:p>
        </p:txBody>
      </p:sp>
    </p:spTree>
    <p:extLst>
      <p:ext uri="{BB962C8B-B14F-4D97-AF65-F5344CB8AC3E}">
        <p14:creationId xmlns:p14="http://schemas.microsoft.com/office/powerpoint/2010/main" val="305533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dirty="0"/>
              <a:t>Då</a:t>
            </a:r>
            <a:r>
              <a:rPr lang="nb-NO" baseline="0" dirty="0"/>
              <a:t> er spørsmålet om vi </a:t>
            </a:r>
            <a:r>
              <a:rPr lang="nb-NO" baseline="0" dirty="0" err="1"/>
              <a:t>skuar</a:t>
            </a:r>
            <a:r>
              <a:rPr lang="nb-NO" baseline="0" dirty="0"/>
              <a:t> </a:t>
            </a:r>
            <a:r>
              <a:rPr lang="nb-NO" baseline="0" dirty="0" err="1"/>
              <a:t>eit</a:t>
            </a:r>
            <a:r>
              <a:rPr lang="nb-NO" baseline="0" dirty="0"/>
              <a:t> </a:t>
            </a:r>
            <a:r>
              <a:rPr lang="nb-NO" baseline="0" dirty="0" err="1"/>
              <a:t>soria</a:t>
            </a:r>
            <a:r>
              <a:rPr lang="nb-NO" baseline="0" dirty="0"/>
              <a:t> </a:t>
            </a:r>
            <a:r>
              <a:rPr lang="nb-NO" baseline="0" dirty="0" err="1"/>
              <a:t>moria</a:t>
            </a:r>
            <a:r>
              <a:rPr lang="nb-NO" baseline="0" dirty="0"/>
              <a:t> i horisonten eller om vi ser </a:t>
            </a:r>
            <a:r>
              <a:rPr lang="nb-NO" baseline="0" dirty="0" err="1"/>
              <a:t>ein</a:t>
            </a:r>
            <a:r>
              <a:rPr lang="nb-NO" baseline="0" dirty="0"/>
              <a:t> hallusinasjon….</a:t>
            </a:r>
            <a:endParaRPr lang="nb-NO" dirty="0"/>
          </a:p>
        </p:txBody>
      </p:sp>
      <p:sp>
        <p:nvSpPr>
          <p:cNvPr id="4" name="Slide Number Placeholder 3"/>
          <p:cNvSpPr>
            <a:spLocks noGrp="1"/>
          </p:cNvSpPr>
          <p:nvPr>
            <p:ph type="sldNum" sz="quarter" idx="10"/>
          </p:nvPr>
        </p:nvSpPr>
        <p:spPr/>
        <p:txBody>
          <a:bodyPr/>
          <a:lstStyle/>
          <a:p>
            <a:fld id="{CCA2661B-6323-413B-8910-E3C5229A9D65}" type="slidenum">
              <a:rPr lang="nb-NO" smtClean="0"/>
              <a:pPr/>
              <a:t>26</a:t>
            </a:fld>
            <a:endParaRPr lang="nb-NO" dirty="0"/>
          </a:p>
        </p:txBody>
      </p:sp>
    </p:spTree>
    <p:extLst>
      <p:ext uri="{BB962C8B-B14F-4D97-AF65-F5344CB8AC3E}">
        <p14:creationId xmlns:p14="http://schemas.microsoft.com/office/powerpoint/2010/main" val="901720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Hydrology</a:t>
            </a:r>
          </a:p>
          <a:p>
            <a:r>
              <a:rPr lang="en-US" sz="1200" kern="1200" dirty="0">
                <a:solidFill>
                  <a:schemeClr val="tx1"/>
                </a:solidFill>
                <a:effectLst/>
                <a:latin typeface="Arial" charset="0"/>
                <a:ea typeface="ＭＳ Ｐゴシック" charset="0"/>
                <a:cs typeface="ＭＳ Ｐゴシック" charset="0"/>
              </a:rPr>
              <a:t>The hydrological cycle. </a:t>
            </a:r>
            <a:r>
              <a:rPr lang="en-US" sz="1200" kern="1200" dirty="0" err="1">
                <a:solidFill>
                  <a:schemeClr val="tx1"/>
                </a:solidFill>
                <a:effectLst/>
                <a:latin typeface="Arial" charset="0"/>
                <a:ea typeface="ＭＳ Ｐゴシック" charset="0"/>
                <a:cs typeface="ＭＳ Ｐゴシック" charset="0"/>
              </a:rPr>
              <a:t>Cimate</a:t>
            </a:r>
            <a:r>
              <a:rPr lang="en-US" sz="1200" kern="1200" dirty="0">
                <a:solidFill>
                  <a:schemeClr val="tx1"/>
                </a:solidFill>
                <a:effectLst/>
                <a:latin typeface="Arial" charset="0"/>
                <a:ea typeface="ＭＳ Ｐゴシック" charset="0"/>
                <a:cs typeface="ＭＳ Ｐゴシック" charset="0"/>
              </a:rPr>
              <a:t>. Hydrological processes, precipitation, infiltration, evaporation, groundwater and runoff. Theory for runoff generation. Water in saturated and unsaturated zone. </a:t>
            </a:r>
            <a:r>
              <a:rPr lang="en-US" sz="1200" kern="1200" dirty="0" err="1">
                <a:solidFill>
                  <a:schemeClr val="tx1"/>
                </a:solidFill>
                <a:effectLst/>
                <a:latin typeface="Arial" charset="0"/>
                <a:ea typeface="ＭＳ Ｐゴシック" charset="0"/>
                <a:cs typeface="ＭＳ Ｐゴシック" charset="0"/>
              </a:rPr>
              <a:t>Snowhydrology</a:t>
            </a:r>
            <a:r>
              <a:rPr lang="en-US" sz="1200" kern="1200" dirty="0">
                <a:solidFill>
                  <a:schemeClr val="tx1"/>
                </a:solidFill>
                <a:effectLst/>
                <a:latin typeface="Arial" charset="0"/>
                <a:ea typeface="ＭＳ Ｐゴシック" charset="0"/>
                <a:cs typeface="ＭＳ Ｐゴシック" charset="0"/>
              </a:rPr>
              <a:t>. Ice on lakes and in rivers. Measurement and calculation of hydrological processes. Numerical models. Floods. Urban hydrology. Hydrological prognosis. The course focuses on quantitative hydrology.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strike="noStrike" dirty="0">
                <a:effectLst/>
              </a:rPr>
              <a:t>Planning and Design of Dams</a:t>
            </a:r>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Planning and design of dams in the context of hydropower development. The course covers the basics in dam engineering for civil engineers, including concrete and embankment dams, soil mechanics for dams and concrete technology for dams.</a:t>
            </a:r>
            <a:endParaRPr lang="nb-NO" sz="1200" kern="1200" dirty="0">
              <a:solidFill>
                <a:schemeClr val="tx1"/>
              </a:solidFill>
              <a:effectLst/>
              <a:latin typeface="Arial" charset="0"/>
              <a:ea typeface="ＭＳ Ｐゴシック" charset="0"/>
              <a:cs typeface="ＭＳ Ｐゴシック" charset="0"/>
            </a:endParaRPr>
          </a:p>
          <a:p>
            <a:endParaRPr lang="nb-NO" sz="1200" kern="1200" dirty="0">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u="none" strike="noStrike" dirty="0" err="1">
                <a:effectLst/>
              </a:rPr>
              <a:t>Hydraulic</a:t>
            </a:r>
            <a:r>
              <a:rPr lang="nb-NO" sz="1200" u="none" strike="noStrike" dirty="0">
                <a:effectLst/>
              </a:rPr>
              <a:t> Design</a:t>
            </a:r>
            <a:endParaRPr lang="nb-NO" sz="1200" b="0" i="0" u="none" strike="noStrike" dirty="0">
              <a:solidFill>
                <a:srgbClr val="000000"/>
              </a:solidFill>
              <a:effectLst/>
              <a:latin typeface="Calibri" panose="020F0502020204030204" pitchFamily="34" charset="0"/>
            </a:endParaRPr>
          </a:p>
          <a:p>
            <a:r>
              <a:rPr lang="en-US" sz="1200" kern="1200" dirty="0">
                <a:solidFill>
                  <a:schemeClr val="tx1"/>
                </a:solidFill>
                <a:effectLst/>
                <a:latin typeface="Arial" charset="0"/>
                <a:ea typeface="ＭＳ Ｐゴシック" charset="0"/>
                <a:cs typeface="ＭＳ Ｐゴシック" charset="0"/>
              </a:rPr>
              <a:t>The course covers the basics in hydraulics of open channel flow, hydraulic design of energy dissipation structures, spillways and outlets, turbines and surge tanks, hydraulic steel works and pipe hydraulics.</a:t>
            </a:r>
          </a:p>
          <a:p>
            <a:endParaRPr lang="en-US" sz="1200" kern="1200" dirty="0">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strike="noStrike" dirty="0">
                <a:effectLst/>
              </a:rPr>
              <a:t>Engineering Geology and </a:t>
            </a:r>
            <a:r>
              <a:rPr lang="en-US" sz="1200" u="none" strike="noStrike" dirty="0" err="1">
                <a:effectLst/>
              </a:rPr>
              <a:t>Tunnelling</a:t>
            </a:r>
            <a:r>
              <a:rPr lang="en-US" sz="1200" u="none" strike="noStrike" dirty="0">
                <a:effectLst/>
              </a:rPr>
              <a:t>, Basic Course</a:t>
            </a:r>
            <a:endParaRPr lang="en-US" sz="1200" b="0" i="0" u="none" strike="noStrike" dirty="0">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The course is a basic level course taught in English. The course mainly covers material properties of rocks and rock mass; stress and groundwater in the rock mass; classification of rock mass, support and lining for tunnels and caverns; engineering geological investigation methods; design approach for tunnels, caverns and pressure shafts; rock slope stability; drill and blast tunnels: excavation method, blast design, time and cost estimation; TBM tunnels: excavation method, TBM performance, time and cost estimation.</a:t>
            </a:r>
            <a:endParaRPr lang="nb-NO" sz="1200" kern="1200" dirty="0">
              <a:solidFill>
                <a:schemeClr val="tx1"/>
              </a:solidFill>
              <a:effectLst/>
              <a:latin typeface="Arial" charset="0"/>
              <a:ea typeface="ＭＳ Ｐゴシック" charset="0"/>
              <a:cs typeface="ＭＳ Ｐゴシック" charset="0"/>
            </a:endParaRPr>
          </a:p>
          <a:p>
            <a:endParaRPr lang="en-US" sz="1200" kern="1200" dirty="0">
              <a:solidFill>
                <a:schemeClr val="tx1"/>
              </a:solidFill>
              <a:effectLst/>
              <a:latin typeface="Arial" charset="0"/>
              <a:ea typeface="ＭＳ Ｐゴシック" charset="0"/>
            </a:endParaRPr>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37</a:t>
            </a:fld>
            <a:endParaRPr lang="nn-NO"/>
          </a:p>
        </p:txBody>
      </p:sp>
    </p:spTree>
    <p:extLst>
      <p:ext uri="{BB962C8B-B14F-4D97-AF65-F5344CB8AC3E}">
        <p14:creationId xmlns:p14="http://schemas.microsoft.com/office/powerpoint/2010/main" val="137808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Hydrology</a:t>
            </a:r>
          </a:p>
          <a:p>
            <a:r>
              <a:rPr lang="en-US" sz="1200" kern="1200" dirty="0">
                <a:solidFill>
                  <a:schemeClr val="tx1"/>
                </a:solidFill>
                <a:effectLst/>
                <a:latin typeface="Arial" charset="0"/>
                <a:ea typeface="ＭＳ Ｐゴシック" charset="0"/>
                <a:cs typeface="ＭＳ Ｐゴシック" charset="0"/>
              </a:rPr>
              <a:t>The hydrological cycle. </a:t>
            </a:r>
            <a:r>
              <a:rPr lang="en-US" sz="1200" kern="1200" dirty="0" err="1">
                <a:solidFill>
                  <a:schemeClr val="tx1"/>
                </a:solidFill>
                <a:effectLst/>
                <a:latin typeface="Arial" charset="0"/>
                <a:ea typeface="ＭＳ Ｐゴシック" charset="0"/>
                <a:cs typeface="ＭＳ Ｐゴシック" charset="0"/>
              </a:rPr>
              <a:t>Cimate</a:t>
            </a:r>
            <a:r>
              <a:rPr lang="en-US" sz="1200" kern="1200" dirty="0">
                <a:solidFill>
                  <a:schemeClr val="tx1"/>
                </a:solidFill>
                <a:effectLst/>
                <a:latin typeface="Arial" charset="0"/>
                <a:ea typeface="ＭＳ Ｐゴシック" charset="0"/>
                <a:cs typeface="ＭＳ Ｐゴシック" charset="0"/>
              </a:rPr>
              <a:t>. Hydrological processes, precipitation, infiltration, evaporation, groundwater and runoff. Theory for runoff generation. Water in saturated and unsaturated zone. </a:t>
            </a:r>
            <a:r>
              <a:rPr lang="en-US" sz="1200" kern="1200" dirty="0" err="1">
                <a:solidFill>
                  <a:schemeClr val="tx1"/>
                </a:solidFill>
                <a:effectLst/>
                <a:latin typeface="Arial" charset="0"/>
                <a:ea typeface="ＭＳ Ｐゴシック" charset="0"/>
                <a:cs typeface="ＭＳ Ｐゴシック" charset="0"/>
              </a:rPr>
              <a:t>Snowhydrology</a:t>
            </a:r>
            <a:r>
              <a:rPr lang="en-US" sz="1200" kern="1200" dirty="0">
                <a:solidFill>
                  <a:schemeClr val="tx1"/>
                </a:solidFill>
                <a:effectLst/>
                <a:latin typeface="Arial" charset="0"/>
                <a:ea typeface="ＭＳ Ｐゴシック" charset="0"/>
                <a:cs typeface="ＭＳ Ｐゴシック" charset="0"/>
              </a:rPr>
              <a:t>. Ice on lakes and in rivers. Measurement and calculation of hydrological processes. Numerical models. Floods. Urban hydrology. Hydrological prognosis. The course focuses on quantitative hydrology.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strike="noStrike" dirty="0">
                <a:effectLst/>
              </a:rPr>
              <a:t>Planning and Design of Dams</a:t>
            </a:r>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Planning and design of dams in the context of hydropower development. The course covers the basics in dam engineering for civil engineers, including concrete and embankment dams, soil mechanics for dams and concrete technology for dams.</a:t>
            </a:r>
            <a:endParaRPr lang="nb-NO" sz="1200" kern="1200" dirty="0">
              <a:solidFill>
                <a:schemeClr val="tx1"/>
              </a:solidFill>
              <a:effectLst/>
              <a:latin typeface="Arial" charset="0"/>
              <a:ea typeface="ＭＳ Ｐゴシック" charset="0"/>
              <a:cs typeface="ＭＳ Ｐゴシック" charset="0"/>
            </a:endParaRPr>
          </a:p>
          <a:p>
            <a:endParaRPr lang="nb-NO" sz="1200" kern="1200" dirty="0">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u="none" strike="noStrike" dirty="0" err="1">
                <a:effectLst/>
              </a:rPr>
              <a:t>Hydraulic</a:t>
            </a:r>
            <a:r>
              <a:rPr lang="nb-NO" sz="1200" u="none" strike="noStrike" dirty="0">
                <a:effectLst/>
              </a:rPr>
              <a:t> Design</a:t>
            </a:r>
            <a:endParaRPr lang="nb-NO" sz="1200" b="0" i="0" u="none" strike="noStrike" dirty="0">
              <a:solidFill>
                <a:srgbClr val="000000"/>
              </a:solidFill>
              <a:effectLst/>
              <a:latin typeface="Calibri" panose="020F0502020204030204" pitchFamily="34" charset="0"/>
            </a:endParaRPr>
          </a:p>
          <a:p>
            <a:r>
              <a:rPr lang="en-US" sz="1200" kern="1200" dirty="0">
                <a:solidFill>
                  <a:schemeClr val="tx1"/>
                </a:solidFill>
                <a:effectLst/>
                <a:latin typeface="Arial" charset="0"/>
                <a:ea typeface="ＭＳ Ｐゴシック" charset="0"/>
                <a:cs typeface="ＭＳ Ｐゴシック" charset="0"/>
              </a:rPr>
              <a:t>The course covers the basics in hydraulics of open channel flow, hydraulic design of energy dissipation structures, spillways and outlets, turbines and surge tanks, hydraulic steel works and pipe hydraulics.</a:t>
            </a:r>
          </a:p>
          <a:p>
            <a:endParaRPr lang="en-US" sz="1200" kern="1200" dirty="0">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strike="noStrike" dirty="0">
                <a:effectLst/>
              </a:rPr>
              <a:t>Engineering Geology and </a:t>
            </a:r>
            <a:r>
              <a:rPr lang="en-US" sz="1200" u="none" strike="noStrike" dirty="0" err="1">
                <a:effectLst/>
              </a:rPr>
              <a:t>Tunnelling</a:t>
            </a:r>
            <a:r>
              <a:rPr lang="en-US" sz="1200" u="none" strike="noStrike" dirty="0">
                <a:effectLst/>
              </a:rPr>
              <a:t>, Basic Course</a:t>
            </a:r>
            <a:endParaRPr lang="en-US" sz="1200" b="0" i="0" u="none" strike="noStrike" dirty="0">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The course is a basic level course taught in English. The course mainly covers material properties of rocks and rock mass; stress and groundwater in the rock mass; classification of rock mass, support and lining for tunnels and caverns; engineering geological investigation methods; design approach for tunnels, caverns and pressure shafts; rock slope stability; drill and blast tunnels: excavation method, blast design, time and cost estimation; TBM tunnels: excavation method, TBM performance, time and cost estimation.</a:t>
            </a:r>
            <a:endParaRPr lang="nb-NO" sz="1200" kern="1200" dirty="0">
              <a:solidFill>
                <a:schemeClr val="tx1"/>
              </a:solidFill>
              <a:effectLst/>
              <a:latin typeface="Arial" charset="0"/>
              <a:ea typeface="ＭＳ Ｐゴシック" charset="0"/>
              <a:cs typeface="ＭＳ Ｐゴシック" charset="0"/>
            </a:endParaRPr>
          </a:p>
          <a:p>
            <a:endParaRPr lang="en-US" sz="1200" kern="1200" dirty="0">
              <a:solidFill>
                <a:schemeClr val="tx1"/>
              </a:solidFill>
              <a:effectLst/>
              <a:latin typeface="Arial" charset="0"/>
              <a:ea typeface="ＭＳ Ｐゴシック" charset="0"/>
            </a:endParaRPr>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38</a:t>
            </a:fld>
            <a:endParaRPr lang="nn-NO"/>
          </a:p>
        </p:txBody>
      </p:sp>
    </p:spTree>
    <p:extLst>
      <p:ext uri="{BB962C8B-B14F-4D97-AF65-F5344CB8AC3E}">
        <p14:creationId xmlns:p14="http://schemas.microsoft.com/office/powerpoint/2010/main" val="3500122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dirty="0"/>
              <a:t>Då</a:t>
            </a:r>
            <a:r>
              <a:rPr lang="nb-NO" baseline="0" dirty="0"/>
              <a:t> er spørsmålet om vi </a:t>
            </a:r>
            <a:r>
              <a:rPr lang="nb-NO" baseline="0" dirty="0" err="1"/>
              <a:t>skuar</a:t>
            </a:r>
            <a:r>
              <a:rPr lang="nb-NO" baseline="0" dirty="0"/>
              <a:t> </a:t>
            </a:r>
            <a:r>
              <a:rPr lang="nb-NO" baseline="0" dirty="0" err="1"/>
              <a:t>eit</a:t>
            </a:r>
            <a:r>
              <a:rPr lang="nb-NO" baseline="0" dirty="0"/>
              <a:t> </a:t>
            </a:r>
            <a:r>
              <a:rPr lang="nb-NO" baseline="0" dirty="0" err="1"/>
              <a:t>soria</a:t>
            </a:r>
            <a:r>
              <a:rPr lang="nb-NO" baseline="0" dirty="0"/>
              <a:t> </a:t>
            </a:r>
            <a:r>
              <a:rPr lang="nb-NO" baseline="0" dirty="0" err="1"/>
              <a:t>moria</a:t>
            </a:r>
            <a:r>
              <a:rPr lang="nb-NO" baseline="0" dirty="0"/>
              <a:t> i horisonten eller om vi ser </a:t>
            </a:r>
            <a:r>
              <a:rPr lang="nb-NO" baseline="0" dirty="0" err="1"/>
              <a:t>ein</a:t>
            </a:r>
            <a:r>
              <a:rPr lang="nb-NO" baseline="0" dirty="0"/>
              <a:t> hallusinasjon….</a:t>
            </a:r>
            <a:endParaRPr lang="nb-NO" dirty="0"/>
          </a:p>
        </p:txBody>
      </p:sp>
      <p:sp>
        <p:nvSpPr>
          <p:cNvPr id="4" name="Slide Number Placeholder 3"/>
          <p:cNvSpPr>
            <a:spLocks noGrp="1"/>
          </p:cNvSpPr>
          <p:nvPr>
            <p:ph type="sldNum" sz="quarter" idx="10"/>
          </p:nvPr>
        </p:nvSpPr>
        <p:spPr/>
        <p:txBody>
          <a:bodyPr/>
          <a:lstStyle/>
          <a:p>
            <a:fld id="{CCA2661B-6323-413B-8910-E3C5229A9D65}" type="slidenum">
              <a:rPr lang="nb-NO" smtClean="0"/>
              <a:pPr/>
              <a:t>40</a:t>
            </a:fld>
            <a:endParaRPr lang="nb-NO" dirty="0"/>
          </a:p>
        </p:txBody>
      </p:sp>
    </p:spTree>
    <p:extLst>
      <p:ext uri="{BB962C8B-B14F-4D97-AF65-F5344CB8AC3E}">
        <p14:creationId xmlns:p14="http://schemas.microsoft.com/office/powerpoint/2010/main" val="312456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6</a:t>
            </a:fld>
            <a:endParaRPr lang="nn-NO"/>
          </a:p>
        </p:txBody>
      </p:sp>
    </p:spTree>
    <p:extLst>
      <p:ext uri="{BB962C8B-B14F-4D97-AF65-F5344CB8AC3E}">
        <p14:creationId xmlns:p14="http://schemas.microsoft.com/office/powerpoint/2010/main" val="297590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7</a:t>
            </a:fld>
            <a:endParaRPr lang="nn-NO"/>
          </a:p>
        </p:txBody>
      </p:sp>
    </p:spTree>
    <p:extLst>
      <p:ext uri="{BB962C8B-B14F-4D97-AF65-F5344CB8AC3E}">
        <p14:creationId xmlns:p14="http://schemas.microsoft.com/office/powerpoint/2010/main" val="982072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8</a:t>
            </a:fld>
            <a:endParaRPr lang="nn-NO"/>
          </a:p>
        </p:txBody>
      </p:sp>
    </p:spTree>
    <p:extLst>
      <p:ext uri="{BB962C8B-B14F-4D97-AF65-F5344CB8AC3E}">
        <p14:creationId xmlns:p14="http://schemas.microsoft.com/office/powerpoint/2010/main" val="180215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9</a:t>
            </a:fld>
            <a:endParaRPr lang="nn-NO"/>
          </a:p>
        </p:txBody>
      </p:sp>
    </p:spTree>
    <p:extLst>
      <p:ext uri="{BB962C8B-B14F-4D97-AF65-F5344CB8AC3E}">
        <p14:creationId xmlns:p14="http://schemas.microsoft.com/office/powerpoint/2010/main" val="217905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10</a:t>
            </a:fld>
            <a:endParaRPr lang="nn-NO"/>
          </a:p>
        </p:txBody>
      </p:sp>
    </p:spTree>
    <p:extLst>
      <p:ext uri="{BB962C8B-B14F-4D97-AF65-F5344CB8AC3E}">
        <p14:creationId xmlns:p14="http://schemas.microsoft.com/office/powerpoint/2010/main" val="203723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11</a:t>
            </a:fld>
            <a:endParaRPr lang="nn-NO"/>
          </a:p>
        </p:txBody>
      </p:sp>
    </p:spTree>
    <p:extLst>
      <p:ext uri="{BB962C8B-B14F-4D97-AF65-F5344CB8AC3E}">
        <p14:creationId xmlns:p14="http://schemas.microsoft.com/office/powerpoint/2010/main" val="1506287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latin typeface="Arial" charset="0"/>
                <a:ea typeface="ＭＳ Ｐゴシック" charset="0"/>
              </a:rPr>
              <a:t>1770’s - </a:t>
            </a:r>
            <a:r>
              <a:rPr lang="en-US" sz="1200" b="0" i="0" kern="1200" dirty="0">
                <a:solidFill>
                  <a:schemeClr val="tx1"/>
                </a:solidFill>
                <a:effectLst/>
                <a:latin typeface="Arial" charset="0"/>
                <a:ea typeface="ＭＳ Ｐゴシック" charset="0"/>
                <a:cs typeface="ＭＳ Ｐゴシック" charset="0"/>
              </a:rPr>
              <a:t>In the mid-1770s, French engineer </a:t>
            </a:r>
            <a:r>
              <a:rPr lang="en-US" sz="1200" b="0" i="0" u="none" strike="noStrike" kern="1200" dirty="0">
                <a:solidFill>
                  <a:schemeClr val="tx1"/>
                </a:solidFill>
                <a:effectLst/>
                <a:latin typeface="Arial" charset="0"/>
                <a:ea typeface="ＭＳ Ｐゴシック" charset="0"/>
                <a:cs typeface="ＭＳ Ｐゴシック" charset="0"/>
                <a:hlinkClick r:id="rId3" tooltip="Bernard Forest de Bélidor"/>
              </a:rPr>
              <a:t>Bernard Forest de </a:t>
            </a:r>
            <a:r>
              <a:rPr lang="en-US" sz="1200" b="0" i="0" u="none" strike="noStrike" kern="1200" dirty="0" err="1">
                <a:solidFill>
                  <a:schemeClr val="tx1"/>
                </a:solidFill>
                <a:effectLst/>
                <a:latin typeface="Arial" charset="0"/>
                <a:ea typeface="ＭＳ Ｐゴシック" charset="0"/>
                <a:cs typeface="ＭＳ Ｐゴシック" charset="0"/>
                <a:hlinkClick r:id="rId3" tooltip="Bernard Forest de Bélidor"/>
              </a:rPr>
              <a:t>Bélidor</a:t>
            </a:r>
            <a:r>
              <a:rPr lang="en-US" sz="1200" b="0" i="0" kern="1200" dirty="0">
                <a:solidFill>
                  <a:schemeClr val="tx1"/>
                </a:solidFill>
                <a:effectLst/>
                <a:latin typeface="Arial" charset="0"/>
                <a:ea typeface="ＭＳ Ｐゴシック" charset="0"/>
                <a:cs typeface="ＭＳ Ｐゴシック" charset="0"/>
              </a:rPr>
              <a:t> published </a:t>
            </a:r>
            <a:r>
              <a:rPr lang="en-US" sz="1200" b="0" i="1" kern="1200" dirty="0">
                <a:solidFill>
                  <a:schemeClr val="tx1"/>
                </a:solidFill>
                <a:effectLst/>
                <a:latin typeface="Arial" charset="0"/>
                <a:ea typeface="ＭＳ Ｐゴシック" charset="0"/>
                <a:cs typeface="ＭＳ Ｐゴシック" charset="0"/>
              </a:rPr>
              <a:t>Architecture </a:t>
            </a:r>
            <a:r>
              <a:rPr lang="en-US" sz="1200" b="0" i="1" kern="1200" dirty="0" err="1">
                <a:solidFill>
                  <a:schemeClr val="tx1"/>
                </a:solidFill>
                <a:effectLst/>
                <a:latin typeface="Arial" charset="0"/>
                <a:ea typeface="ＭＳ Ｐゴシック" charset="0"/>
                <a:cs typeface="ＭＳ Ｐゴシック" charset="0"/>
              </a:rPr>
              <a:t>Hydraulique</a:t>
            </a:r>
            <a:r>
              <a:rPr lang="en-US" sz="1200" b="0" i="0" kern="1200" dirty="0">
                <a:solidFill>
                  <a:schemeClr val="tx1"/>
                </a:solidFill>
                <a:effectLst/>
                <a:latin typeface="Arial" charset="0"/>
                <a:ea typeface="ＭＳ Ｐゴシック" charset="0"/>
                <a:cs typeface="ＭＳ Ｐゴシック" charset="0"/>
              </a:rPr>
              <a:t> which described vertical- and horizontal-axis hydraulic machines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cap="none" normalizeH="0" baseline="0" dirty="0">
                <a:ln>
                  <a:noFill/>
                </a:ln>
                <a:solidFill>
                  <a:schemeClr val="tx1"/>
                </a:solidFill>
                <a:effectLst/>
                <a:latin typeface="Arial" charset="0"/>
                <a:ea typeface="ＭＳ Ｐゴシック" charset="0"/>
              </a:rPr>
              <a:t>1849 -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a:solidFill>
                  <a:schemeClr val="tx1"/>
                </a:solidFill>
                <a:effectLst/>
                <a:latin typeface="Arial" charset="0"/>
                <a:ea typeface="ＭＳ Ｐゴシック" charset="0"/>
                <a:cs typeface="ＭＳ Ｐゴシック" charset="0"/>
              </a:rPr>
              <a:t>Francis turbine </a:t>
            </a:r>
            <a:r>
              <a:rPr lang="en-US" sz="1200" b="0" i="0" kern="1200" dirty="0">
                <a:solidFill>
                  <a:schemeClr val="tx1"/>
                </a:solidFill>
                <a:effectLst/>
                <a:latin typeface="Arial" charset="0"/>
                <a:ea typeface="ＭＳ Ｐゴシック" charset="0"/>
                <a:cs typeface="ＭＳ Ｐゴシック" charset="0"/>
              </a:rPr>
              <a:t>(https://en.wikipedia.org/wiki/Francis_turbine#cite_note-1) is a type of </a:t>
            </a:r>
            <a:r>
              <a:rPr lang="en-US" sz="1200" b="0" i="0" u="none" strike="noStrike" kern="1200" dirty="0">
                <a:solidFill>
                  <a:schemeClr val="tx1"/>
                </a:solidFill>
                <a:effectLst/>
                <a:latin typeface="Arial" charset="0"/>
                <a:ea typeface="ＭＳ Ｐゴシック" charset="0"/>
                <a:cs typeface="ＭＳ Ｐゴシック" charset="0"/>
                <a:hlinkClick r:id="rId4" tooltip="Water turbine"/>
              </a:rPr>
              <a:t>water turbine</a:t>
            </a:r>
            <a:r>
              <a:rPr lang="en-US" sz="1200" b="0" i="0" kern="1200" dirty="0">
                <a:solidFill>
                  <a:schemeClr val="tx1"/>
                </a:solidFill>
                <a:effectLst/>
                <a:latin typeface="Arial" charset="0"/>
                <a:ea typeface="ＭＳ Ｐゴシック" charset="0"/>
                <a:cs typeface="ＭＳ Ｐゴシック" charset="0"/>
              </a:rPr>
              <a:t> that was developed by </a:t>
            </a:r>
            <a:r>
              <a:rPr lang="en-US" sz="1200" b="0" i="0" u="none" strike="noStrike" kern="1200" dirty="0">
                <a:solidFill>
                  <a:schemeClr val="tx1"/>
                </a:solidFill>
                <a:effectLst/>
                <a:latin typeface="Arial" charset="0"/>
                <a:ea typeface="ＭＳ Ｐゴシック" charset="0"/>
                <a:cs typeface="ＭＳ Ｐゴシック" charset="0"/>
                <a:hlinkClick r:id="rId5" tooltip="James B. Francis"/>
              </a:rPr>
              <a:t>James B. Francis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6" tooltip="Lowell, Massachusetts"/>
              </a:rPr>
              <a:t>Lowell, Massachusetts</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7"/>
              </a:rPr>
              <a:t>[1]</a:t>
            </a:r>
            <a:r>
              <a:rPr lang="en-US" sz="1200" b="0" i="0" kern="1200" dirty="0">
                <a:solidFill>
                  <a:schemeClr val="tx1"/>
                </a:solidFill>
                <a:effectLst/>
                <a:latin typeface="Arial" charset="0"/>
                <a:ea typeface="ＭＳ Ｐゴシック" charset="0"/>
                <a:cs typeface="ＭＳ Ｐゴシック" charset="0"/>
              </a:rPr>
              <a:t> It is an inward-flow </a:t>
            </a:r>
            <a:r>
              <a:rPr lang="en-US" sz="1200" b="0" i="0" u="none" strike="noStrike" kern="1200" dirty="0">
                <a:solidFill>
                  <a:schemeClr val="tx1"/>
                </a:solidFill>
                <a:effectLst/>
                <a:latin typeface="Arial" charset="0"/>
                <a:ea typeface="ＭＳ Ｐゴシック" charset="0"/>
                <a:cs typeface="ＭＳ Ｐゴシック" charset="0"/>
                <a:hlinkClick r:id="rId8" tooltip="Reaction turbine"/>
              </a:rPr>
              <a:t>reaction turbine</a:t>
            </a:r>
            <a:r>
              <a:rPr lang="en-US" sz="1200" b="0" i="0" kern="1200" dirty="0">
                <a:solidFill>
                  <a:schemeClr val="tx1"/>
                </a:solidFill>
                <a:effectLst/>
                <a:latin typeface="Arial" charset="0"/>
                <a:ea typeface="ＭＳ Ｐゴシック" charset="0"/>
                <a:cs typeface="ＭＳ Ｐゴシック" charset="0"/>
              </a:rPr>
              <a:t> that combines radial and axial flow concepts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1853, (http://www.niagarafrontier.com/power.html) The Niagara Falls Hydraulic Power &amp; Manufacturing Company had  purchased the water rights and began construction of this canal. In 1860, construction of the hydraulic canal began. The canal was 35 feet (11m) wide and 8 feet (2.4m) deep. It transported water from the Niagara River above the Falls to the mill sites below the Falls. The canal construction was completed in 1861. Augustus Porter's vision became reality in 1875, when the first wheels began turning in the new powerhouse.</a:t>
            </a:r>
          </a:p>
          <a:p>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1878 -  Armstrong created </a:t>
            </a:r>
            <a:r>
              <a:rPr lang="en-US" sz="1200" b="0" i="0" kern="1200" dirty="0" err="1">
                <a:solidFill>
                  <a:schemeClr val="tx1"/>
                </a:solidFill>
                <a:effectLst/>
                <a:latin typeface="Arial" charset="0"/>
                <a:ea typeface="ＭＳ Ｐゴシック" charset="0"/>
                <a:cs typeface="ＭＳ Ｐゴシック" charset="0"/>
              </a:rPr>
              <a:t>Debdon</a:t>
            </a:r>
            <a:r>
              <a:rPr lang="en-US" sz="1200" b="0" i="0" kern="1200" dirty="0">
                <a:solidFill>
                  <a:schemeClr val="tx1"/>
                </a:solidFill>
                <a:effectLst/>
                <a:latin typeface="Arial" charset="0"/>
                <a:ea typeface="ＭＳ Ｐゴシック" charset="0"/>
                <a:cs typeface="ＭＳ Ｐゴシック" charset="0"/>
              </a:rPr>
              <a:t> Lake to use the water running through his estate to supply the world's first hydroelectric power station. This powered various </a:t>
            </a:r>
            <a:r>
              <a:rPr lang="en-US" sz="1200" b="0" i="0" kern="1200" dirty="0" err="1">
                <a:solidFill>
                  <a:schemeClr val="tx1"/>
                </a:solidFill>
                <a:effectLst/>
                <a:latin typeface="Arial" charset="0"/>
                <a:ea typeface="ＭＳ Ｐゴシック" charset="0"/>
                <a:cs typeface="ＭＳ Ｐゴシック" charset="0"/>
              </a:rPr>
              <a:t>labour-saving</a:t>
            </a:r>
            <a:r>
              <a:rPr lang="en-US" sz="1200" b="0" i="0" kern="1200" dirty="0">
                <a:solidFill>
                  <a:schemeClr val="tx1"/>
                </a:solidFill>
                <a:effectLst/>
                <a:latin typeface="Arial" charset="0"/>
                <a:ea typeface="ＭＳ Ｐゴシック" charset="0"/>
                <a:cs typeface="ＭＳ Ｐゴシック" charset="0"/>
              </a:rPr>
              <a:t> devices in his house including a roasting spit, a dishwasher and (a wonderful innovation) a servants lift. Turkish baths were installed as part of the innovative provision of central heating for the house, electricity facilitated the installation of an arc lamp in 1878 and the first of his friend Joseph Swan's incandescent light bulbs were installed in time for </a:t>
            </a:r>
            <a:r>
              <a:rPr lang="en-US" sz="1200" b="0" i="0" kern="1200" dirty="0" err="1">
                <a:solidFill>
                  <a:schemeClr val="tx1"/>
                </a:solidFill>
                <a:effectLst/>
                <a:latin typeface="Arial" charset="0"/>
                <a:ea typeface="ＭＳ Ｐゴシック" charset="0"/>
                <a:cs typeface="ＭＳ Ｐゴシック" charset="0"/>
              </a:rPr>
              <a:t>christmas</a:t>
            </a:r>
            <a:r>
              <a:rPr lang="en-US" sz="1200" b="0" i="0" kern="1200" dirty="0">
                <a:solidFill>
                  <a:schemeClr val="tx1"/>
                </a:solidFill>
                <a:effectLst/>
                <a:latin typeface="Arial" charset="0"/>
                <a:ea typeface="ＭＳ Ｐゴシック" charset="0"/>
                <a:cs typeface="ＭＳ Ｐゴシック" charset="0"/>
              </a:rPr>
              <a:t> 1880.</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In 1878, Edison formed the </a:t>
            </a:r>
            <a:r>
              <a:rPr lang="en-US" sz="1200" b="0" i="0" u="none" strike="noStrike" kern="1200" dirty="0">
                <a:solidFill>
                  <a:schemeClr val="tx1"/>
                </a:solidFill>
                <a:effectLst/>
                <a:latin typeface="Arial" charset="0"/>
                <a:ea typeface="ＭＳ Ｐゴシック" charset="0"/>
                <a:cs typeface="ＭＳ Ｐゴシック" charset="0"/>
                <a:hlinkClick r:id="rId9" tooltip="Edison Electric Light Company"/>
              </a:rPr>
              <a:t>Edison Electric Light Company</a:t>
            </a:r>
            <a:r>
              <a:rPr lang="en-US" sz="1200" b="0" i="0" kern="1200" dirty="0">
                <a:solidFill>
                  <a:schemeClr val="tx1"/>
                </a:solidFill>
                <a:effectLst/>
                <a:latin typeface="Arial" charset="0"/>
                <a:ea typeface="ＭＳ Ｐゴシック" charset="0"/>
                <a:cs typeface="ＭＳ Ｐゴシック" charset="0"/>
              </a:rPr>
              <a:t> in New York City with several financiers, including </a:t>
            </a:r>
            <a:r>
              <a:rPr lang="en-US" sz="1200" b="0" i="0" u="none" strike="noStrike" kern="1200" dirty="0">
                <a:solidFill>
                  <a:schemeClr val="tx1"/>
                </a:solidFill>
                <a:effectLst/>
                <a:latin typeface="Arial" charset="0"/>
                <a:ea typeface="ＭＳ Ｐゴシック" charset="0"/>
                <a:cs typeface="ＭＳ Ｐゴシック" charset="0"/>
                <a:hlinkClick r:id="rId10" tooltip="J. P. Morgan"/>
              </a:rPr>
              <a:t>J. P. Morgan</a:t>
            </a:r>
            <a:r>
              <a:rPr lang="en-US" sz="1200" b="0" i="0" kern="1200" dirty="0">
                <a:solidFill>
                  <a:schemeClr val="tx1"/>
                </a:solidFill>
                <a:effectLst/>
                <a:latin typeface="Arial" charset="0"/>
                <a:ea typeface="ＭＳ Ｐゴシック" charset="0"/>
                <a:cs typeface="ＭＳ Ｐゴシック" charset="0"/>
              </a:rPr>
              <a:t>, </a:t>
            </a:r>
            <a:r>
              <a:rPr lang="en-US" sz="1200" b="0" i="0" u="none" strike="noStrike" kern="1200" dirty="0">
                <a:solidFill>
                  <a:schemeClr val="tx1"/>
                </a:solidFill>
                <a:effectLst/>
                <a:latin typeface="Arial" charset="0"/>
                <a:ea typeface="ＭＳ Ｐゴシック" charset="0"/>
                <a:cs typeface="ＭＳ Ｐゴシック" charset="0"/>
                <a:hlinkClick r:id="rId11" tooltip="Spencer Trask"/>
              </a:rPr>
              <a:t>Spencer Trask</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12"/>
              </a:rPr>
              <a:t>[60]</a:t>
            </a:r>
            <a:r>
              <a:rPr lang="en-US" sz="1200" b="0" i="0" kern="1200" dirty="0">
                <a:solidFill>
                  <a:schemeClr val="tx1"/>
                </a:solidFill>
                <a:effectLst/>
                <a:latin typeface="Arial" charset="0"/>
                <a:ea typeface="ＭＳ Ｐゴシック" charset="0"/>
                <a:cs typeface="ＭＳ Ｐゴシック" charset="0"/>
              </a:rPr>
              <a:t> and the members of the </a:t>
            </a:r>
            <a:r>
              <a:rPr lang="en-US" sz="1200" b="0" i="0" u="none" strike="noStrike" kern="1200" dirty="0">
                <a:solidFill>
                  <a:schemeClr val="tx1"/>
                </a:solidFill>
                <a:effectLst/>
                <a:latin typeface="Arial" charset="0"/>
                <a:ea typeface="ＭＳ Ｐゴシック" charset="0"/>
                <a:cs typeface="ＭＳ Ｐゴシック" charset="0"/>
                <a:hlinkClick r:id="rId13" tooltip="Vanderbilt family"/>
              </a:rPr>
              <a:t>Vanderbilt family</a:t>
            </a:r>
            <a:r>
              <a:rPr lang="en-US" sz="1200" b="0" i="0" kern="1200" dirty="0">
                <a:solidFill>
                  <a:schemeClr val="tx1"/>
                </a:solidFill>
                <a:effectLst/>
                <a:latin typeface="Arial" charset="0"/>
                <a:ea typeface="ＭＳ Ｐゴシック" charset="0"/>
                <a:cs typeface="ＭＳ Ｐゴシック" charset="0"/>
              </a:rPr>
              <a:t>. Edison made the first public demonstration of his incandescent light bulb on December 31, 1879, in Menlo Park. It was during this time that he said: "We will make electricity so cheap that only the rich will burn candles."</a:t>
            </a:r>
            <a:r>
              <a:rPr lang="en-US" sz="1200" b="0" i="0" u="none" strike="noStrike" kern="1200" baseline="30000" dirty="0">
                <a:solidFill>
                  <a:schemeClr val="tx1"/>
                </a:solidFill>
                <a:effectLst/>
                <a:latin typeface="Arial" charset="0"/>
                <a:ea typeface="ＭＳ Ｐゴシック" charset="0"/>
                <a:cs typeface="ＭＳ Ｐゴシック" charset="0"/>
                <a:hlinkClick r:id="rId14"/>
              </a:rPr>
              <a:t>[61]</a:t>
            </a:r>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By 1881, the power company had built a small generating station and began providing a small amount of electricity to light the village of Niagara Falls and to provide power to several of the mills. This power plant became a tourist attraction. It operated a flour mill for two years before the company went bankrupt and all its assets were sold at public auction.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0"/>
                <a:cs typeface="ＭＳ Ｐゴシック" charset="0"/>
              </a:rPr>
              <a:t>1882 - The </a:t>
            </a:r>
            <a:r>
              <a:rPr lang="en-US" sz="1200" b="1" i="0" kern="1200" dirty="0">
                <a:solidFill>
                  <a:schemeClr val="tx1"/>
                </a:solidFill>
                <a:effectLst/>
                <a:latin typeface="Arial" charset="0"/>
                <a:ea typeface="ＭＳ Ｐゴシック" charset="0"/>
                <a:cs typeface="ＭＳ Ｐゴシック" charset="0"/>
              </a:rPr>
              <a:t>Vulcan Street Plant</a:t>
            </a:r>
            <a:r>
              <a:rPr lang="en-US" sz="1200" b="0" i="0" kern="1200" dirty="0">
                <a:solidFill>
                  <a:schemeClr val="tx1"/>
                </a:solidFill>
                <a:effectLst/>
                <a:latin typeface="Arial" charset="0"/>
                <a:ea typeface="ＭＳ Ｐゴシック" charset="0"/>
                <a:cs typeface="ＭＳ Ｐゴシック" charset="0"/>
              </a:rPr>
              <a:t> (https://en.wikipedia.org/wiki/Vulcan_Street_Plant#cite_note-ref_5-5) was the first </a:t>
            </a:r>
            <a:r>
              <a:rPr lang="en-US" sz="1200" b="0" i="0" u="none" strike="noStrike" kern="1200" dirty="0">
                <a:solidFill>
                  <a:schemeClr val="tx1"/>
                </a:solidFill>
                <a:effectLst/>
                <a:latin typeface="Arial" charset="0"/>
                <a:ea typeface="ＭＳ Ｐゴシック" charset="0"/>
                <a:cs typeface="ＭＳ Ｐゴシック" charset="0"/>
                <a:hlinkClick r:id="rId15" tooltip="Thomas Alva Edison"/>
              </a:rPr>
              <a:t>Edison</a:t>
            </a:r>
            <a:r>
              <a:rPr lang="en-US" sz="1200" b="0" i="0" kern="1200" dirty="0">
                <a:solidFill>
                  <a:schemeClr val="tx1"/>
                </a:solidFill>
                <a:effectLst/>
                <a:latin typeface="Arial" charset="0"/>
                <a:ea typeface="ＭＳ Ｐゴシック" charset="0"/>
                <a:cs typeface="ＭＳ Ｐゴシック" charset="0"/>
              </a:rPr>
              <a:t> hydroelectric central station.</a:t>
            </a:r>
            <a:r>
              <a:rPr lang="en-US" sz="1200" b="0" i="0" u="none" strike="noStrike" kern="1200" baseline="30000" dirty="0">
                <a:solidFill>
                  <a:schemeClr val="tx1"/>
                </a:solidFill>
                <a:effectLst/>
                <a:latin typeface="Arial" charset="0"/>
                <a:ea typeface="ＭＳ Ｐゴシック" charset="0"/>
                <a:cs typeface="ＭＳ Ｐゴシック" charset="0"/>
                <a:hlinkClick r:id="rId16"/>
              </a:rPr>
              <a:t>[1]</a:t>
            </a:r>
            <a:r>
              <a:rPr lang="en-US" sz="1200" b="0" i="0" u="none" strike="noStrike" kern="1200" baseline="30000" dirty="0">
                <a:solidFill>
                  <a:schemeClr val="tx1"/>
                </a:solidFill>
                <a:effectLst/>
                <a:latin typeface="Arial" charset="0"/>
                <a:ea typeface="ＭＳ Ｐゴシック" charset="0"/>
                <a:cs typeface="ＭＳ Ｐゴシック" charset="0"/>
                <a:hlinkClick r:id="rId17"/>
              </a:rPr>
              <a:t>[2]</a:t>
            </a:r>
            <a:r>
              <a:rPr lang="en-US" sz="1200" b="0" i="0" u="none" strike="noStrike" kern="1200" baseline="30000" dirty="0">
                <a:solidFill>
                  <a:schemeClr val="tx1"/>
                </a:solidFill>
                <a:effectLst/>
                <a:latin typeface="Arial" charset="0"/>
                <a:ea typeface="ＭＳ Ｐゴシック" charset="0"/>
                <a:cs typeface="ＭＳ Ｐゴシック" charset="0"/>
                <a:hlinkClick r:id="rId18"/>
              </a:rPr>
              <a:t>[3]</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kern="1200" dirty="0">
                <a:solidFill>
                  <a:schemeClr val="tx1"/>
                </a:solidFill>
                <a:effectLst/>
                <a:latin typeface="Arial" charset="0"/>
                <a:ea typeface="ＭＳ Ｐゴシック" charset="0"/>
                <a:cs typeface="ＭＳ Ｐゴシック" charset="0"/>
              </a:rPr>
              <a:t> The plant was built on the </a:t>
            </a:r>
            <a:r>
              <a:rPr lang="en-US" sz="1200" b="0" i="0" u="none" strike="noStrike" kern="1200" dirty="0">
                <a:solidFill>
                  <a:schemeClr val="tx1"/>
                </a:solidFill>
                <a:effectLst/>
                <a:latin typeface="Arial" charset="0"/>
                <a:ea typeface="ＭＳ Ｐゴシック" charset="0"/>
                <a:cs typeface="ＭＳ Ｐゴシック" charset="0"/>
                <a:hlinkClick r:id="rId20" tooltip="Fox River (Wisconsin)"/>
              </a:rPr>
              <a:t>Fox River</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21" tooltip="Appleton, Wisconsin"/>
              </a:rPr>
              <a:t>Appleton, Wisconsin</a:t>
            </a:r>
            <a:r>
              <a:rPr lang="en-US" sz="1200" b="0" i="0" kern="1200" dirty="0">
                <a:solidFill>
                  <a:schemeClr val="tx1"/>
                </a:solidFill>
                <a:effectLst/>
                <a:latin typeface="Arial" charset="0"/>
                <a:ea typeface="ＭＳ Ｐゴシック" charset="0"/>
                <a:cs typeface="ＭＳ Ｐゴシック" charset="0"/>
              </a:rPr>
              <a:t> and put into operation on September 30, 1882.</a:t>
            </a:r>
            <a:r>
              <a:rPr lang="en-US" sz="1200" b="0" i="0" u="none" strike="noStrike" kern="1200" baseline="30000" dirty="0">
                <a:solidFill>
                  <a:schemeClr val="tx1"/>
                </a:solidFill>
                <a:effectLst/>
                <a:latin typeface="Arial" charset="0"/>
                <a:ea typeface="ＭＳ Ｐゴシック" charset="0"/>
                <a:cs typeface="ＭＳ Ｐゴシック" charset="0"/>
                <a:hlinkClick r:id="rId19"/>
              </a:rPr>
              <a:t>[4]</a:t>
            </a:r>
            <a:r>
              <a:rPr lang="en-US" sz="1200" b="0" i="0" u="none" strike="noStrike" kern="1200" baseline="30000" dirty="0">
                <a:solidFill>
                  <a:schemeClr val="tx1"/>
                </a:solidFill>
                <a:effectLst/>
                <a:latin typeface="Arial" charset="0"/>
                <a:ea typeface="ＭＳ Ｐゴシック" charset="0"/>
                <a:cs typeface="ＭＳ Ｐゴシック" charset="0"/>
                <a:hlinkClick r:id="rId22"/>
              </a:rPr>
              <a:t>[5]</a:t>
            </a:r>
            <a:endParaRPr lang="en-US"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normalizeH="0" baseline="0" dirty="0">
              <a:ln>
                <a:noFill/>
              </a:ln>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1882 – (</a:t>
            </a:r>
            <a:r>
              <a:rPr lang="nb-NO" sz="1200" u="sng" kern="1200" dirty="0">
                <a:solidFill>
                  <a:schemeClr val="tx1"/>
                </a:solidFill>
                <a:effectLst/>
                <a:latin typeface="Arial" charset="0"/>
                <a:ea typeface="ＭＳ Ｐゴシック" charset="0"/>
                <a:cs typeface="ＭＳ Ｐゴシック" charset="0"/>
                <a:hlinkClick r:id="rId23"/>
              </a:rPr>
              <a:t>http://www.vasskrafta.no/historie/category451.html</a:t>
            </a:r>
            <a:r>
              <a:rPr lang="nb-NO" sz="1200" u="sng" kern="120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Vannkraftverk i Hamn i Senja, høsten 1882. Det er ganske oppsiktsvekkende. Dette vannkraftverket var blant de aller første vanndrevne elektrisitetsverk i verden, kanskje det første. Det har visstnok bare en konkurrent fra Wisconsin, USA, fra samme år.</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1885 -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var en treforedlings-bedrift med behov for egen strømforsyning, men ved hjelp av to dynamoer, hver med forsyning til 150 glødelamper, fikk kraftverket en så stor kapasitet at det også kunne forsyne andre abonnenter i Skien. Både dynamoene og glødelampene var utenlandske. En ny teknologi som i internasjonal sammenheng hadde vokst fram siden slutten av 1860-årene, hadde dermed for alvor blitt introdusert i Norge. Den driftige lederen av </a:t>
            </a:r>
            <a:r>
              <a:rPr lang="nb-NO" sz="1200" b="0" i="0" kern="1200" dirty="0" err="1">
                <a:solidFill>
                  <a:schemeClr val="tx1"/>
                </a:solidFill>
                <a:effectLst/>
                <a:latin typeface="Arial" charset="0"/>
                <a:ea typeface="ＭＳ Ｐゴシック" charset="0"/>
                <a:cs typeface="ＭＳ Ｐゴシック" charset="0"/>
              </a:rPr>
              <a:t>Laugstol</a:t>
            </a:r>
            <a:r>
              <a:rPr lang="nb-NO" sz="1200" b="0" i="0" kern="1200" dirty="0">
                <a:solidFill>
                  <a:schemeClr val="tx1"/>
                </a:solidFill>
                <a:effectLst/>
                <a:latin typeface="Arial" charset="0"/>
                <a:ea typeface="ＭＳ Ｐゴシック" charset="0"/>
                <a:cs typeface="ＭＳ Ｐゴシック" charset="0"/>
              </a:rPr>
              <a:t> </a:t>
            </a:r>
            <a:r>
              <a:rPr lang="nb-NO" sz="1200" b="0" i="0" kern="1200" dirty="0" err="1">
                <a:solidFill>
                  <a:schemeClr val="tx1"/>
                </a:solidFill>
                <a:effectLst/>
                <a:latin typeface="Arial" charset="0"/>
                <a:ea typeface="ＭＳ Ｐゴシック" charset="0"/>
                <a:cs typeface="ＭＳ Ｐゴシック" charset="0"/>
              </a:rPr>
              <a:t>Brug</a:t>
            </a:r>
            <a:r>
              <a:rPr lang="nb-NO" sz="1200" b="0" i="0" kern="1200" dirty="0">
                <a:solidFill>
                  <a:schemeClr val="tx1"/>
                </a:solidFill>
                <a:effectLst/>
                <a:latin typeface="Arial" charset="0"/>
                <a:ea typeface="ＭＳ Ｐゴシック" charset="0"/>
                <a:cs typeface="ＭＳ Ｐゴシック" charset="0"/>
              </a:rPr>
              <a:t> og initiativtakeren til elektrisitetsverket var ingeniør Gunnar Knudsen. Knudsen ble senere både stortingsmann og statsminister og fikk en betydelig rolle innen norsk elektrisitetsforsyning (https://www.nve.no/om-nve/nves-museumsordning/nves-historie/1885-laugstol-brug-i-skien-landets-forste-elektrisitetsverk-blir-offisielt-satt-i-drift-1-oktober/)</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1899 - Verdens første kraftstasjon i fjellhall var </a:t>
            </a:r>
            <a:r>
              <a:rPr lang="nb-NO" sz="1200" b="0" i="0" kern="1200" dirty="0" err="1">
                <a:solidFill>
                  <a:schemeClr val="tx1"/>
                </a:solidFill>
                <a:effectLst/>
                <a:latin typeface="Arial" charset="0"/>
                <a:ea typeface="ＭＳ Ｐゴシック" charset="0"/>
                <a:cs typeface="ＭＳ Ｐゴシック" charset="0"/>
              </a:rPr>
              <a:t>Snoqualmie</a:t>
            </a:r>
            <a:r>
              <a:rPr lang="nb-NO" sz="1200" b="0" i="0" kern="1200" dirty="0">
                <a:solidFill>
                  <a:schemeClr val="tx1"/>
                </a:solidFill>
                <a:effectLst/>
                <a:latin typeface="Arial" charset="0"/>
                <a:ea typeface="ＭＳ Ｐゴシック" charset="0"/>
                <a:cs typeface="ＭＳ Ｐゴシック" charset="0"/>
              </a:rPr>
              <a:t> Falls </a:t>
            </a:r>
            <a:r>
              <a:rPr lang="nb-NO" sz="1200" b="0" i="0" kern="1200" dirty="0" err="1">
                <a:solidFill>
                  <a:schemeClr val="tx1"/>
                </a:solidFill>
                <a:effectLst/>
                <a:latin typeface="Arial" charset="0"/>
                <a:ea typeface="ＭＳ Ｐゴシック" charset="0"/>
                <a:cs typeface="ＭＳ Ｐゴシック" charset="0"/>
              </a:rPr>
              <a:t>Hydroelectric</a:t>
            </a:r>
            <a:r>
              <a:rPr lang="nb-NO" sz="1200" b="0" i="0" kern="1200" dirty="0">
                <a:solidFill>
                  <a:schemeClr val="tx1"/>
                </a:solidFill>
                <a:effectLst/>
                <a:latin typeface="Arial" charset="0"/>
                <a:ea typeface="ＭＳ Ｐゴシック" charset="0"/>
                <a:cs typeface="ＭＳ Ｐゴシック" charset="0"/>
              </a:rPr>
              <a:t> Plant i </a:t>
            </a:r>
            <a:r>
              <a:rPr lang="nb-NO" sz="1200" b="0" i="0" u="none" strike="noStrike" kern="1200" dirty="0">
                <a:solidFill>
                  <a:schemeClr val="tx1"/>
                </a:solidFill>
                <a:effectLst/>
                <a:latin typeface="Arial" charset="0"/>
                <a:ea typeface="ＭＳ Ｐゴシック" charset="0"/>
                <a:cs typeface="ＭＳ Ｐゴシック" charset="0"/>
                <a:hlinkClick r:id="rId24" tooltip="King County (Washington)"/>
              </a:rPr>
              <a:t>King County (Washington)</a:t>
            </a:r>
            <a:r>
              <a:rPr lang="nb-NO" sz="1200" b="0" i="0" kern="1200" dirty="0">
                <a:solidFill>
                  <a:schemeClr val="tx1"/>
                </a:solidFill>
                <a:effectLst/>
                <a:latin typeface="Arial" charset="0"/>
                <a:ea typeface="ＭＳ Ｐゴシック" charset="0"/>
                <a:cs typeface="ＭＳ Ｐゴシック" charset="0"/>
              </a:rPr>
              <a:t> fra 1899. Men av verdens rundt 400 undergrunns kraftstasjoner ligger over 200 i Norge</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1905</a:t>
            </a:r>
            <a:r>
              <a:rPr lang="nb-NO" sz="1200" b="0" i="0" kern="1200" baseline="0" dirty="0">
                <a:solidFill>
                  <a:schemeClr val="tx1"/>
                </a:solidFill>
                <a:effectLst/>
                <a:latin typeface="Arial" charset="0"/>
                <a:ea typeface="ＭＳ Ｐゴシック" charset="0"/>
              </a:rPr>
              <a:t> - </a:t>
            </a:r>
            <a:r>
              <a:rPr lang="nb-NO" sz="1200" b="0" i="0" u="none" strike="noStrike" kern="1200" dirty="0">
                <a:solidFill>
                  <a:schemeClr val="tx1"/>
                </a:solidFill>
                <a:effectLst/>
                <a:latin typeface="Arial" charset="0"/>
                <a:ea typeface="ＭＳ Ｐゴシック" charset="0"/>
                <a:cs typeface="ＭＳ Ｐゴシック" charset="0"/>
                <a:hlinkClick r:id="rId25" tooltip="Svelgfoss kraftverk"/>
              </a:rPr>
              <a:t>Svelgfoss kraftverk</a:t>
            </a:r>
            <a:r>
              <a:rPr lang="nb-NO" sz="1200" b="0" i="0" kern="1200" dirty="0">
                <a:solidFill>
                  <a:schemeClr val="tx1"/>
                </a:solidFill>
                <a:effectLst/>
                <a:latin typeface="Arial" charset="0"/>
                <a:ea typeface="ＭＳ Ｐゴシック" charset="0"/>
                <a:cs typeface="ＭＳ Ｐゴシック" charset="0"/>
              </a:rPr>
              <a:t> (oppført 1905-1907) og </a:t>
            </a:r>
            <a:r>
              <a:rPr lang="nb-NO" sz="1200" b="0" i="0" u="none" strike="noStrike" kern="1200" dirty="0">
                <a:solidFill>
                  <a:schemeClr val="tx1"/>
                </a:solidFill>
                <a:effectLst/>
                <a:latin typeface="Arial" charset="0"/>
                <a:ea typeface="ＭＳ Ｐゴシック" charset="0"/>
                <a:cs typeface="ＭＳ Ｐゴシック" charset="0"/>
                <a:hlinkClick r:id="rId26" tooltip="Såheim kraftverk"/>
              </a:rPr>
              <a:t>Såheim</a:t>
            </a:r>
            <a:r>
              <a:rPr lang="nb-NO" sz="1200" b="0" i="0" kern="1200" dirty="0">
                <a:solidFill>
                  <a:schemeClr val="tx1"/>
                </a:solidFill>
                <a:effectLst/>
                <a:latin typeface="Arial" charset="0"/>
                <a:ea typeface="ＭＳ Ｐゴシック" charset="0"/>
                <a:cs typeface="ＭＳ Ｐゴシック" charset="0"/>
              </a:rPr>
              <a:t> (oppført 1914-1916) er tidlige eksempel på kraftverk der den frittliggende rørgaten er lagt i tunnel i fjellet bak stasjonene</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cs typeface="ＭＳ Ｐゴシック" charset="0"/>
              </a:rPr>
              <a:t>Trykksjakten ved Svelgen var på 152 meter og verdens lengste fram til </a:t>
            </a:r>
            <a:r>
              <a:rPr lang="nb-NO" sz="1200" b="0" i="0" u="none" strike="noStrike" kern="1200" dirty="0">
                <a:solidFill>
                  <a:schemeClr val="tx1"/>
                </a:solidFill>
                <a:effectLst/>
                <a:latin typeface="Arial" charset="0"/>
                <a:ea typeface="ＭＳ Ｐゴシック" charset="0"/>
                <a:cs typeface="ＭＳ Ｐゴシック" charset="0"/>
                <a:hlinkClick r:id="rId27" tooltip="Tafjord 3 kraftverk"/>
              </a:rPr>
              <a:t>Tafjord 3 kraftverk</a:t>
            </a:r>
            <a:r>
              <a:rPr lang="nb-NO" sz="1200" b="0" i="0" kern="1200" dirty="0">
                <a:solidFill>
                  <a:schemeClr val="tx1"/>
                </a:solidFill>
                <a:effectLst/>
                <a:latin typeface="Arial" charset="0"/>
                <a:ea typeface="ＭＳ Ｐゴシック" charset="0"/>
                <a:cs typeface="ＭＳ Ｐゴシック" charset="0"/>
              </a:rPr>
              <a:t> startet produksjonen i 1958 med en 286 meter </a:t>
            </a:r>
            <a:r>
              <a:rPr lang="nb-NO" sz="1200" b="0" i="0" kern="1200" dirty="0" err="1">
                <a:solidFill>
                  <a:schemeClr val="tx1"/>
                </a:solidFill>
                <a:effectLst/>
                <a:latin typeface="Arial" charset="0"/>
                <a:ea typeface="ＭＳ Ｐゴシック" charset="0"/>
                <a:cs typeface="ＭＳ Ｐゴシック" charset="0"/>
              </a:rPr>
              <a:t>råsprengt</a:t>
            </a:r>
            <a:r>
              <a:rPr lang="nb-NO" sz="1200" b="0" i="0" kern="1200" dirty="0">
                <a:solidFill>
                  <a:schemeClr val="tx1"/>
                </a:solidFill>
                <a:effectLst/>
                <a:latin typeface="Arial" charset="0"/>
                <a:ea typeface="ＭＳ Ｐゴシック" charset="0"/>
                <a:cs typeface="ＭＳ Ｐゴシック" charset="0"/>
              </a:rPr>
              <a:t> trykksjakt. (https://no.wikipedia.org/wiki/Vannkraftverk)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1906 – 757 </a:t>
            </a:r>
            <a:r>
              <a:rPr lang="nb-NO" sz="1200" b="0" i="0" kern="1200" dirty="0" err="1">
                <a:solidFill>
                  <a:schemeClr val="tx1"/>
                </a:solidFill>
                <a:effectLst/>
                <a:latin typeface="Arial" charset="0"/>
                <a:ea typeface="ＭＳ Ｐゴシック" charset="0"/>
              </a:rPr>
              <a:t>Hydropower</a:t>
            </a:r>
            <a:r>
              <a:rPr lang="nb-NO" sz="1200" b="0" i="0" kern="1200" dirty="0">
                <a:solidFill>
                  <a:schemeClr val="tx1"/>
                </a:solidFill>
                <a:effectLst/>
                <a:latin typeface="Arial" charset="0"/>
                <a:ea typeface="ＭＳ Ｐゴシック" charset="0"/>
              </a:rPr>
              <a:t> </a:t>
            </a:r>
            <a:r>
              <a:rPr lang="nb-NO" sz="1200" b="0" i="0" kern="1200" dirty="0" err="1">
                <a:solidFill>
                  <a:schemeClr val="tx1"/>
                </a:solidFill>
                <a:effectLst/>
                <a:latin typeface="Arial" charset="0"/>
                <a:ea typeface="ＭＳ Ｐゴシック" charset="0"/>
              </a:rPr>
              <a:t>stations</a:t>
            </a:r>
            <a:r>
              <a:rPr lang="nb-NO" sz="1200" b="0" i="0" kern="1200" dirty="0">
                <a:solidFill>
                  <a:schemeClr val="tx1"/>
                </a:solidFill>
                <a:effectLst/>
                <a:latin typeface="Arial" charset="0"/>
                <a:ea typeface="ＭＳ Ｐゴシック" charset="0"/>
              </a:rPr>
              <a:t> in Norway –</a:t>
            </a:r>
            <a:r>
              <a:rPr lang="en-US" sz="1200" b="0" i="0" kern="1200" dirty="0">
                <a:solidFill>
                  <a:schemeClr val="tx1"/>
                </a:solidFill>
                <a:effectLst/>
                <a:latin typeface="Arial" charset="0"/>
                <a:ea typeface="ＭＳ Ｐゴシック" charset="0"/>
                <a:cs typeface="ＭＳ Ｐゴシック" charset="0"/>
              </a:rPr>
              <a:t>Between 1906 and 1918, the </a:t>
            </a:r>
            <a:r>
              <a:rPr lang="en-US" sz="1200" b="0" i="0" kern="1200" dirty="0" err="1">
                <a:solidFill>
                  <a:schemeClr val="tx1"/>
                </a:solidFill>
                <a:effectLst/>
                <a:latin typeface="Arial" charset="0"/>
                <a:ea typeface="ＭＳ Ｐゴシック" charset="0"/>
                <a:cs typeface="ＭＳ Ｐゴシック" charset="0"/>
              </a:rPr>
              <a:t>Tysso</a:t>
            </a:r>
            <a:r>
              <a:rPr lang="en-US" sz="1200" b="0" i="0" kern="1200" dirty="0">
                <a:solidFill>
                  <a:schemeClr val="tx1"/>
                </a:solidFill>
                <a:effectLst/>
                <a:latin typeface="Arial" charset="0"/>
                <a:ea typeface="ＭＳ Ｐゴシック" charset="0"/>
                <a:cs typeface="ＭＳ Ｐゴシック" charset="0"/>
              </a:rPr>
              <a:t> I hydraulic power station – one of the largest high-pressure power stations in the world at the time – was constructed (</a:t>
            </a:r>
            <a:r>
              <a:rPr lang="nb-NO" sz="1200" b="0" i="0" kern="1200" dirty="0">
                <a:solidFill>
                  <a:schemeClr val="tx1"/>
                </a:solidFill>
                <a:effectLst/>
                <a:latin typeface="Arial" charset="0"/>
                <a:ea typeface="ＭＳ Ｐゴシック" charset="0"/>
              </a:rPr>
              <a:t>(http://www.erih.net/i-</a:t>
            </a:r>
            <a:r>
              <a:rPr lang="nb-NO" sz="1200" b="0" i="0" kern="1200" dirty="0" err="1">
                <a:solidFill>
                  <a:schemeClr val="tx1"/>
                </a:solidFill>
                <a:effectLst/>
                <a:latin typeface="Arial" charset="0"/>
                <a:ea typeface="ＭＳ Ｐゴシック" charset="0"/>
              </a:rPr>
              <a:t>want</a:t>
            </a:r>
            <a:r>
              <a:rPr lang="nb-NO" sz="1200" b="0" i="0" kern="1200" dirty="0">
                <a:solidFill>
                  <a:schemeClr val="tx1"/>
                </a:solidFill>
                <a:effectLst/>
                <a:latin typeface="Arial" charset="0"/>
                <a:ea typeface="ＭＳ Ｐゴシック" charset="0"/>
              </a:rPr>
              <a:t>-to-go-</a:t>
            </a:r>
            <a:r>
              <a:rPr lang="nb-NO" sz="1200" b="0" i="0" kern="1200" dirty="0" err="1">
                <a:solidFill>
                  <a:schemeClr val="tx1"/>
                </a:solidFill>
                <a:effectLst/>
                <a:latin typeface="Arial" charset="0"/>
                <a:ea typeface="ＭＳ Ｐゴシック" charset="0"/>
              </a:rPr>
              <a:t>there</a:t>
            </a:r>
            <a:r>
              <a:rPr lang="nb-NO" sz="1200" b="0" i="0" kern="1200" dirty="0">
                <a:solidFill>
                  <a:schemeClr val="tx1"/>
                </a:solidFill>
                <a:effectLst/>
                <a:latin typeface="Arial" charset="0"/>
                <a:ea typeface="ＭＳ Ｐゴシック" charset="0"/>
              </a:rPr>
              <a:t>/</a:t>
            </a:r>
            <a:r>
              <a:rPr lang="nb-NO" sz="1200" b="0" i="0" kern="1200" dirty="0" err="1">
                <a:solidFill>
                  <a:schemeClr val="tx1"/>
                </a:solidFill>
                <a:effectLst/>
                <a:latin typeface="Arial" charset="0"/>
                <a:ea typeface="ＭＳ Ｐゴシック" charset="0"/>
              </a:rPr>
              <a:t>getpage</a:t>
            </a:r>
            <a:r>
              <a:rPr lang="nb-NO" sz="1200" b="0" i="0" kern="1200" dirty="0">
                <a:solidFill>
                  <a:schemeClr val="tx1"/>
                </a:solidFill>
                <a:effectLst/>
                <a:latin typeface="Arial" charset="0"/>
                <a:ea typeface="ＭＳ Ｐゴシック" charset="0"/>
              </a:rPr>
              <a:t>/4/</a:t>
            </a:r>
            <a:r>
              <a:rPr lang="nb-NO" sz="1200" b="0" i="0" kern="1200" dirty="0" err="1">
                <a:solidFill>
                  <a:schemeClr val="tx1"/>
                </a:solidFill>
                <a:effectLst/>
                <a:latin typeface="Arial" charset="0"/>
                <a:ea typeface="ＭＳ Ｐゴシック" charset="0"/>
              </a:rPr>
              <a:t>site</a:t>
            </a:r>
            <a:r>
              <a:rPr lang="nb-NO" sz="1200" b="0" i="0" kern="1200" dirty="0">
                <a:solidFill>
                  <a:schemeClr val="tx1"/>
                </a:solidFill>
                <a:effectLst/>
                <a:latin typeface="Arial" charset="0"/>
                <a:ea typeface="ＭＳ Ｐゴシック" charset="0"/>
              </a:rPr>
              <a:t>/show/norwegian-museum-</a:t>
            </a:r>
            <a:r>
              <a:rPr lang="nb-NO" sz="1200" b="0" i="0" kern="1200" dirty="0" err="1">
                <a:solidFill>
                  <a:schemeClr val="tx1"/>
                </a:solidFill>
                <a:effectLst/>
                <a:latin typeface="Arial" charset="0"/>
                <a:ea typeface="ＭＳ Ｐゴシック" charset="0"/>
              </a:rPr>
              <a:t>of</a:t>
            </a:r>
            <a:r>
              <a:rPr lang="nb-NO" sz="1200" b="0" i="0" kern="1200" dirty="0">
                <a:solidFill>
                  <a:schemeClr val="tx1"/>
                </a:solidFill>
                <a:effectLst/>
                <a:latin typeface="Arial" charset="0"/>
                <a:ea typeface="ＭＳ Ｐゴシック" charset="0"/>
              </a:rPr>
              <a:t>-hydro-power-and-</a:t>
            </a:r>
            <a:r>
              <a:rPr lang="nb-NO" sz="1200" b="0" i="0" kern="1200" dirty="0" err="1">
                <a:solidFill>
                  <a:schemeClr val="tx1"/>
                </a:solidFill>
                <a:effectLst/>
                <a:latin typeface="Arial" charset="0"/>
                <a:ea typeface="ＭＳ Ｐゴシック" charset="0"/>
              </a:rPr>
              <a:t>industry</a:t>
            </a:r>
            <a:r>
              <a:rPr lang="nb-NO" sz="1200" b="0" i="0" kern="1200" dirty="0">
                <a:solidFill>
                  <a:schemeClr val="tx1"/>
                </a:solidFill>
                <a:effectLst/>
                <a:latin typeface="Arial" charset="0"/>
                <a:ea typeface="ＭＳ Ｐゴシック" charset="0"/>
              </a:rPr>
              <a:t>/) </a:t>
            </a: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1911 - </a:t>
            </a:r>
            <a:r>
              <a:rPr lang="nb-NO" sz="1200" b="0" i="0" kern="1200" dirty="0">
                <a:solidFill>
                  <a:schemeClr val="tx1"/>
                </a:solidFill>
                <a:effectLst/>
                <a:latin typeface="Arial" charset="0"/>
                <a:ea typeface="ＭＳ Ｐゴシック" charset="0"/>
                <a:cs typeface="ＭＳ Ｐゴシック" charset="0"/>
              </a:rPr>
              <a:t> </a:t>
            </a:r>
            <a:r>
              <a:rPr lang="nb-NO" sz="1200" b="0" i="0" u="none" strike="noStrike" kern="1200" dirty="0">
                <a:solidFill>
                  <a:schemeClr val="tx1"/>
                </a:solidFill>
                <a:effectLst/>
                <a:latin typeface="Arial" charset="0"/>
                <a:ea typeface="ＭＳ Ｐゴシック" charset="0"/>
                <a:cs typeface="ＭＳ Ｐゴシック" charset="0"/>
                <a:hlinkClick r:id="rId28" tooltip="Vemork"/>
              </a:rPr>
              <a:t>Vemork kraftverk</a:t>
            </a:r>
            <a:r>
              <a:rPr lang="nb-NO" sz="1200" b="0" i="0" kern="1200" dirty="0">
                <a:solidFill>
                  <a:schemeClr val="tx1"/>
                </a:solidFill>
                <a:effectLst/>
                <a:latin typeface="Arial" charset="0"/>
                <a:ea typeface="ＭＳ Ｐゴシック" charset="0"/>
                <a:cs typeface="ＭＳ Ｐゴシック" charset="0"/>
              </a:rPr>
              <a:t> som stod ferdig i 1911 og var verdens største kraftverk med 10 turbiner. </a:t>
            </a:r>
            <a:endParaRPr lang="nb-NO" sz="1200" b="0" i="0" kern="1200" dirty="0">
              <a:solidFill>
                <a:schemeClr val="tx1"/>
              </a:solidFill>
              <a:effectLst/>
              <a:latin typeface="Arial" charset="0"/>
              <a:ea typeface="ＭＳ Ｐゴシック" charset="0"/>
            </a:endParaRPr>
          </a:p>
          <a:p>
            <a:endParaRPr lang="nb-NO" sz="1200" b="0" i="0" kern="1200" dirty="0">
              <a:solidFill>
                <a:schemeClr val="tx1"/>
              </a:solidFill>
              <a:effectLst/>
              <a:latin typeface="Arial" charset="0"/>
              <a:ea typeface="ＭＳ Ｐゴシック" charset="0"/>
            </a:endParaRPr>
          </a:p>
          <a:p>
            <a:r>
              <a:rPr lang="nb-NO" sz="1200" b="0" i="0" kern="1200" dirty="0">
                <a:solidFill>
                  <a:schemeClr val="tx1"/>
                </a:solidFill>
                <a:effectLst/>
                <a:latin typeface="Arial" charset="0"/>
                <a:ea typeface="ＭＳ Ｐゴシック" charset="0"/>
              </a:rPr>
              <a:t>1928 - </a:t>
            </a:r>
            <a:r>
              <a:rPr lang="en-US" dirty="0" err="1"/>
              <a:t>Nore</a:t>
            </a:r>
            <a:r>
              <a:rPr lang="en-US" dirty="0"/>
              <a:t> 1 started operation 1928. It is recognized as the first hydropower project developed by Government (http://tunnel.no/wp-content/uploads/2014/01/Publication_22.pdf)</a:t>
            </a:r>
          </a:p>
          <a:p>
            <a:endParaRPr lang="en-US" dirty="0"/>
          </a:p>
          <a:p>
            <a:r>
              <a:rPr lang="en-US" dirty="0"/>
              <a:t>1970 - </a:t>
            </a:r>
            <a:r>
              <a:rPr lang="nb-NO" sz="1200" b="0" i="0" u="none" strike="noStrike" kern="1200" dirty="0" err="1">
                <a:solidFill>
                  <a:schemeClr val="tx1"/>
                </a:solidFill>
                <a:effectLst/>
                <a:latin typeface="Arial" charset="0"/>
                <a:ea typeface="ＭＳ Ｐゴシック" charset="0"/>
                <a:cs typeface="ＭＳ Ｐゴシック" charset="0"/>
                <a:hlinkClick r:id="rId29" tooltip="Mardøla-aksjonen"/>
              </a:rPr>
              <a:t>Mardøla</a:t>
            </a:r>
            <a:r>
              <a:rPr lang="nb-NO" sz="1200" b="0" i="0" u="none" strike="noStrike" kern="1200" dirty="0">
                <a:solidFill>
                  <a:schemeClr val="tx1"/>
                </a:solidFill>
                <a:effectLst/>
                <a:latin typeface="Arial" charset="0"/>
                <a:ea typeface="ＭＳ Ｐゴシック" charset="0"/>
                <a:cs typeface="ＭＳ Ｐゴシック" charset="0"/>
                <a:hlinkClick r:id="rId29" tooltip="Mardøla-aksjonen"/>
              </a:rPr>
              <a:t>-aksjonen</a:t>
            </a:r>
            <a:r>
              <a:rPr lang="nb-NO" sz="1200" b="0" i="0" kern="1200" dirty="0">
                <a:solidFill>
                  <a:schemeClr val="tx1"/>
                </a:solidFill>
                <a:effectLst/>
                <a:latin typeface="Arial" charset="0"/>
                <a:ea typeface="ＭＳ Ｐゴシック" charset="0"/>
                <a:cs typeface="ＭＳ Ｐゴシック" charset="0"/>
              </a:rPr>
              <a:t> var den første store miljøsaken der sivil ulydighet ble brukt i større skala. (https://no.wikipedia.org/wiki/Sivil_ulydighet).</a:t>
            </a:r>
            <a:r>
              <a:rPr lang="nb-NO" sz="1200" b="0" i="0" kern="1200" baseline="0" dirty="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1973 – </a:t>
            </a:r>
            <a:r>
              <a:rPr lang="en-US" dirty="0" err="1"/>
              <a:t>Driva</a:t>
            </a:r>
            <a:r>
              <a:rPr lang="en-US" dirty="0"/>
              <a:t> - </a:t>
            </a:r>
            <a:r>
              <a:rPr lang="nb-NO" sz="1200" b="0" i="0" kern="1200" dirty="0">
                <a:solidFill>
                  <a:schemeClr val="tx1"/>
                </a:solidFill>
                <a:effectLst/>
                <a:latin typeface="Arial" charset="0"/>
                <a:ea typeface="ＭＳ Ｐゴシック" charset="0"/>
                <a:cs typeface="ＭＳ Ｐゴシック" charset="0"/>
              </a:rPr>
              <a:t>Det første kraftverket i verden der dette ble gjort var </a:t>
            </a:r>
            <a:r>
              <a:rPr lang="nb-NO" sz="1200" b="0" i="0" u="none" strike="noStrike" kern="1200" dirty="0">
                <a:solidFill>
                  <a:schemeClr val="tx1"/>
                </a:solidFill>
                <a:effectLst/>
                <a:latin typeface="Arial" charset="0"/>
                <a:ea typeface="ＭＳ Ｐゴシック" charset="0"/>
                <a:cs typeface="ＭＳ Ｐゴシック" charset="0"/>
                <a:hlinkClick r:id="rId30" tooltip="Driva kraftverk"/>
              </a:rPr>
              <a:t>Driva kraftverk</a:t>
            </a:r>
            <a:r>
              <a:rPr lang="nb-NO" sz="1200" b="0" i="0" kern="1200" dirty="0">
                <a:solidFill>
                  <a:schemeClr val="tx1"/>
                </a:solidFill>
                <a:effectLst/>
                <a:latin typeface="Arial" charset="0"/>
                <a:ea typeface="ＭＳ Ｐゴシック" charset="0"/>
                <a:cs typeface="ＭＳ Ｐゴシック" charset="0"/>
              </a:rPr>
              <a:t> i Møre og Romsdal i 1973. Dette høytrykks luftputekammeret (</a:t>
            </a:r>
            <a:r>
              <a:rPr lang="nb-NO" sz="1200" b="0" i="0" kern="1200" dirty="0" err="1">
                <a:solidFill>
                  <a:schemeClr val="tx1"/>
                </a:solidFill>
                <a:effectLst/>
                <a:latin typeface="Arial" charset="0"/>
                <a:ea typeface="ＭＳ Ｐゴシック" charset="0"/>
                <a:cs typeface="ＭＳ Ｐゴシック" charset="0"/>
              </a:rPr>
              <a:t>pressurized</a:t>
            </a:r>
            <a:r>
              <a:rPr lang="nb-NO" sz="1200" b="0" i="0" kern="1200" baseline="0" dirty="0">
                <a:solidFill>
                  <a:schemeClr val="tx1"/>
                </a:solidFill>
                <a:effectLst/>
                <a:latin typeface="Arial" charset="0"/>
                <a:ea typeface="ＭＳ Ｐゴシック" charset="0"/>
                <a:cs typeface="ＭＳ Ｐゴシック" charset="0"/>
              </a:rPr>
              <a:t> air </a:t>
            </a:r>
            <a:r>
              <a:rPr lang="nb-NO" sz="1200" b="0" i="0" kern="1200" baseline="0" dirty="0" err="1">
                <a:solidFill>
                  <a:schemeClr val="tx1"/>
                </a:solidFill>
                <a:effectLst/>
                <a:latin typeface="Arial" charset="0"/>
                <a:ea typeface="ＭＳ Ｐゴシック" charset="0"/>
                <a:cs typeface="ＭＳ Ｐゴシック" charset="0"/>
              </a:rPr>
              <a:t>cusion</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baseline="0" dirty="0" err="1">
                <a:solidFill>
                  <a:schemeClr val="tx1"/>
                </a:solidFill>
                <a:effectLst/>
                <a:latin typeface="Arial" charset="0"/>
                <a:ea typeface="ＭＳ Ｐゴシック" charset="0"/>
                <a:cs typeface="ＭＳ Ｐゴシック" charset="0"/>
              </a:rPr>
              <a:t>chamber</a:t>
            </a:r>
            <a:r>
              <a:rPr lang="nb-NO" sz="1200" b="0" i="0" kern="1200" baseline="0" dirty="0">
                <a:solidFill>
                  <a:schemeClr val="tx1"/>
                </a:solidFill>
                <a:effectLst/>
                <a:latin typeface="Arial" charset="0"/>
                <a:ea typeface="ＭＳ Ｐゴシック" charset="0"/>
                <a:cs typeface="ＭＳ Ｐゴシック" charset="0"/>
              </a:rPr>
              <a:t>) </a:t>
            </a:r>
            <a:r>
              <a:rPr lang="nb-NO" sz="1200" b="0" i="0" kern="1200" dirty="0">
                <a:solidFill>
                  <a:schemeClr val="tx1"/>
                </a:solidFill>
                <a:effectLst/>
                <a:latin typeface="Arial" charset="0"/>
                <a:ea typeface="ＭＳ Ｐゴシック" charset="0"/>
                <a:cs typeface="ＭＳ Ｐゴシック" charset="0"/>
              </a:rPr>
              <a:t>(https://no.wikipedia.org/wiki/Vannkraftverk)</a:t>
            </a:r>
            <a:endParaRPr lang="en-US" dirty="0"/>
          </a:p>
          <a:p>
            <a:endParaRPr lang="nb-NO" sz="1200" b="0" i="0" kern="1200" baseline="0" dirty="0">
              <a:solidFill>
                <a:schemeClr val="tx1"/>
              </a:solidFill>
              <a:effectLst/>
              <a:latin typeface="Arial" charset="0"/>
              <a:ea typeface="ＭＳ Ｐゴシック" charset="0"/>
            </a:endParaRPr>
          </a:p>
          <a:p>
            <a:r>
              <a:rPr lang="nb-NO" sz="1200" b="0" i="0" kern="1200" baseline="0" dirty="0">
                <a:solidFill>
                  <a:schemeClr val="tx1"/>
                </a:solidFill>
                <a:effectLst/>
                <a:latin typeface="Arial" charset="0"/>
                <a:ea typeface="ＭＳ Ｐゴシック" charset="0"/>
              </a:rPr>
              <a:t>1979 - </a:t>
            </a:r>
            <a:r>
              <a:rPr lang="en-US" dirty="0"/>
              <a:t>The Alta development raised (1979-81) one of the first hot tempered campaigns against hydropower development in the country</a:t>
            </a:r>
          </a:p>
          <a:p>
            <a:endParaRPr lang="en-US" dirty="0"/>
          </a:p>
          <a:p>
            <a:r>
              <a:rPr lang="en-US" dirty="0"/>
              <a:t>1988 </a:t>
            </a:r>
            <a:r>
              <a:rPr lang="en-US" sz="1200" b="0" i="0" kern="1200" dirty="0">
                <a:solidFill>
                  <a:schemeClr val="tx1"/>
                </a:solidFill>
                <a:effectLst/>
                <a:latin typeface="Arial" charset="0"/>
                <a:ea typeface="ＭＳ Ｐゴシック" charset="0"/>
                <a:cs typeface="ＭＳ Ｐゴシック" charset="0"/>
              </a:rPr>
              <a:t>It was the world's first multinational exchange for trading </a:t>
            </a:r>
            <a:r>
              <a:rPr lang="en-US" sz="1200" b="0" i="0" u="none" strike="noStrike" kern="1200" dirty="0">
                <a:solidFill>
                  <a:schemeClr val="tx1"/>
                </a:solidFill>
                <a:effectLst/>
                <a:latin typeface="Arial" charset="0"/>
                <a:ea typeface="ＭＳ Ｐゴシック" charset="0"/>
                <a:cs typeface="ＭＳ Ｐゴシック" charset="0"/>
                <a:hlinkClick r:id="rId31" tooltip="Electric power"/>
              </a:rPr>
              <a:t>electric power</a:t>
            </a:r>
            <a:r>
              <a:rPr lang="en-US" sz="1200" b="0" i="0" kern="1200" dirty="0">
                <a:solidFill>
                  <a:schemeClr val="tx1"/>
                </a:solidFill>
                <a:effectLst/>
                <a:latin typeface="Arial" charset="0"/>
                <a:ea typeface="ＭＳ Ｐゴシック" charset="0"/>
                <a:cs typeface="ＭＳ Ｐゴシック" charset="0"/>
              </a:rPr>
              <a:t>. (https://en.wikipedia.org/wiki/Nord_Pool_Spot)</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1998 - </a:t>
            </a:r>
            <a:r>
              <a:rPr lang="en-US" sz="1200" b="0" i="0" kern="1200" dirty="0">
                <a:solidFill>
                  <a:schemeClr val="tx1"/>
                </a:solidFill>
                <a:effectLst/>
                <a:latin typeface="Arial" charset="0"/>
                <a:ea typeface="ＭＳ Ｐゴシック" charset="0"/>
                <a:cs typeface="ＭＳ Ｐゴシック" charset="0"/>
              </a:rPr>
              <a:t>The </a:t>
            </a:r>
            <a:r>
              <a:rPr lang="en-US" sz="1200" b="1" i="0" kern="1200" dirty="0" err="1">
                <a:solidFill>
                  <a:schemeClr val="tx1"/>
                </a:solidFill>
                <a:effectLst/>
                <a:latin typeface="Arial" charset="0"/>
                <a:ea typeface="ＭＳ Ｐゴシック" charset="0"/>
                <a:cs typeface="ＭＳ Ｐゴシック" charset="0"/>
              </a:rPr>
              <a:t>Bieudron</a:t>
            </a:r>
            <a:r>
              <a:rPr lang="en-US" sz="1200" b="1" i="0" kern="1200" dirty="0">
                <a:solidFill>
                  <a:schemeClr val="tx1"/>
                </a:solidFill>
                <a:effectLst/>
                <a:latin typeface="Arial" charset="0"/>
                <a:ea typeface="ＭＳ Ｐゴシック" charset="0"/>
                <a:cs typeface="ＭＳ Ｐゴシック" charset="0"/>
              </a:rPr>
              <a:t> Hydroelectric Power Station</a:t>
            </a:r>
            <a:r>
              <a:rPr lang="en-US" sz="1200" b="0" i="0" kern="1200" dirty="0">
                <a:solidFill>
                  <a:schemeClr val="tx1"/>
                </a:solidFill>
                <a:effectLst/>
                <a:latin typeface="Arial" charset="0"/>
                <a:ea typeface="ＭＳ Ｐゴシック" charset="0"/>
                <a:cs typeface="ＭＳ Ｐゴシック" charset="0"/>
              </a:rPr>
              <a:t> is a </a:t>
            </a:r>
            <a:r>
              <a:rPr lang="en-US" sz="1200" b="0" i="0" u="none" strike="noStrike" kern="1200" dirty="0">
                <a:solidFill>
                  <a:schemeClr val="tx1"/>
                </a:solidFill>
                <a:effectLst/>
                <a:latin typeface="Arial" charset="0"/>
                <a:ea typeface="ＭＳ Ｐゴシック" charset="0"/>
                <a:cs typeface="ＭＳ Ｐゴシック" charset="0"/>
                <a:hlinkClick r:id="rId32" tooltip="Hydroelectric power plant"/>
              </a:rPr>
              <a:t>hydroelectric power plant</a:t>
            </a:r>
            <a:r>
              <a:rPr lang="en-US" sz="1200" b="0" i="0" kern="1200" dirty="0">
                <a:solidFill>
                  <a:schemeClr val="tx1"/>
                </a:solidFill>
                <a:effectLst/>
                <a:latin typeface="Arial" charset="0"/>
                <a:ea typeface="ＭＳ Ｐゴシック" charset="0"/>
                <a:cs typeface="ＭＳ Ｐゴシック" charset="0"/>
              </a:rPr>
              <a:t> located in the </a:t>
            </a:r>
            <a:r>
              <a:rPr lang="en-US" sz="1200" b="0" i="0" u="none" strike="noStrike" kern="1200" dirty="0">
                <a:solidFill>
                  <a:schemeClr val="tx1"/>
                </a:solidFill>
                <a:effectLst/>
                <a:latin typeface="Arial" charset="0"/>
                <a:ea typeface="ＭＳ Ｐゴシック" charset="0"/>
                <a:cs typeface="ＭＳ Ｐゴシック" charset="0"/>
                <a:hlinkClick r:id="rId33" tooltip="Swiss Alps"/>
              </a:rPr>
              <a:t>Swiss Alps</a:t>
            </a:r>
            <a:r>
              <a:rPr lang="en-US" sz="1200" b="0" i="0" kern="1200" dirty="0">
                <a:solidFill>
                  <a:schemeClr val="tx1"/>
                </a:solidFill>
                <a:effectLst/>
                <a:latin typeface="Arial" charset="0"/>
                <a:ea typeface="ＭＳ Ｐゴシック" charset="0"/>
                <a:cs typeface="ＭＳ Ｐゴシック" charset="0"/>
              </a:rPr>
              <a:t> in the </a:t>
            </a:r>
            <a:r>
              <a:rPr lang="en-US" sz="1200" b="0" i="0" u="none" strike="noStrike" kern="1200" dirty="0">
                <a:solidFill>
                  <a:schemeClr val="tx1"/>
                </a:solidFill>
                <a:effectLst/>
                <a:latin typeface="Arial" charset="0"/>
                <a:ea typeface="ＭＳ Ｐゴシック" charset="0"/>
                <a:cs typeface="ＭＳ Ｐゴシック" charset="0"/>
                <a:hlinkClick r:id="rId34" tooltip="Cantons of Switzerland"/>
              </a:rPr>
              <a:t>Canton</a:t>
            </a:r>
            <a:r>
              <a:rPr lang="en-US" sz="1200" b="0" i="0" kern="1200" dirty="0">
                <a:solidFill>
                  <a:schemeClr val="tx1"/>
                </a:solidFill>
                <a:effectLst/>
                <a:latin typeface="Arial" charset="0"/>
                <a:ea typeface="ＭＳ Ｐゴシック" charset="0"/>
                <a:cs typeface="ＭＳ Ｐゴシック" charset="0"/>
              </a:rPr>
              <a:t> of </a:t>
            </a:r>
            <a:r>
              <a:rPr lang="en-US" sz="1200" b="0" i="0" u="none" strike="noStrike" kern="1200" dirty="0">
                <a:solidFill>
                  <a:schemeClr val="tx1"/>
                </a:solidFill>
                <a:effectLst/>
                <a:latin typeface="Arial" charset="0"/>
                <a:ea typeface="ＭＳ Ｐゴシック" charset="0"/>
                <a:cs typeface="ＭＳ Ｐゴシック" charset="0"/>
                <a:hlinkClick r:id="rId35" tooltip="Valais"/>
              </a:rPr>
              <a:t>Valais</a:t>
            </a:r>
            <a:r>
              <a:rPr lang="en-US" sz="1200" b="0" i="0" kern="1200" dirty="0">
                <a:solidFill>
                  <a:schemeClr val="tx1"/>
                </a:solidFill>
                <a:effectLst/>
                <a:latin typeface="Arial" charset="0"/>
                <a:ea typeface="ＭＳ Ｐゴシック" charset="0"/>
                <a:cs typeface="ＭＳ Ｐゴシック" charset="0"/>
              </a:rPr>
              <a:t> in </a:t>
            </a:r>
            <a:r>
              <a:rPr lang="en-US" sz="1200" b="0" i="0" u="none" strike="noStrike" kern="1200" dirty="0">
                <a:solidFill>
                  <a:schemeClr val="tx1"/>
                </a:solidFill>
                <a:effectLst/>
                <a:latin typeface="Arial" charset="0"/>
                <a:ea typeface="ＭＳ Ｐゴシック" charset="0"/>
                <a:cs typeface="ＭＳ Ｐゴシック" charset="0"/>
                <a:hlinkClick r:id="rId36" tooltip="Switzerland"/>
              </a:rPr>
              <a:t>Switzerland</a:t>
            </a:r>
            <a:r>
              <a:rPr lang="en-US" sz="1200" b="0" i="0" kern="1200" dirty="0">
                <a:solidFill>
                  <a:schemeClr val="tx1"/>
                </a:solidFill>
                <a:effectLst/>
                <a:latin typeface="Arial" charset="0"/>
                <a:ea typeface="ＭＳ Ｐゴシック" charset="0"/>
                <a:cs typeface="ＭＳ Ｐゴシック" charset="0"/>
              </a:rPr>
              <a:t>. The power plant is fed with water from the </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7" tooltip="Grande Dixence Dam"/>
              </a:rPr>
              <a:t>Dixence</a:t>
            </a:r>
            <a:r>
              <a:rPr lang="en-US" sz="1200" b="0" i="0" u="none" strike="noStrike" kern="1200" dirty="0">
                <a:solidFill>
                  <a:schemeClr val="tx1"/>
                </a:solidFill>
                <a:effectLst/>
                <a:latin typeface="Arial" charset="0"/>
                <a:ea typeface="ＭＳ Ｐゴシック" charset="0"/>
                <a:cs typeface="ＭＳ Ｐゴシック" charset="0"/>
                <a:hlinkClick r:id="rId37" tooltip="Grande Dixence Dam"/>
              </a:rPr>
              <a:t> Dam</a:t>
            </a:r>
            <a:r>
              <a:rPr lang="en-US" sz="1200" b="0" i="0" kern="1200" dirty="0">
                <a:solidFill>
                  <a:schemeClr val="tx1"/>
                </a:solidFill>
                <a:effectLst/>
                <a:latin typeface="Arial" charset="0"/>
                <a:ea typeface="ＭＳ Ｐゴシック" charset="0"/>
                <a:cs typeface="ＭＳ Ｐゴシック" charset="0"/>
              </a:rPr>
              <a:t>'s </a:t>
            </a:r>
            <a:r>
              <a:rPr lang="en-US" sz="1200" b="0" i="0" u="none" strike="noStrike" kern="1200" dirty="0">
                <a:solidFill>
                  <a:schemeClr val="tx1"/>
                </a:solidFill>
                <a:effectLst/>
                <a:latin typeface="Arial" charset="0"/>
                <a:ea typeface="ＭＳ Ｐゴシック" charset="0"/>
                <a:cs typeface="ＭＳ Ｐゴシック" charset="0"/>
                <a:hlinkClick r:id="rId38" tooltip="Reservoir"/>
              </a:rPr>
              <a:t>reservoir</a:t>
            </a:r>
            <a:r>
              <a:rPr lang="en-US" sz="1200" b="0" i="0" kern="1200" dirty="0">
                <a:solidFill>
                  <a:schemeClr val="tx1"/>
                </a:solidFill>
                <a:effectLst/>
                <a:latin typeface="Arial" charset="0"/>
                <a:ea typeface="ＭＳ Ｐゴシック" charset="0"/>
                <a:cs typeface="ＭＳ Ｐゴシック" charset="0"/>
              </a:rPr>
              <a:t>, Lac des Dix and is part of the </a:t>
            </a:r>
            <a:r>
              <a:rPr lang="en-US" sz="1200" b="0" i="0" kern="1200" dirty="0" err="1">
                <a:solidFill>
                  <a:schemeClr val="tx1"/>
                </a:solidFill>
                <a:effectLst/>
                <a:latin typeface="Arial" charset="0"/>
                <a:ea typeface="ＭＳ Ｐゴシック" charset="0"/>
                <a:cs typeface="ＭＳ Ｐゴシック" charset="0"/>
              </a:rPr>
              <a:t>Cleuson-Dixence</a:t>
            </a:r>
            <a:r>
              <a:rPr lang="en-US" sz="1200" b="0" i="0" kern="1200" dirty="0">
                <a:solidFill>
                  <a:schemeClr val="tx1"/>
                </a:solidFill>
                <a:effectLst/>
                <a:latin typeface="Arial" charset="0"/>
                <a:ea typeface="ＭＳ Ｐゴシック" charset="0"/>
                <a:cs typeface="ＭＳ Ｐゴシック" charset="0"/>
              </a:rPr>
              <a:t> Complex. The 1269 MW power plant is operated by </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Grande </a:t>
            </a:r>
            <a:r>
              <a:rPr lang="en-US" sz="1200" b="0" i="0" u="none" strike="noStrike" kern="1200" dirty="0" err="1">
                <a:solidFill>
                  <a:schemeClr val="tx1"/>
                </a:solidFill>
                <a:effectLst/>
                <a:latin typeface="Arial" charset="0"/>
                <a:ea typeface="ＭＳ Ｐゴシック" charset="0"/>
                <a:cs typeface="ＭＳ Ｐゴシック" charset="0"/>
                <a:hlinkClick r:id="rId39" tooltip="Grande Dixence SA"/>
              </a:rPr>
              <a:t>Dixence</a:t>
            </a:r>
            <a:r>
              <a:rPr lang="en-US" sz="1200" b="0" i="0" u="none" strike="noStrike" kern="1200" dirty="0">
                <a:solidFill>
                  <a:schemeClr val="tx1"/>
                </a:solidFill>
                <a:effectLst/>
                <a:latin typeface="Arial" charset="0"/>
                <a:ea typeface="ＭＳ Ｐゴシック" charset="0"/>
                <a:cs typeface="ＭＳ Ｐゴシック" charset="0"/>
                <a:hlinkClick r:id="rId39" tooltip="Grande Dixence SA"/>
              </a:rPr>
              <a:t> SA</a:t>
            </a:r>
            <a:r>
              <a:rPr lang="en-US" sz="1200" b="0" i="0" kern="1200" dirty="0">
                <a:solidFill>
                  <a:schemeClr val="tx1"/>
                </a:solidFill>
                <a:effectLst/>
                <a:latin typeface="Arial" charset="0"/>
                <a:ea typeface="ＭＳ Ｐゴシック" charset="0"/>
                <a:cs typeface="ＭＳ Ｐゴシック" charset="0"/>
              </a:rPr>
              <a:t>.</a:t>
            </a:r>
            <a:r>
              <a:rPr lang="en-US" sz="1200" b="0" i="0" u="none" strike="noStrike" kern="1200" baseline="30000" dirty="0">
                <a:solidFill>
                  <a:schemeClr val="tx1"/>
                </a:solidFill>
                <a:effectLst/>
                <a:latin typeface="Arial" charset="0"/>
                <a:ea typeface="ＭＳ Ｐゴシック" charset="0"/>
                <a:cs typeface="ＭＳ Ｐゴシック" charset="0"/>
                <a:hlinkClick r:id="rId40"/>
              </a:rPr>
              <a:t>[1]</a:t>
            </a:r>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Production began in 1998, with two world records set upon its completion: the world's most powerful </a:t>
            </a:r>
            <a:r>
              <a:rPr lang="en-US" sz="1200" b="0" i="0" u="none" strike="noStrike" kern="1200" dirty="0">
                <a:solidFill>
                  <a:schemeClr val="tx1"/>
                </a:solidFill>
                <a:effectLst/>
                <a:latin typeface="Arial" charset="0"/>
                <a:ea typeface="ＭＳ Ｐゴシック" charset="0"/>
                <a:cs typeface="ＭＳ Ｐゴシック" charset="0"/>
                <a:hlinkClick r:id="rId41" tooltip="Pelton turbine"/>
              </a:rPr>
              <a:t>Pelton turbine</a:t>
            </a:r>
            <a:r>
              <a:rPr lang="en-US" sz="1200" b="0" i="0" kern="1200" dirty="0">
                <a:solidFill>
                  <a:schemeClr val="tx1"/>
                </a:solidFill>
                <a:effectLst/>
                <a:latin typeface="Arial" charset="0"/>
                <a:ea typeface="ＭＳ Ｐゴシック" charset="0"/>
                <a:cs typeface="ＭＳ Ｐゴシック" charset="0"/>
              </a:rPr>
              <a:t> as well as the highest </a:t>
            </a:r>
            <a:r>
              <a:rPr lang="en-US" sz="1200" b="0" i="0" u="none" strike="noStrike" kern="1200" dirty="0">
                <a:solidFill>
                  <a:schemeClr val="tx1"/>
                </a:solidFill>
                <a:effectLst/>
                <a:latin typeface="Arial" charset="0"/>
                <a:ea typeface="ＭＳ Ｐゴシック" charset="0"/>
                <a:cs typeface="ＭＳ Ｐゴシック" charset="0"/>
                <a:hlinkClick r:id="rId42" tooltip="Hydraulic head"/>
              </a:rPr>
              <a:t>head</a:t>
            </a:r>
            <a:r>
              <a:rPr lang="en-US" sz="1200" b="0" i="0" kern="1200" dirty="0">
                <a:solidFill>
                  <a:schemeClr val="tx1"/>
                </a:solidFill>
                <a:effectLst/>
                <a:latin typeface="Arial" charset="0"/>
                <a:ea typeface="ＭＳ Ｐゴシック" charset="0"/>
                <a:cs typeface="ＭＳ Ｐゴシック" charset="0"/>
              </a:rPr>
              <a:t> used to produce hydro-electric energy. A </a:t>
            </a:r>
            <a:r>
              <a:rPr lang="en-US" sz="1200" b="0" i="0" u="none" strike="noStrike" kern="1200" dirty="0">
                <a:solidFill>
                  <a:schemeClr val="tx1"/>
                </a:solidFill>
                <a:effectLst/>
                <a:latin typeface="Arial" charset="0"/>
                <a:ea typeface="ＭＳ Ｐゴシック" charset="0"/>
                <a:cs typeface="ＭＳ Ｐゴシック" charset="0"/>
                <a:hlinkClick r:id="rId43" tooltip="Penstock"/>
              </a:rPr>
              <a:t>penstock</a:t>
            </a:r>
            <a:r>
              <a:rPr lang="en-US" sz="1200" b="0" i="0" kern="1200" dirty="0">
                <a:solidFill>
                  <a:schemeClr val="tx1"/>
                </a:solidFill>
                <a:effectLst/>
                <a:latin typeface="Arial" charset="0"/>
                <a:ea typeface="ＭＳ Ｐゴシック" charset="0"/>
                <a:cs typeface="ＭＳ Ｐゴシック" charset="0"/>
              </a:rPr>
              <a:t> rupture in 2000 forced the closure of the power plant and it was operational again in 2010</a:t>
            </a:r>
            <a:endParaRPr lang="en-US" dirty="0"/>
          </a:p>
          <a:p>
            <a:r>
              <a:rPr lang="en-US" dirty="0"/>
              <a:t>(https://en.wikipedia.org/wiki/Bieudron_Hydroelectric_Power_Station)</a:t>
            </a:r>
          </a:p>
          <a:p>
            <a:endParaRPr lang="en-US" dirty="0"/>
          </a:p>
          <a:p>
            <a:endParaRPr lang="nb-NO" dirty="0"/>
          </a:p>
        </p:txBody>
      </p:sp>
      <p:sp>
        <p:nvSpPr>
          <p:cNvPr id="4" name="Slide Number Placeholder 3"/>
          <p:cNvSpPr>
            <a:spLocks noGrp="1"/>
          </p:cNvSpPr>
          <p:nvPr>
            <p:ph type="sldNum" sz="quarter" idx="10"/>
          </p:nvPr>
        </p:nvSpPr>
        <p:spPr/>
        <p:txBody>
          <a:bodyPr/>
          <a:lstStyle/>
          <a:p>
            <a:pPr>
              <a:defRPr/>
            </a:pPr>
            <a:fld id="{9346E901-D826-45E6-8C00-FEE5A56AC260}" type="slidenum">
              <a:rPr lang="nn-NO" smtClean="0"/>
              <a:pPr>
                <a:defRPr/>
              </a:pPr>
              <a:t>12</a:t>
            </a:fld>
            <a:endParaRPr lang="nn-NO"/>
          </a:p>
        </p:txBody>
      </p:sp>
    </p:spTree>
    <p:extLst>
      <p:ext uri="{BB962C8B-B14F-4D97-AF65-F5344CB8AC3E}">
        <p14:creationId xmlns:p14="http://schemas.microsoft.com/office/powerpoint/2010/main" val="82751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p>
            <a:r>
              <a:rPr lang="en-US"/>
              <a:t>Click to edit Master title style</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b-NO"/>
          </a:p>
        </p:txBody>
      </p:sp>
      <p:sp>
        <p:nvSpPr>
          <p:cNvPr id="5" name="Footer Placeholder 4"/>
          <p:cNvSpPr>
            <a:spLocks noGrp="1"/>
          </p:cNvSpPr>
          <p:nvPr>
            <p:ph type="ftr" sz="quarter" idx="10"/>
          </p:nvPr>
        </p:nvSpPr>
        <p:spPr/>
        <p:txBody>
          <a:bodyPr/>
          <a:lstStyle/>
          <a:p>
            <a:r>
              <a:rPr lang="en-US" dirty="0"/>
              <a:t>Hydropower Development Program</a:t>
            </a:r>
            <a:endParaRPr lang="nb-NO" dirty="0"/>
          </a:p>
        </p:txBody>
      </p:sp>
    </p:spTree>
    <p:extLst>
      <p:ext uri="{BB962C8B-B14F-4D97-AF65-F5344CB8AC3E}">
        <p14:creationId xmlns:p14="http://schemas.microsoft.com/office/powerpoint/2010/main" val="327103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a:p>
        </p:txBody>
      </p:sp>
      <p:sp>
        <p:nvSpPr>
          <p:cNvPr id="3" name="Footer Placeholder 2"/>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1839282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a:p>
        </p:txBody>
      </p:sp>
      <p:sp>
        <p:nvSpPr>
          <p:cNvPr id="3" name="Footer Placeholder 2"/>
          <p:cNvSpPr>
            <a:spLocks noGrp="1"/>
          </p:cNvSpPr>
          <p:nvPr>
            <p:ph type="ftr" sz="quarter" idx="10"/>
          </p:nvPr>
        </p:nvSpPr>
        <p:spPr/>
        <p:txBody>
          <a:bodyPr/>
          <a:lstStyle/>
          <a:p>
            <a:r>
              <a:rPr lang="en-US"/>
              <a:t>Hydropower Development Program</a:t>
            </a:r>
            <a:endParaRPr lang="nb-NO" dirty="0"/>
          </a:p>
        </p:txBody>
      </p:sp>
      <p:pic>
        <p:nvPicPr>
          <p:cNvPr id="5" name="Bilde 6"/>
          <p:cNvPicPr>
            <a:picLocks noChangeAspect="1"/>
          </p:cNvPicPr>
          <p:nvPr userDrawn="1"/>
        </p:nvPicPr>
        <p:blipFill>
          <a:blip r:embed="rId2"/>
          <a:stretch>
            <a:fillRect/>
          </a:stretch>
        </p:blipFill>
        <p:spPr>
          <a:xfrm>
            <a:off x="9241436" y="5807025"/>
            <a:ext cx="2772949" cy="566828"/>
          </a:xfrm>
          <a:prstGeom prst="rect">
            <a:avLst/>
          </a:prstGeom>
        </p:spPr>
      </p:pic>
    </p:spTree>
    <p:extLst>
      <p:ext uri="{BB962C8B-B14F-4D97-AF65-F5344CB8AC3E}">
        <p14:creationId xmlns:p14="http://schemas.microsoft.com/office/powerpoint/2010/main" val="831938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35604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Hydropower Development Program</a:t>
            </a:r>
            <a:endParaRPr lang="nb-NO" dirty="0"/>
          </a:p>
        </p:txBody>
      </p:sp>
      <p:pic>
        <p:nvPicPr>
          <p:cNvPr id="4" name="Bilde 6"/>
          <p:cNvPicPr>
            <a:picLocks noChangeAspect="1"/>
          </p:cNvPicPr>
          <p:nvPr userDrawn="1"/>
        </p:nvPicPr>
        <p:blipFill>
          <a:blip r:embed="rId2"/>
          <a:stretch>
            <a:fillRect/>
          </a:stretch>
        </p:blipFill>
        <p:spPr>
          <a:xfrm>
            <a:off x="9241436" y="5807025"/>
            <a:ext cx="2772949" cy="566828"/>
          </a:xfrm>
          <a:prstGeom prst="rect">
            <a:avLst/>
          </a:prstGeom>
        </p:spPr>
      </p:pic>
    </p:spTree>
    <p:extLst>
      <p:ext uri="{BB962C8B-B14F-4D97-AF65-F5344CB8AC3E}">
        <p14:creationId xmlns:p14="http://schemas.microsoft.com/office/powerpoint/2010/main" val="1498229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tekst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155632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b-NO" noProof="0" dirty="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3144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loddrett tekst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Footer Placeholder 3"/>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773011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500533" y="533400"/>
            <a:ext cx="2590800" cy="4870450"/>
          </a:xfrm>
        </p:spPr>
        <p:txBody>
          <a:bodyPr vert="eaVert"/>
          <a:lstStyle/>
          <a:p>
            <a:r>
              <a:rPr lang="en-US"/>
              <a:t>Click to edit Master title style</a:t>
            </a:r>
            <a:endParaRPr lang="nb-NO"/>
          </a:p>
        </p:txBody>
      </p:sp>
      <p:sp>
        <p:nvSpPr>
          <p:cNvPr id="3" name="Plassholder for loddrett tekst 2"/>
          <p:cNvSpPr>
            <a:spLocks noGrp="1"/>
          </p:cNvSpPr>
          <p:nvPr>
            <p:ph type="body" orient="vert" idx="1"/>
          </p:nvPr>
        </p:nvSpPr>
        <p:spPr>
          <a:xfrm>
            <a:off x="728133" y="533400"/>
            <a:ext cx="7569200" cy="4870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Footer Placeholder 3"/>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3416743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3 Column Vertical">
    <p:spTree>
      <p:nvGrpSpPr>
        <p:cNvPr id="1" name=""/>
        <p:cNvGrpSpPr/>
        <p:nvPr/>
      </p:nvGrpSpPr>
      <p:grpSpPr>
        <a:xfrm>
          <a:off x="0" y="0"/>
          <a:ext cx="0" cy="0"/>
          <a:chOff x="0" y="0"/>
          <a:chExt cx="0" cy="0"/>
        </a:xfrm>
      </p:grpSpPr>
      <p:sp>
        <p:nvSpPr>
          <p:cNvPr id="10" name="Slide Number Placeholder 9"/>
          <p:cNvSpPr>
            <a:spLocks noGrp="1"/>
          </p:cNvSpPr>
          <p:nvPr>
            <p:ph type="sldNum" sz="quarter" idx="21"/>
          </p:nvPr>
        </p:nvSpPr>
        <p:spPr/>
        <p:txBody>
          <a:bodyPr/>
          <a:lstStyle/>
          <a:p>
            <a:endParaRPr lang="nb-NO" noProof="0" dirty="0"/>
          </a:p>
        </p:txBody>
      </p:sp>
    </p:spTree>
    <p:extLst>
      <p:ext uri="{BB962C8B-B14F-4D97-AF65-F5344CB8AC3E}">
        <p14:creationId xmlns:p14="http://schemas.microsoft.com/office/powerpoint/2010/main" val="912495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solidFill>
                  <a:schemeClr val="accent6">
                    <a:lumMod val="50000"/>
                  </a:schemeClr>
                </a:solidFill>
              </a:defRPr>
            </a:lvl1pPr>
          </a:lstStyle>
          <a:p>
            <a:r>
              <a:rPr lang="en-US"/>
              <a:t>Click to edit Master title style</a:t>
            </a:r>
            <a:endParaRPr lang="nb-NO" dirty="0"/>
          </a:p>
        </p:txBody>
      </p:sp>
      <p:sp>
        <p:nvSpPr>
          <p:cNvPr id="17" name="Text Placeholder 16"/>
          <p:cNvSpPr>
            <a:spLocks noGrp="1"/>
          </p:cNvSpPr>
          <p:nvPr>
            <p:ph type="body" sz="quarter" idx="10"/>
          </p:nvPr>
        </p:nvSpPr>
        <p:spPr>
          <a:xfrm>
            <a:off x="431800" y="1412776"/>
            <a:ext cx="11328400" cy="4680520"/>
          </a:xfrm>
          <a:prstGeom prst="rect">
            <a:avLst/>
          </a:prstGeom>
        </p:spPr>
        <p:txBody>
          <a:bodyPr/>
          <a:lstStyle>
            <a:lvl1pPr marL="135731" indent="-135731">
              <a:buClr>
                <a:schemeClr val="accent3">
                  <a:lumMod val="75000"/>
                </a:schemeClr>
              </a:buClr>
              <a:buSzPct val="65000"/>
              <a:defRPr>
                <a:solidFill>
                  <a:schemeClr val="accent6">
                    <a:lumMod val="50000"/>
                  </a:schemeClr>
                </a:solidFill>
              </a:defRPr>
            </a:lvl1pPr>
            <a:lvl2pPr marL="336947" indent="-130969">
              <a:buClr>
                <a:schemeClr val="accent6">
                  <a:lumMod val="75000"/>
                </a:schemeClr>
              </a:buClr>
              <a:defRPr>
                <a:solidFill>
                  <a:schemeClr val="accent6">
                    <a:lumMod val="50000"/>
                  </a:schemeClr>
                </a:solidFill>
              </a:defRPr>
            </a:lvl2pPr>
            <a:lvl3pPr marL="536972" indent="-91679">
              <a:buClr>
                <a:schemeClr val="accent5"/>
              </a:buClr>
              <a:defRPr>
                <a:solidFill>
                  <a:schemeClr val="accent6">
                    <a:lumMod val="50000"/>
                  </a:schemeClr>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451592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p>
            <a:r>
              <a:rPr lang="en-US"/>
              <a:t>Click to edit Master title style</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nb-NO" dirty="0"/>
          </a:p>
        </p:txBody>
      </p:sp>
      <p:sp>
        <p:nvSpPr>
          <p:cNvPr id="5" name="Footer Placeholder 4"/>
          <p:cNvSpPr>
            <a:spLocks noGrp="1"/>
          </p:cNvSpPr>
          <p:nvPr>
            <p:ph type="ftr" sz="quarter" idx="10"/>
          </p:nvPr>
        </p:nvSpPr>
        <p:spPr/>
        <p:txBody>
          <a:bodyPr/>
          <a:lstStyle/>
          <a:p>
            <a:r>
              <a:rPr lang="en-US" dirty="0"/>
              <a:t>Hydropower Development Program</a:t>
            </a:r>
            <a:endParaRPr lang="nb-NO" dirty="0"/>
          </a:p>
        </p:txBody>
      </p:sp>
      <p:pic>
        <p:nvPicPr>
          <p:cNvPr id="8" name="Bilde 6"/>
          <p:cNvPicPr>
            <a:picLocks noChangeAspect="1"/>
          </p:cNvPicPr>
          <p:nvPr userDrawn="1"/>
        </p:nvPicPr>
        <p:blipFill>
          <a:blip r:embed="rId2"/>
          <a:stretch>
            <a:fillRect/>
          </a:stretch>
        </p:blipFill>
        <p:spPr>
          <a:xfrm>
            <a:off x="9241436" y="5807025"/>
            <a:ext cx="2772949" cy="566828"/>
          </a:xfrm>
          <a:prstGeom prst="rect">
            <a:avLst/>
          </a:prstGeom>
        </p:spPr>
      </p:pic>
    </p:spTree>
    <p:extLst>
      <p:ext uri="{BB962C8B-B14F-4D97-AF65-F5344CB8AC3E}">
        <p14:creationId xmlns:p14="http://schemas.microsoft.com/office/powerpoint/2010/main" val="697002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pPr>
              <a:defRPr b="0" i="0"/>
            </a:pPr>
            <a:r>
              <a:rPr lang="x-none"/>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b="0" i="0"/>
            </a:pPr>
            <a:r>
              <a:rPr lang="x-none"/>
              <a:t>Klikk for å redigere undertittelstil i malen</a:t>
            </a:r>
          </a:p>
        </p:txBody>
      </p:sp>
      <p:sp>
        <p:nvSpPr>
          <p:cNvPr id="6" name="Plassholder for lysbildenummer 5"/>
          <p:cNvSpPr>
            <a:spLocks noGrp="1"/>
          </p:cNvSpPr>
          <p:nvPr>
            <p:ph type="sldNum" sz="quarter" idx="12"/>
          </p:nvPr>
        </p:nvSpPr>
        <p:spPr/>
        <p:txBody>
          <a:bodyPr/>
          <a:lstStyle/>
          <a:p>
            <a:pPr>
              <a:defRPr b="0" i="0"/>
            </a:pPr>
            <a:fld id="{1BDFF224-EDBC-4EBE-915F-D12E96F79F03}" type="slidenum">
              <a:rPr lang="nb-NO" smtClean="0"/>
              <a:t>‹#›</a:t>
            </a:fld>
            <a:endParaRPr lang="nb-NO" dirty="0"/>
          </a:p>
        </p:txBody>
      </p:sp>
    </p:spTree>
    <p:extLst>
      <p:ext uri="{BB962C8B-B14F-4D97-AF65-F5344CB8AC3E}">
        <p14:creationId xmlns:p14="http://schemas.microsoft.com/office/powerpoint/2010/main" val="29572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a:t>Klikk for å redigere tittelstil</a:t>
            </a:r>
          </a:p>
        </p:txBody>
      </p:sp>
      <p:sp>
        <p:nvSpPr>
          <p:cNvPr id="3" name="Plassholder for innhold 2"/>
          <p:cNvSpPr>
            <a:spLocks noGrp="1"/>
          </p:cNvSpPr>
          <p:nvPr>
            <p:ph idx="1"/>
          </p:nvPr>
        </p:nvSpPr>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dato 3"/>
          <p:cNvSpPr>
            <a:spLocks noGrp="1"/>
          </p:cNvSpPr>
          <p:nvPr>
            <p:ph type="dt" sz="half" idx="10"/>
          </p:nvPr>
        </p:nvSpPr>
        <p:spPr>
          <a:xfrm>
            <a:off x="838200" y="6356352"/>
            <a:ext cx="2743200" cy="365125"/>
          </a:xfrm>
          <a:prstGeom prst="rect">
            <a:avLst/>
          </a:prstGeom>
        </p:spPr>
        <p:txBody>
          <a:bodyPr/>
          <a:lstStyle/>
          <a:p>
            <a:pPr>
              <a:defRPr b="0" i="0"/>
            </a:pPr>
            <a:fld id="{2E5F6EFA-65FA-4437-94B5-AFF790BB3A47}" type="datetimeFigureOut">
              <a:rPr lang="nb-NO" smtClean="0"/>
              <a:t>12.06.2023</a:t>
            </a:fld>
            <a:endParaRPr lang="nb-NO" dirty="0"/>
          </a:p>
        </p:txBody>
      </p:sp>
      <p:sp>
        <p:nvSpPr>
          <p:cNvPr id="5" name="Plassholder for bunntekst 4"/>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6" name="Plassholder for lysbildenummer 5"/>
          <p:cNvSpPr>
            <a:spLocks noGrp="1"/>
          </p:cNvSpPr>
          <p:nvPr>
            <p:ph type="sldNum" sz="quarter" idx="12"/>
          </p:nvPr>
        </p:nvSpPr>
        <p:spPr/>
        <p:txBody>
          <a:bodyPr/>
          <a:lstStyle/>
          <a:p>
            <a:pPr>
              <a:defRPr b="0" i="0"/>
            </a:pPr>
            <a:fld id="{B6CC0A1F-37B8-4BE2-9CE6-DFCB308AC92A}" type="slidenum">
              <a:rPr lang="nb-NO" smtClean="0"/>
              <a:t>‹#›</a:t>
            </a:fld>
            <a:endParaRPr lang="nb-NO" dirty="0"/>
          </a:p>
        </p:txBody>
      </p:sp>
    </p:spTree>
    <p:extLst>
      <p:ext uri="{BB962C8B-B14F-4D97-AF65-F5344CB8AC3E}">
        <p14:creationId xmlns:p14="http://schemas.microsoft.com/office/powerpoint/2010/main" val="2730503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1" y="1709740"/>
            <a:ext cx="10515600" cy="2852737"/>
          </a:xfrm>
        </p:spPr>
        <p:txBody>
          <a:bodyPr anchor="b"/>
          <a:lstStyle>
            <a:lvl1pPr>
              <a:defRPr sz="6000"/>
            </a:lvl1pPr>
          </a:lstStyle>
          <a:p>
            <a:pPr>
              <a:defRPr b="0" i="0"/>
            </a:pPr>
            <a:r>
              <a:rPr lang="x-none"/>
              <a:t>Klikk for å redigere tittelstil</a:t>
            </a:r>
          </a:p>
        </p:txBody>
      </p:sp>
      <p:sp>
        <p:nvSpPr>
          <p:cNvPr id="3" name="Plassholder f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defRPr b="0" i="0"/>
            </a:pPr>
            <a:r>
              <a:rPr lang="x-none"/>
              <a:t>Klikk for å redigere tekststiler i malen</a:t>
            </a:r>
          </a:p>
        </p:txBody>
      </p:sp>
      <p:sp>
        <p:nvSpPr>
          <p:cNvPr id="4" name="Plassholder for dato 3"/>
          <p:cNvSpPr>
            <a:spLocks noGrp="1"/>
          </p:cNvSpPr>
          <p:nvPr>
            <p:ph type="dt" sz="half" idx="10"/>
          </p:nvPr>
        </p:nvSpPr>
        <p:spPr>
          <a:xfrm>
            <a:off x="838200" y="6356352"/>
            <a:ext cx="2743200" cy="365125"/>
          </a:xfrm>
          <a:prstGeom prst="rect">
            <a:avLst/>
          </a:prstGeom>
        </p:spPr>
        <p:txBody>
          <a:bodyPr/>
          <a:lstStyle/>
          <a:p>
            <a:pPr>
              <a:defRPr b="0" i="0"/>
            </a:pPr>
            <a:fld id="{369FA1D9-5260-4F3E-82AA-78A774534C80}" type="datetimeFigureOut">
              <a:rPr lang="nb-NO" smtClean="0"/>
              <a:t>12.06.2023</a:t>
            </a:fld>
            <a:endParaRPr lang="nb-NO" dirty="0"/>
          </a:p>
        </p:txBody>
      </p:sp>
      <p:sp>
        <p:nvSpPr>
          <p:cNvPr id="5" name="Plassholder for bunntekst 4"/>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6" name="Plassholder for lysbildenummer 5"/>
          <p:cNvSpPr>
            <a:spLocks noGrp="1"/>
          </p:cNvSpPr>
          <p:nvPr>
            <p:ph type="sldNum" sz="quarter" idx="12"/>
          </p:nvPr>
        </p:nvSpPr>
        <p:spPr/>
        <p:txBody>
          <a:bodyPr/>
          <a:lstStyle/>
          <a:p>
            <a:pPr>
              <a:defRPr b="0" i="0"/>
            </a:pPr>
            <a:fld id="{794D509C-11A3-4448-B935-B38915CCB3E2}" type="slidenum">
              <a:rPr lang="nb-NO" smtClean="0"/>
              <a:t>‹#›</a:t>
            </a:fld>
            <a:endParaRPr lang="nb-NO" dirty="0"/>
          </a:p>
        </p:txBody>
      </p:sp>
    </p:spTree>
    <p:extLst>
      <p:ext uri="{BB962C8B-B14F-4D97-AF65-F5344CB8AC3E}">
        <p14:creationId xmlns:p14="http://schemas.microsoft.com/office/powerpoint/2010/main" val="17465877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innhold 3"/>
          <p:cNvSpPr>
            <a:spLocks noGrp="1"/>
          </p:cNvSpPr>
          <p:nvPr>
            <p:ph sz="half" idx="2"/>
          </p:nvPr>
        </p:nvSpPr>
        <p:spPr>
          <a:xfrm>
            <a:off x="6172200" y="1825625"/>
            <a:ext cx="5181600" cy="4351338"/>
          </a:xfrm>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5" name="Plassholder for dato 4"/>
          <p:cNvSpPr>
            <a:spLocks noGrp="1"/>
          </p:cNvSpPr>
          <p:nvPr>
            <p:ph type="dt" sz="half" idx="10"/>
          </p:nvPr>
        </p:nvSpPr>
        <p:spPr>
          <a:xfrm>
            <a:off x="838200" y="6356352"/>
            <a:ext cx="2743200" cy="365125"/>
          </a:xfrm>
          <a:prstGeom prst="rect">
            <a:avLst/>
          </a:prstGeom>
        </p:spPr>
        <p:txBody>
          <a:bodyPr/>
          <a:lstStyle/>
          <a:p>
            <a:pPr>
              <a:defRPr b="0" i="0"/>
            </a:pPr>
            <a:fld id="{19129FD1-0298-458A-B4AE-01757F1A86DD}" type="datetimeFigureOut">
              <a:rPr lang="nb-NO" smtClean="0"/>
              <a:t>12.06.2023</a:t>
            </a:fld>
            <a:endParaRPr lang="nb-NO" dirty="0"/>
          </a:p>
        </p:txBody>
      </p:sp>
      <p:sp>
        <p:nvSpPr>
          <p:cNvPr id="6" name="Plassholder for bunntekst 5"/>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7" name="Plassholder for lysbildenummer 6"/>
          <p:cNvSpPr>
            <a:spLocks noGrp="1"/>
          </p:cNvSpPr>
          <p:nvPr>
            <p:ph type="sldNum" sz="quarter" idx="12"/>
          </p:nvPr>
        </p:nvSpPr>
        <p:spPr/>
        <p:txBody>
          <a:bodyPr/>
          <a:lstStyle/>
          <a:p>
            <a:pPr>
              <a:defRPr b="0" i="0"/>
            </a:pPr>
            <a:fld id="{6D9349D6-3955-4AC6-AB29-7300C75E8C11}" type="slidenum">
              <a:rPr lang="nb-NO" smtClean="0"/>
              <a:t>‹#›</a:t>
            </a:fld>
            <a:endParaRPr lang="nb-NO" dirty="0"/>
          </a:p>
        </p:txBody>
      </p:sp>
    </p:spTree>
    <p:extLst>
      <p:ext uri="{BB962C8B-B14F-4D97-AF65-F5344CB8AC3E}">
        <p14:creationId xmlns:p14="http://schemas.microsoft.com/office/powerpoint/2010/main" val="74002045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7"/>
            <a:ext cx="10515600" cy="1325563"/>
          </a:xfrm>
        </p:spPr>
        <p:txBody>
          <a:bodyPr/>
          <a:lstStyle/>
          <a:p>
            <a:pPr>
              <a:defRPr b="0" i="0"/>
            </a:pPr>
            <a:r>
              <a:rPr lang="x-none"/>
              <a:t>Klikk for å redigere tittelstil</a:t>
            </a:r>
          </a:p>
        </p:txBody>
      </p:sp>
      <p:sp>
        <p:nvSpPr>
          <p:cNvPr id="3" name="Plassholder f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b="0" i="0"/>
            </a:pPr>
            <a:r>
              <a:rPr lang="x-none" b="1"/>
              <a:t>Klikk for å redigere tekststiler i malen</a:t>
            </a:r>
          </a:p>
        </p:txBody>
      </p:sp>
      <p:sp>
        <p:nvSpPr>
          <p:cNvPr id="4" name="Plassholder for innhold 3"/>
          <p:cNvSpPr>
            <a:spLocks noGrp="1"/>
          </p:cNvSpPr>
          <p:nvPr>
            <p:ph sz="half" idx="2"/>
          </p:nvPr>
        </p:nvSpPr>
        <p:spPr>
          <a:xfrm>
            <a:off x="839789" y="2505075"/>
            <a:ext cx="5157787" cy="3684588"/>
          </a:xfrm>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5" name="Plassholder f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b="0" i="0"/>
            </a:pPr>
            <a:r>
              <a:rPr lang="x-none" b="1"/>
              <a:t>Klikk for å redigere tekststiler i malen</a:t>
            </a:r>
          </a:p>
        </p:txBody>
      </p:sp>
      <p:sp>
        <p:nvSpPr>
          <p:cNvPr id="6" name="Plassholder for innhold 5"/>
          <p:cNvSpPr>
            <a:spLocks noGrp="1"/>
          </p:cNvSpPr>
          <p:nvPr>
            <p:ph sz="quarter" idx="4"/>
          </p:nvPr>
        </p:nvSpPr>
        <p:spPr>
          <a:xfrm>
            <a:off x="6172201" y="2505075"/>
            <a:ext cx="5183188" cy="3684588"/>
          </a:xfrm>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7" name="Plassholder for dato 6"/>
          <p:cNvSpPr>
            <a:spLocks noGrp="1"/>
          </p:cNvSpPr>
          <p:nvPr>
            <p:ph type="dt" sz="half" idx="10"/>
          </p:nvPr>
        </p:nvSpPr>
        <p:spPr>
          <a:xfrm>
            <a:off x="838200" y="6356352"/>
            <a:ext cx="2743200" cy="365125"/>
          </a:xfrm>
          <a:prstGeom prst="rect">
            <a:avLst/>
          </a:prstGeom>
        </p:spPr>
        <p:txBody>
          <a:bodyPr/>
          <a:lstStyle/>
          <a:p>
            <a:pPr>
              <a:defRPr b="0" i="0"/>
            </a:pPr>
            <a:fld id="{3513994C-E858-49AF-BD49-EA6CD6F8D2A0}" type="datetimeFigureOut">
              <a:rPr lang="nb-NO" smtClean="0"/>
              <a:t>12.06.2023</a:t>
            </a:fld>
            <a:endParaRPr lang="nb-NO" dirty="0"/>
          </a:p>
        </p:txBody>
      </p:sp>
      <p:sp>
        <p:nvSpPr>
          <p:cNvPr id="8" name="Plassholder for bunntekst 7"/>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9" name="Plassholder for lysbildenummer 8"/>
          <p:cNvSpPr>
            <a:spLocks noGrp="1"/>
          </p:cNvSpPr>
          <p:nvPr>
            <p:ph type="sldNum" sz="quarter" idx="12"/>
          </p:nvPr>
        </p:nvSpPr>
        <p:spPr/>
        <p:txBody>
          <a:bodyPr/>
          <a:lstStyle/>
          <a:p>
            <a:pPr>
              <a:defRPr b="0" i="0"/>
            </a:pPr>
            <a:fld id="{64ED6A71-E03A-4330-9E47-908FC7519AF4}" type="slidenum">
              <a:rPr lang="nb-NO" smtClean="0"/>
              <a:t>‹#›</a:t>
            </a:fld>
            <a:endParaRPr lang="nb-NO" dirty="0"/>
          </a:p>
        </p:txBody>
      </p:sp>
    </p:spTree>
    <p:extLst>
      <p:ext uri="{BB962C8B-B14F-4D97-AF65-F5344CB8AC3E}">
        <p14:creationId xmlns:p14="http://schemas.microsoft.com/office/powerpoint/2010/main" val="42807350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a:t>Klikk for å redigere tittelstil</a:t>
            </a:r>
          </a:p>
        </p:txBody>
      </p:sp>
      <p:sp>
        <p:nvSpPr>
          <p:cNvPr id="3" name="Plassholder for dato 2"/>
          <p:cNvSpPr>
            <a:spLocks noGrp="1"/>
          </p:cNvSpPr>
          <p:nvPr>
            <p:ph type="dt" sz="half" idx="10"/>
          </p:nvPr>
        </p:nvSpPr>
        <p:spPr>
          <a:xfrm>
            <a:off x="838200" y="6356352"/>
            <a:ext cx="2743200" cy="365125"/>
          </a:xfrm>
          <a:prstGeom prst="rect">
            <a:avLst/>
          </a:prstGeom>
        </p:spPr>
        <p:txBody>
          <a:bodyPr/>
          <a:lstStyle/>
          <a:p>
            <a:pPr>
              <a:defRPr b="0" i="0"/>
            </a:pPr>
            <a:fld id="{3F387A44-C753-4188-8DA3-D93A0BE92C87}" type="datetimeFigureOut">
              <a:rPr lang="nb-NO" smtClean="0"/>
              <a:t>12.06.2023</a:t>
            </a:fld>
            <a:endParaRPr lang="nb-NO" dirty="0"/>
          </a:p>
        </p:txBody>
      </p:sp>
      <p:sp>
        <p:nvSpPr>
          <p:cNvPr id="4" name="Plassholder for bunntekst 3"/>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5" name="Plassholder for lysbildenummer 4"/>
          <p:cNvSpPr>
            <a:spLocks noGrp="1"/>
          </p:cNvSpPr>
          <p:nvPr>
            <p:ph type="sldNum" sz="quarter" idx="12"/>
          </p:nvPr>
        </p:nvSpPr>
        <p:spPr/>
        <p:txBody>
          <a:bodyPr/>
          <a:lstStyle/>
          <a:p>
            <a:pPr>
              <a:defRPr b="0" i="0"/>
            </a:pPr>
            <a:fld id="{38AAF937-7722-497B-BE57-DDF4F8D1C7A5}" type="slidenum">
              <a:rPr lang="nb-NO" smtClean="0"/>
              <a:t>‹#›</a:t>
            </a:fld>
            <a:endParaRPr lang="nb-NO" dirty="0"/>
          </a:p>
        </p:txBody>
      </p:sp>
    </p:spTree>
    <p:extLst>
      <p:ext uri="{BB962C8B-B14F-4D97-AF65-F5344CB8AC3E}">
        <p14:creationId xmlns:p14="http://schemas.microsoft.com/office/powerpoint/2010/main" val="199840590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2"/>
            <a:ext cx="2743200" cy="365125"/>
          </a:xfrm>
          <a:prstGeom prst="rect">
            <a:avLst/>
          </a:prstGeom>
        </p:spPr>
        <p:txBody>
          <a:bodyPr/>
          <a:lstStyle/>
          <a:p>
            <a:pPr>
              <a:defRPr b="0" i="0"/>
            </a:pPr>
            <a:fld id="{616F2323-1A65-4A56-88A5-B65C7BF28495}" type="datetimeFigureOut">
              <a:rPr lang="nb-NO" smtClean="0"/>
              <a:t>12.06.2023</a:t>
            </a:fld>
            <a:endParaRPr lang="nb-NO" dirty="0"/>
          </a:p>
        </p:txBody>
      </p:sp>
      <p:sp>
        <p:nvSpPr>
          <p:cNvPr id="3" name="Plassholder for bunntekst 2"/>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4" name="Plassholder for lysbildenummer 3"/>
          <p:cNvSpPr>
            <a:spLocks noGrp="1"/>
          </p:cNvSpPr>
          <p:nvPr>
            <p:ph type="sldNum" sz="quarter" idx="12"/>
          </p:nvPr>
        </p:nvSpPr>
        <p:spPr/>
        <p:txBody>
          <a:bodyPr/>
          <a:lstStyle/>
          <a:p>
            <a:pPr>
              <a:defRPr b="0" i="0"/>
            </a:pPr>
            <a:fld id="{AA719A2C-7748-42FC-9F4F-45247DA1E503}" type="slidenum">
              <a:rPr lang="nb-NO" smtClean="0"/>
              <a:t>‹#›</a:t>
            </a:fld>
            <a:endParaRPr lang="nb-NO" dirty="0"/>
          </a:p>
        </p:txBody>
      </p:sp>
    </p:spTree>
    <p:extLst>
      <p:ext uri="{BB962C8B-B14F-4D97-AF65-F5344CB8AC3E}">
        <p14:creationId xmlns:p14="http://schemas.microsoft.com/office/powerpoint/2010/main" val="9225761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pPr>
              <a:defRPr b="0" i="0"/>
            </a:pPr>
            <a:r>
              <a:rPr lang="x-none"/>
              <a:t>Klikk for å redigere tittelstil</a:t>
            </a:r>
          </a:p>
        </p:txBody>
      </p:sp>
      <p:sp>
        <p:nvSpPr>
          <p:cNvPr id="3" name="Plassholder for innhol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b="0" i="0"/>
            </a:pPr>
            <a:r>
              <a:rPr lang="x-none"/>
              <a:t>Klikk for å redigere tekststiler i malen</a:t>
            </a:r>
          </a:p>
        </p:txBody>
      </p:sp>
      <p:sp>
        <p:nvSpPr>
          <p:cNvPr id="5" name="Plassholder for dato 4"/>
          <p:cNvSpPr>
            <a:spLocks noGrp="1"/>
          </p:cNvSpPr>
          <p:nvPr>
            <p:ph type="dt" sz="half" idx="10"/>
          </p:nvPr>
        </p:nvSpPr>
        <p:spPr>
          <a:xfrm>
            <a:off x="838200" y="6356352"/>
            <a:ext cx="2743200" cy="365125"/>
          </a:xfrm>
          <a:prstGeom prst="rect">
            <a:avLst/>
          </a:prstGeom>
        </p:spPr>
        <p:txBody>
          <a:bodyPr/>
          <a:lstStyle/>
          <a:p>
            <a:pPr>
              <a:defRPr b="0" i="0"/>
            </a:pPr>
            <a:fld id="{44B7C3FA-15EF-4D86-8389-855B90800E73}" type="datetimeFigureOut">
              <a:rPr lang="nb-NO" smtClean="0"/>
              <a:t>12.06.2023</a:t>
            </a:fld>
            <a:endParaRPr lang="nb-NO" dirty="0"/>
          </a:p>
        </p:txBody>
      </p:sp>
      <p:sp>
        <p:nvSpPr>
          <p:cNvPr id="6" name="Plassholder for bunntekst 5"/>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7" name="Plassholder for lysbildenummer 6"/>
          <p:cNvSpPr>
            <a:spLocks noGrp="1"/>
          </p:cNvSpPr>
          <p:nvPr>
            <p:ph type="sldNum" sz="quarter" idx="12"/>
          </p:nvPr>
        </p:nvSpPr>
        <p:spPr/>
        <p:txBody>
          <a:bodyPr/>
          <a:lstStyle/>
          <a:p>
            <a:pPr>
              <a:defRPr b="0" i="0"/>
            </a:pPr>
            <a:fld id="{2C694610-63B1-4315-BA21-E8FA517935EA}" type="slidenum">
              <a:rPr lang="nb-NO" smtClean="0"/>
              <a:t>‹#›</a:t>
            </a:fld>
            <a:endParaRPr lang="nb-NO" dirty="0"/>
          </a:p>
        </p:txBody>
      </p:sp>
    </p:spTree>
    <p:extLst>
      <p:ext uri="{BB962C8B-B14F-4D97-AF65-F5344CB8AC3E}">
        <p14:creationId xmlns:p14="http://schemas.microsoft.com/office/powerpoint/2010/main" val="28539531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pPr>
              <a:defRPr b="0" i="0"/>
            </a:pPr>
            <a:r>
              <a:rPr lang="x-none"/>
              <a:t>Klikk for å redigere tittelstil</a:t>
            </a:r>
          </a:p>
        </p:txBody>
      </p:sp>
      <p:sp>
        <p:nvSpPr>
          <p:cNvPr id="3" name="Plassholder for bilde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a:defRPr b="0" i="0"/>
            </a:pPr>
            <a:endParaRPr lang="nb-NO" dirty="0"/>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b="0" i="0"/>
            </a:pPr>
            <a:r>
              <a:rPr lang="x-none"/>
              <a:t>Klikk for å redigere tekststiler i malen</a:t>
            </a:r>
          </a:p>
        </p:txBody>
      </p:sp>
      <p:sp>
        <p:nvSpPr>
          <p:cNvPr id="5" name="Plassholder for dato 4"/>
          <p:cNvSpPr>
            <a:spLocks noGrp="1"/>
          </p:cNvSpPr>
          <p:nvPr>
            <p:ph type="dt" sz="half" idx="10"/>
          </p:nvPr>
        </p:nvSpPr>
        <p:spPr>
          <a:xfrm>
            <a:off x="838200" y="6356352"/>
            <a:ext cx="2743200" cy="365125"/>
          </a:xfrm>
          <a:prstGeom prst="rect">
            <a:avLst/>
          </a:prstGeom>
        </p:spPr>
        <p:txBody>
          <a:bodyPr/>
          <a:lstStyle/>
          <a:p>
            <a:pPr>
              <a:defRPr b="0" i="0"/>
            </a:pPr>
            <a:fld id="{76A518E8-8673-4430-BF0C-5D4A1F8468AB}" type="datetimeFigureOut">
              <a:rPr lang="nb-NO" smtClean="0"/>
              <a:t>12.06.2023</a:t>
            </a:fld>
            <a:endParaRPr lang="nb-NO" dirty="0"/>
          </a:p>
        </p:txBody>
      </p:sp>
      <p:sp>
        <p:nvSpPr>
          <p:cNvPr id="6" name="Plassholder for bunntekst 5"/>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7" name="Plassholder for lysbildenummer 6"/>
          <p:cNvSpPr>
            <a:spLocks noGrp="1"/>
          </p:cNvSpPr>
          <p:nvPr>
            <p:ph type="sldNum" sz="quarter" idx="12"/>
          </p:nvPr>
        </p:nvSpPr>
        <p:spPr/>
        <p:txBody>
          <a:bodyPr/>
          <a:lstStyle/>
          <a:p>
            <a:pPr>
              <a:defRPr b="0" i="0"/>
            </a:pPr>
            <a:fld id="{986DA9BB-C58E-4CA8-A4CC-8BBF64B72051}" type="slidenum">
              <a:rPr lang="nb-NO" smtClean="0"/>
              <a:t>‹#›</a:t>
            </a:fld>
            <a:endParaRPr lang="nb-NO" dirty="0"/>
          </a:p>
        </p:txBody>
      </p:sp>
    </p:spTree>
    <p:extLst>
      <p:ext uri="{BB962C8B-B14F-4D97-AF65-F5344CB8AC3E}">
        <p14:creationId xmlns:p14="http://schemas.microsoft.com/office/powerpoint/2010/main" val="313612523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a:t>Klikk for å redigere tittelstil</a:t>
            </a:r>
          </a:p>
        </p:txBody>
      </p:sp>
      <p:sp>
        <p:nvSpPr>
          <p:cNvPr id="3" name="Plassholder for loddrett tekst 2"/>
          <p:cNvSpPr>
            <a:spLocks noGrp="1"/>
          </p:cNvSpPr>
          <p:nvPr>
            <p:ph type="body" orient="vert" idx="1"/>
          </p:nvPr>
        </p:nvSpPr>
        <p:spPr/>
        <p:txBody>
          <a:bodyPr vert="eaVert"/>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dato 3"/>
          <p:cNvSpPr>
            <a:spLocks noGrp="1"/>
          </p:cNvSpPr>
          <p:nvPr>
            <p:ph type="dt" sz="half" idx="10"/>
          </p:nvPr>
        </p:nvSpPr>
        <p:spPr>
          <a:xfrm>
            <a:off x="838200" y="6356352"/>
            <a:ext cx="2743200" cy="365125"/>
          </a:xfrm>
          <a:prstGeom prst="rect">
            <a:avLst/>
          </a:prstGeom>
        </p:spPr>
        <p:txBody>
          <a:bodyPr/>
          <a:lstStyle/>
          <a:p>
            <a:pPr>
              <a:defRPr b="0" i="0"/>
            </a:pPr>
            <a:fld id="{44385B39-3025-4F34-B48D-94183C1196B8}" type="datetimeFigureOut">
              <a:rPr lang="nb-NO" smtClean="0"/>
              <a:t>12.06.2023</a:t>
            </a:fld>
            <a:endParaRPr lang="nb-NO" dirty="0"/>
          </a:p>
        </p:txBody>
      </p:sp>
      <p:sp>
        <p:nvSpPr>
          <p:cNvPr id="5" name="Plassholder for bunntekst 4"/>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6" name="Plassholder for lysbildenummer 5"/>
          <p:cNvSpPr>
            <a:spLocks noGrp="1"/>
          </p:cNvSpPr>
          <p:nvPr>
            <p:ph type="sldNum" sz="quarter" idx="12"/>
          </p:nvPr>
        </p:nvSpPr>
        <p:spPr/>
        <p:txBody>
          <a:bodyPr/>
          <a:lstStyle/>
          <a:p>
            <a:pPr>
              <a:defRPr b="0" i="0"/>
            </a:pPr>
            <a:fld id="{90F6A7D7-880F-482E-909E-5A2F884524B2}" type="slidenum">
              <a:rPr lang="nb-NO" smtClean="0"/>
              <a:t>‹#›</a:t>
            </a:fld>
            <a:endParaRPr lang="nb-NO" dirty="0"/>
          </a:p>
        </p:txBody>
      </p:sp>
    </p:spTree>
    <p:extLst>
      <p:ext uri="{BB962C8B-B14F-4D97-AF65-F5344CB8AC3E}">
        <p14:creationId xmlns:p14="http://schemas.microsoft.com/office/powerpoint/2010/main" val="35350196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dirty="0"/>
          </a:p>
        </p:txBody>
      </p:sp>
      <p:sp>
        <p:nvSpPr>
          <p:cNvPr id="3" name="Plassholder for innhold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3991135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1" y="365125"/>
            <a:ext cx="2628900" cy="5811838"/>
          </a:xfrm>
        </p:spPr>
        <p:txBody>
          <a:bodyPr vert="eaVert"/>
          <a:lstStyle/>
          <a:p>
            <a:pPr>
              <a:defRPr b="0" i="0"/>
            </a:pPr>
            <a:r>
              <a:rPr lang="x-none"/>
              <a:t>Klikk for å redigere tittelstil</a:t>
            </a:r>
          </a:p>
        </p:txBody>
      </p:sp>
      <p:sp>
        <p:nvSpPr>
          <p:cNvPr id="3" name="Plassholder for loddrett tekst 2"/>
          <p:cNvSpPr>
            <a:spLocks noGrp="1"/>
          </p:cNvSpPr>
          <p:nvPr>
            <p:ph type="body" orient="vert" idx="1"/>
          </p:nvPr>
        </p:nvSpPr>
        <p:spPr>
          <a:xfrm>
            <a:off x="838201" y="365125"/>
            <a:ext cx="7734300" cy="5811838"/>
          </a:xfrm>
        </p:spPr>
        <p:txBody>
          <a:bodyPr vert="eaVert"/>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dato 3"/>
          <p:cNvSpPr>
            <a:spLocks noGrp="1"/>
          </p:cNvSpPr>
          <p:nvPr>
            <p:ph type="dt" sz="half" idx="10"/>
          </p:nvPr>
        </p:nvSpPr>
        <p:spPr>
          <a:xfrm>
            <a:off x="838200" y="6356352"/>
            <a:ext cx="2743200" cy="365125"/>
          </a:xfrm>
          <a:prstGeom prst="rect">
            <a:avLst/>
          </a:prstGeom>
        </p:spPr>
        <p:txBody>
          <a:bodyPr/>
          <a:lstStyle/>
          <a:p>
            <a:pPr>
              <a:defRPr b="0" i="0"/>
            </a:pPr>
            <a:fld id="{CA8684C6-0431-4392-A8FF-558E12E50C0C}" type="datetimeFigureOut">
              <a:rPr lang="nb-NO" smtClean="0"/>
              <a:t>12.06.2023</a:t>
            </a:fld>
            <a:endParaRPr lang="nb-NO" dirty="0"/>
          </a:p>
        </p:txBody>
      </p:sp>
      <p:sp>
        <p:nvSpPr>
          <p:cNvPr id="5" name="Plassholder for bunntekst 4"/>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6" name="Plassholder for lysbildenummer 5"/>
          <p:cNvSpPr>
            <a:spLocks noGrp="1"/>
          </p:cNvSpPr>
          <p:nvPr>
            <p:ph type="sldNum" sz="quarter" idx="12"/>
          </p:nvPr>
        </p:nvSpPr>
        <p:spPr/>
        <p:txBody>
          <a:bodyPr/>
          <a:lstStyle/>
          <a:p>
            <a:pPr>
              <a:defRPr b="0" i="0"/>
            </a:pPr>
            <a:fld id="{DD59BDB2-A788-46BE-9266-C2D631DF1564}" type="slidenum">
              <a:rPr lang="nb-NO" smtClean="0"/>
              <a:t>‹#›</a:t>
            </a:fld>
            <a:endParaRPr lang="nb-NO" dirty="0"/>
          </a:p>
        </p:txBody>
      </p:sp>
    </p:spTree>
    <p:extLst>
      <p:ext uri="{BB962C8B-B14F-4D97-AF65-F5344CB8AC3E}">
        <p14:creationId xmlns:p14="http://schemas.microsoft.com/office/powerpoint/2010/main" val="17735245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7" name="Bilde 6"/>
          <p:cNvPicPr>
            <a:picLocks noChangeAspect="1"/>
          </p:cNvPicPr>
          <p:nvPr userDrawn="1"/>
        </p:nvPicPr>
        <p:blipFill>
          <a:blip r:embed="rId2"/>
          <a:stretch>
            <a:fillRect/>
          </a:stretch>
        </p:blipFill>
        <p:spPr>
          <a:xfrm>
            <a:off x="9241436" y="5807025"/>
            <a:ext cx="2772949" cy="566828"/>
          </a:xfrm>
          <a:prstGeom prst="rect">
            <a:avLst/>
          </a:prstGeom>
        </p:spPr>
      </p:pic>
      <p:sp>
        <p:nvSpPr>
          <p:cNvPr id="4" name="Footer Placeholder 3"/>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2320198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6"/>
          </a:xfrm>
        </p:spPr>
        <p:txBody>
          <a:bodyPr anchor="t"/>
          <a:lstStyle>
            <a:lvl1pPr algn="l">
              <a:defRPr sz="4000" b="1" cap="all"/>
            </a:lvl1pPr>
          </a:lstStyle>
          <a:p>
            <a:r>
              <a:rPr lang="en-US"/>
              <a:t>Click to edit Master title style</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Footer Placeholder 3"/>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30586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6"/>
          </a:xfrm>
        </p:spPr>
        <p:txBody>
          <a:bodyPr anchor="t"/>
          <a:lstStyle>
            <a:lvl1pPr algn="l">
              <a:defRPr sz="4000" b="1" cap="all"/>
            </a:lvl1pPr>
          </a:lstStyle>
          <a:p>
            <a:r>
              <a:rPr lang="en-US"/>
              <a:t>Click to edit Master title style</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Footer Placeholder 3"/>
          <p:cNvSpPr>
            <a:spLocks noGrp="1"/>
          </p:cNvSpPr>
          <p:nvPr>
            <p:ph type="ftr" sz="quarter" idx="10"/>
          </p:nvPr>
        </p:nvSpPr>
        <p:spPr/>
        <p:txBody>
          <a:bodyPr/>
          <a:lstStyle/>
          <a:p>
            <a:r>
              <a:rPr lang="en-US"/>
              <a:t>Hydropower Development Program</a:t>
            </a:r>
            <a:endParaRPr lang="nb-NO" dirty="0"/>
          </a:p>
        </p:txBody>
      </p:sp>
      <p:pic>
        <p:nvPicPr>
          <p:cNvPr id="6" name="Bilde 6"/>
          <p:cNvPicPr>
            <a:picLocks noChangeAspect="1"/>
          </p:cNvPicPr>
          <p:nvPr userDrawn="1"/>
        </p:nvPicPr>
        <p:blipFill>
          <a:blip r:embed="rId2"/>
          <a:stretch>
            <a:fillRect/>
          </a:stretch>
        </p:blipFill>
        <p:spPr>
          <a:xfrm>
            <a:off x="9241436" y="5807025"/>
            <a:ext cx="2772949" cy="566828"/>
          </a:xfrm>
          <a:prstGeom prst="rect">
            <a:avLst/>
          </a:prstGeom>
        </p:spPr>
      </p:pic>
    </p:spTree>
    <p:extLst>
      <p:ext uri="{BB962C8B-B14F-4D97-AF65-F5344CB8AC3E}">
        <p14:creationId xmlns:p14="http://schemas.microsoft.com/office/powerpoint/2010/main" val="255759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728133" y="1971677"/>
            <a:ext cx="508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lassholder for innhold 3"/>
          <p:cNvSpPr>
            <a:spLocks noGrp="1"/>
          </p:cNvSpPr>
          <p:nvPr>
            <p:ph sz="half" idx="2"/>
          </p:nvPr>
        </p:nvSpPr>
        <p:spPr>
          <a:xfrm>
            <a:off x="6011333" y="1971677"/>
            <a:ext cx="508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377266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728133" y="1971677"/>
            <a:ext cx="508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lassholder for innhold 3"/>
          <p:cNvSpPr>
            <a:spLocks noGrp="1"/>
          </p:cNvSpPr>
          <p:nvPr>
            <p:ph sz="half" idx="2"/>
          </p:nvPr>
        </p:nvSpPr>
        <p:spPr>
          <a:xfrm>
            <a:off x="6011333" y="1971677"/>
            <a:ext cx="508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0"/>
          </p:nvPr>
        </p:nvSpPr>
        <p:spPr/>
        <p:txBody>
          <a:bodyPr/>
          <a:lstStyle/>
          <a:p>
            <a:r>
              <a:rPr lang="en-US"/>
              <a:t>Hydropower Development Program</a:t>
            </a:r>
            <a:endParaRPr lang="nb-NO" dirty="0"/>
          </a:p>
        </p:txBody>
      </p:sp>
      <p:pic>
        <p:nvPicPr>
          <p:cNvPr id="7" name="Bilde 6"/>
          <p:cNvPicPr>
            <a:picLocks noChangeAspect="1"/>
          </p:cNvPicPr>
          <p:nvPr userDrawn="1"/>
        </p:nvPicPr>
        <p:blipFill>
          <a:blip r:embed="rId2"/>
          <a:stretch>
            <a:fillRect/>
          </a:stretch>
        </p:blipFill>
        <p:spPr>
          <a:xfrm>
            <a:off x="9241436" y="5807025"/>
            <a:ext cx="2772949" cy="566828"/>
          </a:xfrm>
          <a:prstGeom prst="rect">
            <a:avLst/>
          </a:prstGeom>
        </p:spPr>
      </p:pic>
    </p:spTree>
    <p:extLst>
      <p:ext uri="{BB962C8B-B14F-4D97-AF65-F5344CB8AC3E}">
        <p14:creationId xmlns:p14="http://schemas.microsoft.com/office/powerpoint/2010/main" val="335297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en-US" noProof="0"/>
              <a:t>Click to edit Master title style</a:t>
            </a:r>
            <a:endParaRPr lang="en-GB" noProof="0"/>
          </a:p>
        </p:txBody>
      </p:sp>
      <p:sp>
        <p:nvSpPr>
          <p:cNvPr id="3" name="Plassholder for tekst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Edit Master text styles</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Plassholder for tekst 4"/>
          <p:cNvSpPr>
            <a:spLocks noGrp="1"/>
          </p:cNvSpPr>
          <p:nvPr>
            <p:ph type="body" sz="quarter" idx="3"/>
          </p:nvPr>
        </p:nvSpPr>
        <p:spPr>
          <a:xfrm>
            <a:off x="6193370"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Plassholder for innhold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7283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6528818"/>
            <a:ext cx="12192000" cy="332843"/>
          </a:xfrm>
          <a:prstGeom prst="rect">
            <a:avLst/>
          </a:prstGeom>
          <a:solidFill>
            <a:srgbClr val="01209D"/>
          </a:solidFill>
          <a:ln w="9525" cap="flat" cmpd="sng" algn="ctr">
            <a:solidFill>
              <a:srgbClr val="01209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b-NO" sz="1600" b="1" i="0" u="none" strike="noStrike" cap="none" normalizeH="0" baseline="0" dirty="0">
                <a:ln>
                  <a:noFill/>
                </a:ln>
                <a:solidFill>
                  <a:schemeClr val="bg1"/>
                </a:solidFill>
                <a:effectLst/>
                <a:latin typeface="Arial" charset="0"/>
                <a:ea typeface="ＭＳ Ｐゴシック" charset="0"/>
              </a:rPr>
              <a:t>www.ntnu.edu</a:t>
            </a:r>
            <a:endParaRPr kumimoji="0" lang="nn-NO" sz="1600" b="1" i="0" u="none" strike="noStrike" cap="none" normalizeH="0" baseline="0" dirty="0">
              <a:ln>
                <a:noFill/>
              </a:ln>
              <a:solidFill>
                <a:schemeClr val="bg1"/>
              </a:solidFill>
              <a:effectLst/>
              <a:latin typeface="Arial" charset="0"/>
              <a:ea typeface="ＭＳ Ｐゴシック" charset="0"/>
            </a:endParaRPr>
          </a:p>
        </p:txBody>
      </p:sp>
      <p:sp>
        <p:nvSpPr>
          <p:cNvPr id="4" name="Arc 3"/>
          <p:cNvSpPr/>
          <p:nvPr/>
        </p:nvSpPr>
        <p:spPr bwMode="auto">
          <a:xfrm>
            <a:off x="-730127" y="6063353"/>
            <a:ext cx="2880000" cy="2160000"/>
          </a:xfrm>
          <a:prstGeom prst="arc">
            <a:avLst>
              <a:gd name="adj1" fmla="val 14600641"/>
              <a:gd name="adj2" fmla="val 20720397"/>
            </a:avLst>
          </a:prstGeom>
          <a:noFill/>
          <a:ln w="22225"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n-NO" sz="3600" b="0" i="0" u="none" strike="noStrike" cap="none" normalizeH="0" baseline="0">
              <a:ln>
                <a:noFill/>
              </a:ln>
              <a:solidFill>
                <a:schemeClr val="tx1"/>
              </a:solidFill>
              <a:effectLst/>
              <a:latin typeface="Arial" charset="0"/>
              <a:ea typeface="ＭＳ Ｐゴシック" charset="0"/>
            </a:endParaRPr>
          </a:p>
        </p:txBody>
      </p:sp>
      <p:sp>
        <p:nvSpPr>
          <p:cNvPr id="7" name="Arc 6"/>
          <p:cNvSpPr/>
          <p:nvPr/>
        </p:nvSpPr>
        <p:spPr bwMode="auto">
          <a:xfrm flipH="1" flipV="1">
            <a:off x="11472000" y="2588039"/>
            <a:ext cx="1440000" cy="1080000"/>
          </a:xfrm>
          <a:prstGeom prst="arc">
            <a:avLst>
              <a:gd name="adj1" fmla="val 16200000"/>
              <a:gd name="adj2" fmla="val 5438191"/>
            </a:avLst>
          </a:prstGeom>
          <a:noFill/>
          <a:ln w="22225"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n-NO" sz="3600" b="0" i="0" u="none" strike="noStrike" cap="none" normalizeH="0" baseline="0">
              <a:ln>
                <a:noFill/>
              </a:ln>
              <a:solidFill>
                <a:schemeClr val="tx1"/>
              </a:solidFill>
              <a:effectLst/>
              <a:latin typeface="Arial" charset="0"/>
              <a:ea typeface="ＭＳ Ｐゴシック" charset="0"/>
            </a:endParaRPr>
          </a:p>
        </p:txBody>
      </p:sp>
      <p:sp>
        <p:nvSpPr>
          <p:cNvPr id="6" name="Arc 5"/>
          <p:cNvSpPr/>
          <p:nvPr/>
        </p:nvSpPr>
        <p:spPr bwMode="auto">
          <a:xfrm flipH="1" flipV="1">
            <a:off x="8823972" y="-1250946"/>
            <a:ext cx="5040000" cy="3780000"/>
          </a:xfrm>
          <a:prstGeom prst="arc">
            <a:avLst>
              <a:gd name="adj1" fmla="val 15033337"/>
              <a:gd name="adj2" fmla="val 1086762"/>
            </a:avLst>
          </a:prstGeom>
          <a:noFill/>
          <a:ln w="22225"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n-NO" sz="3600" b="0" i="0" u="none" strike="noStrike" cap="none" normalizeH="0" baseline="0">
              <a:ln>
                <a:noFill/>
              </a:ln>
              <a:solidFill>
                <a:schemeClr val="tx1"/>
              </a:solidFill>
              <a:effectLst/>
              <a:latin typeface="Arial" charset="0"/>
              <a:ea typeface="ＭＳ Ｐゴシック" charset="0"/>
            </a:endParaRPr>
          </a:p>
        </p:txBody>
      </p:sp>
      <p:sp>
        <p:nvSpPr>
          <p:cNvPr id="1139" name="Rectangle 115"/>
          <p:cNvSpPr>
            <a:spLocks noGrp="1" noChangeArrowheads="1"/>
          </p:cNvSpPr>
          <p:nvPr>
            <p:ph type="title"/>
          </p:nvPr>
        </p:nvSpPr>
        <p:spPr bwMode="auto">
          <a:xfrm>
            <a:off x="728133" y="5334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nb-NO" noProof="0" dirty="0"/>
              <a:t>Klikk for å redigere tittelstil</a:t>
            </a:r>
            <a:endParaRPr lang="en-GB" noProof="0" dirty="0"/>
          </a:p>
        </p:txBody>
      </p:sp>
      <p:sp>
        <p:nvSpPr>
          <p:cNvPr id="1140" name="Rectangle 116"/>
          <p:cNvSpPr>
            <a:spLocks noGrp="1" noChangeArrowheads="1"/>
          </p:cNvSpPr>
          <p:nvPr>
            <p:ph type="body" idx="1"/>
          </p:nvPr>
        </p:nvSpPr>
        <p:spPr bwMode="auto">
          <a:xfrm>
            <a:off x="728133" y="1971677"/>
            <a:ext cx="10363200" cy="3432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GB" noProof="0" dirty="0"/>
          </a:p>
        </p:txBody>
      </p:sp>
      <p:sp>
        <p:nvSpPr>
          <p:cNvPr id="2" name="Footer Placeholder 1"/>
          <p:cNvSpPr>
            <a:spLocks noGrp="1"/>
          </p:cNvSpPr>
          <p:nvPr>
            <p:ph type="ftr" sz="quarter" idx="3"/>
          </p:nvPr>
        </p:nvSpPr>
        <p:spPr>
          <a:xfrm>
            <a:off x="3908897" y="6568948"/>
            <a:ext cx="4114800" cy="252581"/>
          </a:xfrm>
          <a:prstGeom prst="rect">
            <a:avLst/>
          </a:prstGeom>
        </p:spPr>
        <p:txBody>
          <a:bodyPr vert="horz" lIns="91440" tIns="45720" rIns="91440" bIns="45720" rtlCol="0" anchor="ctr"/>
          <a:lstStyle>
            <a:lvl1pPr algn="ctr">
              <a:defRPr sz="1200" b="1">
                <a:solidFill>
                  <a:schemeClr val="bg1"/>
                </a:solidFill>
              </a:defRPr>
            </a:lvl1pPr>
          </a:lstStyle>
          <a:p>
            <a:r>
              <a:rPr lang="en-US" dirty="0"/>
              <a:t>Hydropower Development Program</a:t>
            </a:r>
            <a:endParaRPr lang="nb-NO" dirty="0"/>
          </a:p>
        </p:txBody>
      </p:sp>
    </p:spTree>
  </p:cSld>
  <p:clrMap bg1="lt1" tx1="dk1" bg2="lt2" tx2="dk2" accent1="accent1" accent2="accent2" accent3="accent3" accent4="accent4" accent5="accent5" accent6="accent6" hlink="hlink" folHlink="folHlink"/>
  <p:sldLayoutIdLst>
    <p:sldLayoutId id="2147483683" r:id="rId1"/>
    <p:sldLayoutId id="2147483695" r:id="rId2"/>
    <p:sldLayoutId id="2147483684" r:id="rId3"/>
    <p:sldLayoutId id="2147483696" r:id="rId4"/>
    <p:sldLayoutId id="2147483685" r:id="rId5"/>
    <p:sldLayoutId id="2147483697" r:id="rId6"/>
    <p:sldLayoutId id="2147483686" r:id="rId7"/>
    <p:sldLayoutId id="2147483698" r:id="rId8"/>
    <p:sldLayoutId id="2147483687" r:id="rId9"/>
    <p:sldLayoutId id="2147483688" r:id="rId10"/>
    <p:sldLayoutId id="2147483699" r:id="rId11"/>
    <p:sldLayoutId id="2147483689" r:id="rId12"/>
    <p:sldLayoutId id="2147483694" r:id="rId13"/>
    <p:sldLayoutId id="2147483690" r:id="rId14"/>
    <p:sldLayoutId id="2147483691" r:id="rId15"/>
    <p:sldLayoutId id="2147483692" r:id="rId16"/>
    <p:sldLayoutId id="2147483693" r:id="rId17"/>
    <p:sldLayoutId id="2147483732" r:id="rId18"/>
    <p:sldLayoutId id="2147483733" r:id="rId19"/>
  </p:sldLayoutIdLst>
  <p:hf sldNum="0" hdr="0" dt="0"/>
  <p:txStyles>
    <p:titleStyle>
      <a:lvl1pPr algn="l" rtl="0" eaLnBrk="1" fontAlgn="base" hangingPunct="1">
        <a:spcBef>
          <a:spcPct val="0"/>
        </a:spcBef>
        <a:spcAft>
          <a:spcPct val="0"/>
        </a:spcAft>
        <a:defRPr sz="4400" b="1">
          <a:solidFill>
            <a:srgbClr val="01209D"/>
          </a:solidFill>
          <a:latin typeface="+mj-lt"/>
          <a:ea typeface="+mj-ea"/>
          <a:cs typeface="ＭＳ Ｐゴシック" charset="0"/>
        </a:defRPr>
      </a:lvl1pPr>
      <a:lvl2pPr algn="l"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2"/>
          </a:solidFill>
          <a:latin typeface="Arial" charset="0"/>
          <a:ea typeface="ＭＳ Ｐゴシック" charset="0"/>
        </a:defRPr>
      </a:lvl6pPr>
      <a:lvl7pPr marL="914400" algn="l" rtl="0" eaLnBrk="1" fontAlgn="base" hangingPunct="1">
        <a:spcBef>
          <a:spcPct val="0"/>
        </a:spcBef>
        <a:spcAft>
          <a:spcPct val="0"/>
        </a:spcAft>
        <a:defRPr sz="4400">
          <a:solidFill>
            <a:schemeClr val="tx2"/>
          </a:solidFill>
          <a:latin typeface="Arial" charset="0"/>
          <a:ea typeface="ＭＳ Ｐゴシック" charset="0"/>
        </a:defRPr>
      </a:lvl7pPr>
      <a:lvl8pPr marL="1371600" algn="l" rtl="0" eaLnBrk="1" fontAlgn="base" hangingPunct="1">
        <a:spcBef>
          <a:spcPct val="0"/>
        </a:spcBef>
        <a:spcAft>
          <a:spcPct val="0"/>
        </a:spcAft>
        <a:defRPr sz="4400">
          <a:solidFill>
            <a:schemeClr val="tx2"/>
          </a:solidFill>
          <a:latin typeface="Arial" charset="0"/>
          <a:ea typeface="ＭＳ Ｐゴシック" charset="0"/>
        </a:defRPr>
      </a:lvl8pPr>
      <a:lvl9pPr marL="1828800" algn="l"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2400">
          <a:solidFill>
            <a:schemeClr val="bg2">
              <a:lumMod val="50000"/>
            </a:schemeClr>
          </a:solidFill>
          <a:latin typeface="+mn-lt"/>
          <a:ea typeface="+mn-ea"/>
          <a:cs typeface="ＭＳ Ｐゴシック" charset="0"/>
        </a:defRPr>
      </a:lvl1pPr>
      <a:lvl2pPr marL="742950" indent="-285750" algn="l" rtl="0" eaLnBrk="1" fontAlgn="base" hangingPunct="1">
        <a:spcBef>
          <a:spcPct val="20000"/>
        </a:spcBef>
        <a:spcAft>
          <a:spcPct val="0"/>
        </a:spcAft>
        <a:buChar char="–"/>
        <a:defRPr>
          <a:solidFill>
            <a:schemeClr val="bg2">
              <a:lumMod val="50000"/>
            </a:schemeClr>
          </a:solidFill>
          <a:latin typeface="+mn-lt"/>
          <a:ea typeface="+mn-ea"/>
        </a:defRPr>
      </a:lvl2pPr>
      <a:lvl3pPr marL="1143000" indent="-228600" algn="l" rtl="0" eaLnBrk="1" fontAlgn="base" hangingPunct="1">
        <a:spcBef>
          <a:spcPct val="20000"/>
        </a:spcBef>
        <a:spcAft>
          <a:spcPct val="0"/>
        </a:spcAft>
        <a:buChar char="•"/>
        <a:defRPr sz="1600">
          <a:solidFill>
            <a:schemeClr val="bg2">
              <a:lumMod val="50000"/>
            </a:schemeClr>
          </a:solidFill>
          <a:latin typeface="+mn-lt"/>
          <a:ea typeface="+mn-ea"/>
        </a:defRPr>
      </a:lvl3pPr>
      <a:lvl4pPr marL="1562100" indent="-228600" algn="l" rtl="0" eaLnBrk="1" fontAlgn="base" hangingPunct="1">
        <a:spcBef>
          <a:spcPct val="20000"/>
        </a:spcBef>
        <a:spcAft>
          <a:spcPct val="0"/>
        </a:spcAft>
        <a:buChar char="–"/>
        <a:defRPr sz="1600">
          <a:solidFill>
            <a:schemeClr val="bg2">
              <a:lumMod val="50000"/>
            </a:schemeClr>
          </a:solidFill>
          <a:latin typeface="+mn-lt"/>
          <a:ea typeface="+mn-ea"/>
        </a:defRPr>
      </a:lvl4pPr>
      <a:lvl5pPr marL="1981200" indent="-228600" algn="l" rtl="0" eaLnBrk="1" fontAlgn="base" hangingPunct="1">
        <a:spcBef>
          <a:spcPct val="20000"/>
        </a:spcBef>
        <a:spcAft>
          <a:spcPct val="0"/>
        </a:spcAft>
        <a:buChar char="•"/>
        <a:defRPr sz="1600">
          <a:solidFill>
            <a:schemeClr val="bg2">
              <a:lumMod val="50000"/>
            </a:schemeClr>
          </a:solidFill>
          <a:latin typeface="+mn-lt"/>
          <a:ea typeface="+mn-ea"/>
        </a:defRPr>
      </a:lvl5pPr>
      <a:lvl6pPr marL="2438400" indent="-228600" algn="l" rtl="0" eaLnBrk="1" fontAlgn="base" hangingPunct="1">
        <a:spcBef>
          <a:spcPct val="20000"/>
        </a:spcBef>
        <a:spcAft>
          <a:spcPct val="0"/>
        </a:spcAft>
        <a:buChar char="•"/>
        <a:defRPr sz="1600">
          <a:solidFill>
            <a:schemeClr val="tx1"/>
          </a:solidFill>
          <a:latin typeface="+mn-lt"/>
          <a:ea typeface="+mn-ea"/>
        </a:defRPr>
      </a:lvl6pPr>
      <a:lvl7pPr marL="2895600" indent="-228600" algn="l" rtl="0" eaLnBrk="1" fontAlgn="base" hangingPunct="1">
        <a:spcBef>
          <a:spcPct val="20000"/>
        </a:spcBef>
        <a:spcAft>
          <a:spcPct val="0"/>
        </a:spcAft>
        <a:buChar char="•"/>
        <a:defRPr sz="1600">
          <a:solidFill>
            <a:schemeClr val="tx1"/>
          </a:solidFill>
          <a:latin typeface="+mn-lt"/>
          <a:ea typeface="+mn-ea"/>
        </a:defRPr>
      </a:lvl7pPr>
      <a:lvl8pPr marL="3352800" indent="-228600" algn="l" rtl="0" eaLnBrk="1" fontAlgn="base" hangingPunct="1">
        <a:spcBef>
          <a:spcPct val="20000"/>
        </a:spcBef>
        <a:spcAft>
          <a:spcPct val="0"/>
        </a:spcAft>
        <a:buChar char="•"/>
        <a:defRPr sz="1600">
          <a:solidFill>
            <a:schemeClr val="tx1"/>
          </a:solidFill>
          <a:latin typeface="+mn-lt"/>
          <a:ea typeface="+mn-ea"/>
        </a:defRPr>
      </a:lvl8pPr>
      <a:lvl9pPr marL="38100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pPr>
              <a:defRPr b="0" i="0"/>
            </a:pPr>
            <a:r>
              <a:rPr lang="x-none"/>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6" name="Plassholder for lysbilde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pPr>
              <a:defRPr b="0" i="0"/>
            </a:pPr>
            <a:fld id="{57394E3A-D27F-4027-818F-C853108739D6}" type="slidenum">
              <a:rPr lang="nb-NO" smtClean="0"/>
              <a:t>‹#›</a:t>
            </a:fld>
            <a:endParaRPr lang="nb-NO" dirty="0"/>
          </a:p>
        </p:txBody>
      </p:sp>
      <p:pic>
        <p:nvPicPr>
          <p:cNvPr id="7" name="Bilde 6" descr="logo.jpg"/>
          <p:cNvPicPr>
            <a:picLocks noChangeAspect="1"/>
          </p:cNvPicPr>
          <p:nvPr userDrawn="1"/>
        </p:nvPicPr>
        <p:blipFill>
          <a:blip r:embed="rId13">
            <a:extLst>
              <a:ext uri="{28A0092B-C50C-407E-A947-70E740481C1C}">
                <a14:useLocalDpi xmlns:a14="http://schemas.microsoft.com/office/drawing/2010/main" val="0"/>
              </a:ext>
            </a:extLst>
          </a:blip>
          <a:stretch/>
        </p:blipFill>
        <p:spPr>
          <a:xfrm>
            <a:off x="423180" y="6465944"/>
            <a:ext cx="976089" cy="183326"/>
          </a:xfrm>
          <a:prstGeom prst="rect">
            <a:avLst/>
          </a:prstGeom>
        </p:spPr>
      </p:pic>
      <p:sp>
        <p:nvSpPr>
          <p:cNvPr id="8" name="TekstSylinder 7"/>
          <p:cNvSpPr txBox="1"/>
          <p:nvPr userDrawn="1"/>
        </p:nvSpPr>
        <p:spPr>
          <a:xfrm>
            <a:off x="1529842" y="6437169"/>
            <a:ext cx="2253048" cy="274594"/>
          </a:xfrm>
          <a:prstGeom prst="rect">
            <a:avLst/>
          </a:prstGeom>
          <a:noFill/>
        </p:spPr>
        <p:txBody>
          <a:bodyPr wrap="square" rtlCol="0">
            <a:spAutoFit/>
          </a:bodyPr>
          <a:lstStyle/>
          <a:p>
            <a:pPr>
              <a:defRPr b="0" i="0"/>
            </a:pPr>
            <a:r>
              <a:rPr lang="x-none" sz="1200">
                <a:latin typeface="Arial"/>
                <a:cs typeface="Arial"/>
              </a:rPr>
              <a:t>Knowledge for a </a:t>
            </a:r>
            <a:r>
              <a:rPr lang="x-none" sz="1200">
                <a:solidFill>
                  <a:srgbClr val="0D3475"/>
                </a:solidFill>
                <a:latin typeface="Arial"/>
                <a:cs typeface="Arial"/>
              </a:rPr>
              <a:t>better </a:t>
            </a:r>
            <a:r>
              <a:rPr lang="x-none" sz="1200">
                <a:solidFill>
                  <a:schemeClr val="tx1"/>
                </a:solidFill>
                <a:latin typeface="Arial"/>
                <a:cs typeface="Arial"/>
              </a:rPr>
              <a:t>world</a:t>
            </a:r>
          </a:p>
        </p:txBody>
      </p:sp>
    </p:spTree>
    <p:extLst>
      <p:ext uri="{BB962C8B-B14F-4D97-AF65-F5344CB8AC3E}">
        <p14:creationId xmlns:p14="http://schemas.microsoft.com/office/powerpoint/2010/main" val="19861633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txStyles>
    <p:title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32.jpeg"/><Relationship Id="rId18" Type="http://schemas.openxmlformats.org/officeDocument/2006/relationships/image" Target="../media/image22.jpeg"/><Relationship Id="rId3" Type="http://schemas.openxmlformats.org/officeDocument/2006/relationships/image" Target="../media/image34.png"/><Relationship Id="rId7" Type="http://schemas.openxmlformats.org/officeDocument/2006/relationships/image" Target="../media/image16.gif"/><Relationship Id="rId12" Type="http://schemas.openxmlformats.org/officeDocument/2006/relationships/image" Target="../media/image33.jpeg"/><Relationship Id="rId17" Type="http://schemas.openxmlformats.org/officeDocument/2006/relationships/image" Target="../media/image28.png"/><Relationship Id="rId2" Type="http://schemas.openxmlformats.org/officeDocument/2006/relationships/notesSlide" Target="../notesSlides/notesSlide18.xml"/><Relationship Id="rId16" Type="http://schemas.openxmlformats.org/officeDocument/2006/relationships/image" Target="../media/image24.png"/><Relationship Id="rId20"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jpg"/><Relationship Id="rId5" Type="http://schemas.microsoft.com/office/2007/relationships/hdphoto" Target="../media/hdphoto1.wdp"/><Relationship Id="rId15" Type="http://schemas.openxmlformats.org/officeDocument/2006/relationships/image" Target="../media/image29.jpeg"/><Relationship Id="rId10" Type="http://schemas.openxmlformats.org/officeDocument/2006/relationships/image" Target="../media/image20.jpeg"/><Relationship Id="rId19" Type="http://schemas.openxmlformats.org/officeDocument/2006/relationships/image" Target="../media/image23.jpeg"/><Relationship Id="rId4" Type="http://schemas.openxmlformats.org/officeDocument/2006/relationships/image" Target="../media/image35.png"/><Relationship Id="rId9" Type="http://schemas.openxmlformats.org/officeDocument/2006/relationships/image" Target="../media/image14.png"/><Relationship Id="rId1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image" Target="../media/image39.png"/><Relationship Id="rId4" Type="http://schemas.openxmlformats.org/officeDocument/2006/relationships/hyperlink" Target="https://www.nve.no/energi/energisystem/vannkraft/vannkraftdatabas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jp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gif"/><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hyperlink" Target="http://www.nina.no/" TargetMode="External"/><Relationship Id="rId18" Type="http://schemas.openxmlformats.org/officeDocument/2006/relationships/image" Target="../media/image66.png"/><Relationship Id="rId3" Type="http://schemas.openxmlformats.org/officeDocument/2006/relationships/image" Target="../media/image54.jpeg"/><Relationship Id="rId21" Type="http://schemas.openxmlformats.org/officeDocument/2006/relationships/image" Target="../media/image68.png"/><Relationship Id="rId7" Type="http://schemas.openxmlformats.org/officeDocument/2006/relationships/image" Target="../media/image58.jpeg"/><Relationship Id="rId12" Type="http://schemas.openxmlformats.org/officeDocument/2006/relationships/image" Target="../media/image63.png"/><Relationship Id="rId17" Type="http://schemas.openxmlformats.org/officeDocument/2006/relationships/hyperlink" Target="http://www.sintef.no/default.aspx?id=114" TargetMode="External"/><Relationship Id="rId2" Type="http://schemas.openxmlformats.org/officeDocument/2006/relationships/image" Target="../media/image53.jpeg"/><Relationship Id="rId16" Type="http://schemas.openxmlformats.org/officeDocument/2006/relationships/image" Target="../media/image65.png"/><Relationship Id="rId20"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hyperlink" Target="http://uni.no/" TargetMode="External"/><Relationship Id="rId23" Type="http://schemas.openxmlformats.org/officeDocument/2006/relationships/image" Target="../media/image70.png"/><Relationship Id="rId10" Type="http://schemas.openxmlformats.org/officeDocument/2006/relationships/image" Target="../media/image61.jpeg"/><Relationship Id="rId19" Type="http://schemas.openxmlformats.org/officeDocument/2006/relationships/hyperlink" Target="http://www.niva.no/" TargetMode="External"/><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4.jpeg"/><Relationship Id="rId22"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74.pn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18.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norad.no/en/front/"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 Id="rId5" Type="http://schemas.openxmlformats.org/officeDocument/2006/relationships/image" Target="../media/image83.png"/><Relationship Id="rId4" Type="http://schemas.openxmlformats.org/officeDocument/2006/relationships/image" Target="../media/image82.emf"/></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hyperlink" Target="http://www.ntnu.edu/studies/courses/TEP4200/2020"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hyperlink" Target="http://www.ntnu.edu/studies/courses/TVM4155/2020"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04.jpg"/><Relationship Id="rId13" Type="http://schemas.openxmlformats.org/officeDocument/2006/relationships/image" Target="../media/image109.jpg"/><Relationship Id="rId18" Type="http://schemas.openxmlformats.org/officeDocument/2006/relationships/image" Target="../media/image114.jpg"/><Relationship Id="rId3" Type="http://schemas.openxmlformats.org/officeDocument/2006/relationships/image" Target="../media/image99.emf"/><Relationship Id="rId7" Type="http://schemas.openxmlformats.org/officeDocument/2006/relationships/image" Target="../media/image103.jpg"/><Relationship Id="rId12" Type="http://schemas.openxmlformats.org/officeDocument/2006/relationships/image" Target="../media/image108.jpg"/><Relationship Id="rId17" Type="http://schemas.openxmlformats.org/officeDocument/2006/relationships/image" Target="../media/image113.jpg"/><Relationship Id="rId2" Type="http://schemas.openxmlformats.org/officeDocument/2006/relationships/image" Target="../media/image98.emf"/><Relationship Id="rId16" Type="http://schemas.openxmlformats.org/officeDocument/2006/relationships/image" Target="../media/image112.jpg"/><Relationship Id="rId1" Type="http://schemas.openxmlformats.org/officeDocument/2006/relationships/slideLayout" Target="../slideLayouts/slideLayout10.xml"/><Relationship Id="rId6" Type="http://schemas.openxmlformats.org/officeDocument/2006/relationships/image" Target="../media/image102.jpg"/><Relationship Id="rId11" Type="http://schemas.openxmlformats.org/officeDocument/2006/relationships/image" Target="../media/image107.jpg"/><Relationship Id="rId5" Type="http://schemas.openxmlformats.org/officeDocument/2006/relationships/image" Target="../media/image101.jpg"/><Relationship Id="rId15" Type="http://schemas.openxmlformats.org/officeDocument/2006/relationships/image" Target="../media/image111.jpg"/><Relationship Id="rId10" Type="http://schemas.openxmlformats.org/officeDocument/2006/relationships/image" Target="../media/image106.jpg"/><Relationship Id="rId4" Type="http://schemas.openxmlformats.org/officeDocument/2006/relationships/image" Target="../media/image100.jpg"/><Relationship Id="rId9" Type="http://schemas.openxmlformats.org/officeDocument/2006/relationships/image" Target="../media/image105.jpg"/><Relationship Id="rId14" Type="http://schemas.openxmlformats.org/officeDocument/2006/relationships/image" Target="../media/image110.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jp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gif"/><Relationship Id="rId9" Type="http://schemas.microsoft.com/office/2007/relationships/hdphoto" Target="../media/hdphoto3.wdp"/></Relationships>
</file>

<file path=ppt/slides/_rels/slide41.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jpeg"/><Relationship Id="rId3" Type="http://schemas.openxmlformats.org/officeDocument/2006/relationships/image" Target="../media/image115.jpeg"/><Relationship Id="rId7" Type="http://schemas.openxmlformats.org/officeDocument/2006/relationships/image" Target="../media/image119.jpeg"/><Relationship Id="rId12" Type="http://schemas.openxmlformats.org/officeDocument/2006/relationships/image" Target="../media/image124.jpeg"/><Relationship Id="rId2" Type="http://schemas.openxmlformats.org/officeDocument/2006/relationships/image" Target="../media/image8.jpg"/><Relationship Id="rId1" Type="http://schemas.openxmlformats.org/officeDocument/2006/relationships/slideLayout" Target="../slideLayouts/slideLayout10.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7.jpe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3" cstate="print">
            <a:extLst>
              <a:ext uri="{28A0092B-C50C-407E-A947-70E740481C1C}">
                <a14:useLocalDpi xmlns:a14="http://schemas.microsoft.com/office/drawing/2010/main" val="0"/>
              </a:ext>
            </a:extLst>
          </a:blip>
          <a:srcRect l="-6" t="2100" r="5" b="6257"/>
          <a:stretch/>
        </p:blipFill>
        <p:spPr>
          <a:xfrm>
            <a:off x="0" y="0"/>
            <a:ext cx="12192000" cy="6858000"/>
          </a:xfrm>
          <a:prstGeom prst="rect">
            <a:avLst/>
          </a:prstGeom>
        </p:spPr>
      </p:pic>
    </p:spTree>
    <p:extLst>
      <p:ext uri="{BB962C8B-B14F-4D97-AF65-F5344CB8AC3E}">
        <p14:creationId xmlns:p14="http://schemas.microsoft.com/office/powerpoint/2010/main" val="5417778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pic>
        <p:nvPicPr>
          <p:cNvPr id="12290" name="Picture 2" descr="http://www.williamarmstrong.info/assets/images/power-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763" y="4198504"/>
            <a:ext cx="2881289" cy="216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96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pic>
        <p:nvPicPr>
          <p:cNvPr id="38" name="Picture 4" descr="http://www.niagarafrontier.com/image/HPusgorge18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655" y="4517777"/>
            <a:ext cx="2879352" cy="21774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131" y="3461811"/>
            <a:ext cx="2342360" cy="1829968"/>
          </a:xfrm>
          <a:prstGeom prst="rect">
            <a:avLst/>
          </a:prstGeom>
          <a:ln>
            <a:noFill/>
          </a:ln>
          <a:effectLst>
            <a:softEdge rad="112500"/>
          </a:effectLst>
        </p:spPr>
      </p:pic>
      <p:sp>
        <p:nvSpPr>
          <p:cNvPr id="42" name="Line Callout 2 (No Border) 41"/>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28927" t="18518" r="24944" b="10053"/>
          <a:stretch/>
        </p:blipFill>
        <p:spPr>
          <a:xfrm>
            <a:off x="5951834" y="4873986"/>
            <a:ext cx="860543" cy="1508005"/>
          </a:xfrm>
          <a:prstGeom prst="rect">
            <a:avLst/>
          </a:prstGeom>
        </p:spPr>
      </p:pic>
    </p:spTree>
    <p:extLst>
      <p:ext uri="{BB962C8B-B14F-4D97-AF65-F5344CB8AC3E}">
        <p14:creationId xmlns:p14="http://schemas.microsoft.com/office/powerpoint/2010/main" val="1462666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38" name="Line Callout 2 (No Border) 37"/>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pic>
        <p:nvPicPr>
          <p:cNvPr id="39" name="Picture 4" descr="Bilderesultat for senja map"/>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00704" y="1488354"/>
            <a:ext cx="1061023" cy="15178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s://img7.custompublish.com/getfile.php/283867.697.upufsrqbua/senjens_nikkelve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646" y="1448522"/>
            <a:ext cx="1999730" cy="1557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57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16" name="Line Callout 2 (No Border) 15"/>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17" name="Line Callout 2 (No Border) 16"/>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pic>
        <p:nvPicPr>
          <p:cNvPr id="18" name="Picture 17"/>
          <p:cNvPicPr>
            <a:picLocks noChangeAspect="1"/>
          </p:cNvPicPr>
          <p:nvPr/>
        </p:nvPicPr>
        <p:blipFill rotWithShape="1">
          <a:blip r:embed="rId3"/>
          <a:srcRect l="33317" r="33309"/>
          <a:stretch/>
        </p:blipFill>
        <p:spPr>
          <a:xfrm>
            <a:off x="6426558" y="1412689"/>
            <a:ext cx="1145260" cy="1618774"/>
          </a:xfrm>
          <a:prstGeom prst="rect">
            <a:avLst/>
          </a:prstGeom>
        </p:spPr>
      </p:pic>
    </p:spTree>
    <p:extLst>
      <p:ext uri="{BB962C8B-B14F-4D97-AF65-F5344CB8AC3E}">
        <p14:creationId xmlns:p14="http://schemas.microsoft.com/office/powerpoint/2010/main" val="1159038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pic>
        <p:nvPicPr>
          <p:cNvPr id="38" name="Picture 37"/>
          <p:cNvPicPr>
            <a:picLocks noChangeAspect="1"/>
          </p:cNvPicPr>
          <p:nvPr/>
        </p:nvPicPr>
        <p:blipFill>
          <a:blip r:embed="rId3"/>
          <a:stretch>
            <a:fillRect/>
          </a:stretch>
        </p:blipFill>
        <p:spPr>
          <a:xfrm>
            <a:off x="6598173" y="3474346"/>
            <a:ext cx="2391049" cy="3008273"/>
          </a:xfrm>
          <a:prstGeom prst="rect">
            <a:avLst/>
          </a:prstGeom>
        </p:spPr>
      </p:pic>
      <p:sp>
        <p:nvSpPr>
          <p:cNvPr id="39" name="Line Callout 2 (No Border) 38"/>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40" name="Line Callout 2 (No Border) 39"/>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sp>
        <p:nvSpPr>
          <p:cNvPr id="19" name="Line Callout 2 (No Border) 18"/>
          <p:cNvSpPr/>
          <p:nvPr/>
        </p:nvSpPr>
        <p:spPr bwMode="auto">
          <a:xfrm flipH="1">
            <a:off x="1636769" y="1893457"/>
            <a:ext cx="4740680" cy="580235"/>
          </a:xfrm>
          <a:prstGeom prst="callout2">
            <a:avLst>
              <a:gd name="adj1" fmla="val 18823"/>
              <a:gd name="adj2" fmla="val -222"/>
              <a:gd name="adj3" fmla="val 18751"/>
              <a:gd name="adj4" fmla="val -2444"/>
              <a:gd name="adj5" fmla="val 197797"/>
              <a:gd name="adj6" fmla="val -270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Svelgfoss</a:t>
            </a:r>
            <a:endParaRPr lang="en-US" sz="1000" b="1" dirty="0">
              <a:latin typeface="Arial" charset="0"/>
              <a:ea typeface="ＭＳ Ｐゴシック" charset="0"/>
            </a:endParaRPr>
          </a:p>
          <a:p>
            <a:pPr algn="r"/>
            <a:r>
              <a:rPr lang="en-US" sz="1000" dirty="0">
                <a:latin typeface="Arial" charset="0"/>
                <a:ea typeface="ＭＳ Ｐゴシック" charset="0"/>
              </a:rPr>
              <a:t>First Norwegian underground hydropower tunnels – </a:t>
            </a:r>
          </a:p>
          <a:p>
            <a:pPr algn="r"/>
            <a:r>
              <a:rPr lang="en-US" sz="1000" b="1" dirty="0" err="1">
                <a:latin typeface="Arial" charset="0"/>
                <a:ea typeface="ＭＳ Ｐゴシック" charset="0"/>
              </a:rPr>
              <a:t>Svelgen</a:t>
            </a:r>
            <a:r>
              <a:rPr lang="en-US" sz="1000" dirty="0">
                <a:latin typeface="Arial" charset="0"/>
                <a:ea typeface="ＭＳ Ｐゴシック" charset="0"/>
              </a:rPr>
              <a:t> 152 m the longest tunnel in the world until 1958 (</a:t>
            </a:r>
            <a:r>
              <a:rPr lang="en-US" sz="1000" dirty="0" err="1">
                <a:latin typeface="Arial" charset="0"/>
                <a:ea typeface="ＭＳ Ｐゴシック" charset="0"/>
              </a:rPr>
              <a:t>Tafjord</a:t>
            </a:r>
            <a:r>
              <a:rPr lang="en-US" sz="1000" dirty="0">
                <a:latin typeface="Arial" charset="0"/>
                <a:ea typeface="ＭＳ Ｐゴシック" charset="0"/>
              </a:rPr>
              <a:t> 286m)</a:t>
            </a:r>
          </a:p>
        </p:txBody>
      </p:sp>
    </p:spTree>
    <p:extLst>
      <p:ext uri="{BB962C8B-B14F-4D97-AF65-F5344CB8AC3E}">
        <p14:creationId xmlns:p14="http://schemas.microsoft.com/office/powerpoint/2010/main" val="1663756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16" name="Line Callout 2 (No Border) 15"/>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17" name="Line Callout 2 (No Border) 16"/>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sp>
        <p:nvSpPr>
          <p:cNvPr id="18" name="Line Callout 2 (No Border) 17"/>
          <p:cNvSpPr/>
          <p:nvPr/>
        </p:nvSpPr>
        <p:spPr bwMode="auto">
          <a:xfrm flipH="1">
            <a:off x="1636769" y="1893457"/>
            <a:ext cx="4740680" cy="580235"/>
          </a:xfrm>
          <a:prstGeom prst="callout2">
            <a:avLst>
              <a:gd name="adj1" fmla="val 18823"/>
              <a:gd name="adj2" fmla="val -222"/>
              <a:gd name="adj3" fmla="val 18751"/>
              <a:gd name="adj4" fmla="val -2444"/>
              <a:gd name="adj5" fmla="val 197797"/>
              <a:gd name="adj6" fmla="val -270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Svelgfoss</a:t>
            </a:r>
            <a:endParaRPr lang="en-US" sz="1000" b="1" dirty="0">
              <a:latin typeface="Arial" charset="0"/>
              <a:ea typeface="ＭＳ Ｐゴシック" charset="0"/>
            </a:endParaRPr>
          </a:p>
          <a:p>
            <a:pPr algn="r"/>
            <a:r>
              <a:rPr lang="en-US" sz="1000" dirty="0">
                <a:latin typeface="Arial" charset="0"/>
                <a:ea typeface="ＭＳ Ｐゴシック" charset="0"/>
              </a:rPr>
              <a:t>First Norwegian underground hydropower tunnels – </a:t>
            </a:r>
          </a:p>
          <a:p>
            <a:pPr algn="r"/>
            <a:r>
              <a:rPr lang="en-US" sz="1000" dirty="0">
                <a:latin typeface="Arial" charset="0"/>
                <a:ea typeface="ＭＳ Ｐゴシック" charset="0"/>
              </a:rPr>
              <a:t>And in </a:t>
            </a:r>
            <a:r>
              <a:rPr lang="en-US" sz="1000" b="1" dirty="0" err="1">
                <a:latin typeface="Arial" charset="0"/>
                <a:ea typeface="ＭＳ Ｐゴシック" charset="0"/>
              </a:rPr>
              <a:t>Svelgen</a:t>
            </a:r>
            <a:r>
              <a:rPr lang="en-US" sz="1000" dirty="0">
                <a:latin typeface="Arial" charset="0"/>
                <a:ea typeface="ＭＳ Ｐゴシック" charset="0"/>
              </a:rPr>
              <a:t> 152 m the longest in the world until 1958 (</a:t>
            </a:r>
            <a:r>
              <a:rPr lang="en-US" sz="1000" dirty="0" err="1">
                <a:latin typeface="Arial" charset="0"/>
                <a:ea typeface="ＭＳ Ｐゴシック" charset="0"/>
              </a:rPr>
              <a:t>Tafjord</a:t>
            </a:r>
            <a:r>
              <a:rPr lang="en-US" sz="1000" dirty="0">
                <a:latin typeface="Arial" charset="0"/>
                <a:ea typeface="ＭＳ Ｐゴシック" charset="0"/>
              </a:rPr>
              <a:t> 286m)</a:t>
            </a:r>
          </a:p>
        </p:txBody>
      </p:sp>
      <p:sp>
        <p:nvSpPr>
          <p:cNvPr id="19" name="Line Callout 2 (No Border) 18"/>
          <p:cNvSpPr/>
          <p:nvPr/>
        </p:nvSpPr>
        <p:spPr bwMode="auto">
          <a:xfrm flipH="1">
            <a:off x="1625566" y="1378996"/>
            <a:ext cx="4740680" cy="580235"/>
          </a:xfrm>
          <a:prstGeom prst="callout2">
            <a:avLst>
              <a:gd name="adj1" fmla="val 18823"/>
              <a:gd name="adj2" fmla="val -275"/>
              <a:gd name="adj3" fmla="val 18751"/>
              <a:gd name="adj4" fmla="val -2444"/>
              <a:gd name="adj5" fmla="val 103253"/>
              <a:gd name="adj6" fmla="val -265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Tysso</a:t>
            </a:r>
            <a:endParaRPr lang="en-US" sz="1000" b="1" dirty="0">
              <a:latin typeface="Arial" charset="0"/>
              <a:ea typeface="ＭＳ Ｐゴシック" charset="0"/>
            </a:endParaRPr>
          </a:p>
          <a:p>
            <a:pPr algn="r"/>
            <a:r>
              <a:rPr lang="en-US" sz="1000" dirty="0">
                <a:latin typeface="Arial" charset="0"/>
                <a:ea typeface="ＭＳ Ｐゴシック" charset="0"/>
              </a:rPr>
              <a:t>The largest high pressure power station in the world</a:t>
            </a:r>
          </a:p>
          <a:p>
            <a:pPr algn="r"/>
            <a:r>
              <a:rPr lang="en-US" sz="1000" dirty="0">
                <a:latin typeface="Arial" charset="0"/>
                <a:ea typeface="ＭＳ Ｐゴシック" charset="0"/>
              </a:rPr>
              <a:t>757 power stations in Norway</a:t>
            </a:r>
          </a:p>
        </p:txBody>
      </p:sp>
      <p:pic>
        <p:nvPicPr>
          <p:cNvPr id="20" name="Picture 19"/>
          <p:cNvPicPr>
            <a:picLocks noChangeAspect="1"/>
          </p:cNvPicPr>
          <p:nvPr/>
        </p:nvPicPr>
        <p:blipFill>
          <a:blip r:embed="rId3"/>
          <a:stretch>
            <a:fillRect/>
          </a:stretch>
        </p:blipFill>
        <p:spPr>
          <a:xfrm>
            <a:off x="6633161" y="1505585"/>
            <a:ext cx="1528608" cy="1525883"/>
          </a:xfrm>
          <a:prstGeom prst="rect">
            <a:avLst/>
          </a:prstGeom>
        </p:spPr>
      </p:pic>
      <p:pic>
        <p:nvPicPr>
          <p:cNvPr id="21" name="Picture 20"/>
          <p:cNvPicPr>
            <a:picLocks noChangeAspect="1"/>
          </p:cNvPicPr>
          <p:nvPr/>
        </p:nvPicPr>
        <p:blipFill>
          <a:blip r:embed="rId4"/>
          <a:stretch>
            <a:fillRect/>
          </a:stretch>
        </p:blipFill>
        <p:spPr>
          <a:xfrm>
            <a:off x="8268224" y="1505584"/>
            <a:ext cx="1531342" cy="1525883"/>
          </a:xfrm>
          <a:prstGeom prst="rect">
            <a:avLst/>
          </a:prstGeom>
        </p:spPr>
      </p:pic>
      <p:pic>
        <p:nvPicPr>
          <p:cNvPr id="22" name="Picture 21"/>
          <p:cNvPicPr>
            <a:picLocks noChangeAspect="1"/>
          </p:cNvPicPr>
          <p:nvPr/>
        </p:nvPicPr>
        <p:blipFill>
          <a:blip r:embed="rId5"/>
          <a:stretch>
            <a:fillRect/>
          </a:stretch>
        </p:blipFill>
        <p:spPr>
          <a:xfrm>
            <a:off x="6653425" y="3417277"/>
            <a:ext cx="1431928" cy="1424230"/>
          </a:xfrm>
          <a:prstGeom prst="rect">
            <a:avLst/>
          </a:prstGeom>
        </p:spPr>
      </p:pic>
    </p:spTree>
    <p:extLst>
      <p:ext uri="{BB962C8B-B14F-4D97-AF65-F5344CB8AC3E}">
        <p14:creationId xmlns:p14="http://schemas.microsoft.com/office/powerpoint/2010/main" val="3004319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16" name="Line Callout 2 (No Border) 15"/>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17" name="Line Callout 2 (No Border) 16"/>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sp>
        <p:nvSpPr>
          <p:cNvPr id="18" name="Line Callout 2 (No Border) 17"/>
          <p:cNvSpPr/>
          <p:nvPr/>
        </p:nvSpPr>
        <p:spPr bwMode="auto">
          <a:xfrm flipH="1">
            <a:off x="1636769" y="1893457"/>
            <a:ext cx="4740680" cy="580235"/>
          </a:xfrm>
          <a:prstGeom prst="callout2">
            <a:avLst>
              <a:gd name="adj1" fmla="val 18823"/>
              <a:gd name="adj2" fmla="val -222"/>
              <a:gd name="adj3" fmla="val 18751"/>
              <a:gd name="adj4" fmla="val -2444"/>
              <a:gd name="adj5" fmla="val 197797"/>
              <a:gd name="adj6" fmla="val -270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Svelgen</a:t>
            </a:r>
            <a:endParaRPr lang="en-US" sz="1000" b="1" dirty="0">
              <a:latin typeface="Arial" charset="0"/>
              <a:ea typeface="ＭＳ Ｐゴシック" charset="0"/>
            </a:endParaRPr>
          </a:p>
          <a:p>
            <a:pPr algn="r"/>
            <a:r>
              <a:rPr lang="en-US" sz="1000" dirty="0">
                <a:latin typeface="Arial" charset="0"/>
                <a:ea typeface="ＭＳ Ｐゴシック" charset="0"/>
              </a:rPr>
              <a:t>First Norwegian underground hydropower tunnels – </a:t>
            </a:r>
          </a:p>
          <a:p>
            <a:pPr algn="r"/>
            <a:r>
              <a:rPr lang="en-US" sz="1000" dirty="0">
                <a:latin typeface="Arial" charset="0"/>
                <a:ea typeface="ＭＳ Ｐゴシック" charset="0"/>
              </a:rPr>
              <a:t>152 m and the longest in the world until 1958 (</a:t>
            </a:r>
            <a:r>
              <a:rPr lang="en-US" sz="1000" dirty="0" err="1">
                <a:latin typeface="Arial" charset="0"/>
                <a:ea typeface="ＭＳ Ｐゴシック" charset="0"/>
              </a:rPr>
              <a:t>Tafjord</a:t>
            </a:r>
            <a:r>
              <a:rPr lang="en-US" sz="1000" dirty="0">
                <a:latin typeface="Arial" charset="0"/>
                <a:ea typeface="ＭＳ Ｐゴシック" charset="0"/>
              </a:rPr>
              <a:t> 286m)</a:t>
            </a:r>
          </a:p>
        </p:txBody>
      </p:sp>
      <p:sp>
        <p:nvSpPr>
          <p:cNvPr id="19" name="Line Callout 2 (No Border) 18"/>
          <p:cNvSpPr/>
          <p:nvPr/>
        </p:nvSpPr>
        <p:spPr bwMode="auto">
          <a:xfrm flipH="1">
            <a:off x="1625566" y="1378996"/>
            <a:ext cx="4740680" cy="580235"/>
          </a:xfrm>
          <a:prstGeom prst="callout2">
            <a:avLst>
              <a:gd name="adj1" fmla="val 18823"/>
              <a:gd name="adj2" fmla="val -275"/>
              <a:gd name="adj3" fmla="val 18751"/>
              <a:gd name="adj4" fmla="val -2444"/>
              <a:gd name="adj5" fmla="val 103253"/>
              <a:gd name="adj6" fmla="val -265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Tysso</a:t>
            </a:r>
            <a:endParaRPr lang="en-US" sz="1000" b="1" dirty="0">
              <a:latin typeface="Arial" charset="0"/>
              <a:ea typeface="ＭＳ Ｐゴシック" charset="0"/>
            </a:endParaRPr>
          </a:p>
          <a:p>
            <a:pPr algn="r"/>
            <a:r>
              <a:rPr lang="en-US" sz="1000" dirty="0">
                <a:latin typeface="Arial" charset="0"/>
                <a:ea typeface="ＭＳ Ｐゴシック" charset="0"/>
              </a:rPr>
              <a:t>The largest high pressure power station in the world</a:t>
            </a:r>
          </a:p>
          <a:p>
            <a:pPr algn="r"/>
            <a:r>
              <a:rPr lang="en-US" sz="1000" dirty="0">
                <a:latin typeface="Arial" charset="0"/>
                <a:ea typeface="ＭＳ Ｐゴシック" charset="0"/>
              </a:rPr>
              <a:t>757 power stations in Norway</a:t>
            </a:r>
          </a:p>
        </p:txBody>
      </p:sp>
      <p:sp>
        <p:nvSpPr>
          <p:cNvPr id="23" name="Line Callout 2 (No Border) 22"/>
          <p:cNvSpPr/>
          <p:nvPr/>
        </p:nvSpPr>
        <p:spPr bwMode="auto">
          <a:xfrm>
            <a:off x="6675549" y="1410300"/>
            <a:ext cx="3820734" cy="437204"/>
          </a:xfrm>
          <a:prstGeom prst="callout2">
            <a:avLst>
              <a:gd name="adj1" fmla="val 17957"/>
              <a:gd name="adj2" fmla="val -209"/>
              <a:gd name="adj3" fmla="val 18751"/>
              <a:gd name="adj4" fmla="val -2444"/>
              <a:gd name="adj5" fmla="val 370149"/>
              <a:gd name="adj6" fmla="val -227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1911 </a:t>
            </a:r>
            <a:r>
              <a:rPr lang="en-US" sz="1000" b="1" dirty="0" err="1">
                <a:latin typeface="Arial" charset="0"/>
                <a:ea typeface="ＭＳ Ｐゴシック" charset="0"/>
              </a:rPr>
              <a:t>Vemork</a:t>
            </a:r>
            <a:endParaRPr lang="en-US" sz="1000" b="1" dirty="0">
              <a:latin typeface="Arial" charset="0"/>
              <a:ea typeface="ＭＳ Ｐゴシック" charset="0"/>
            </a:endParaRPr>
          </a:p>
          <a:p>
            <a:r>
              <a:rPr lang="en-US" sz="1000" dirty="0">
                <a:latin typeface="Arial" charset="0"/>
                <a:ea typeface="ＭＳ Ｐゴシック" charset="0"/>
              </a:rPr>
              <a:t>The worlds largest hydropower station so far with 10 turbines</a:t>
            </a:r>
          </a:p>
        </p:txBody>
      </p:sp>
      <p:pic>
        <p:nvPicPr>
          <p:cNvPr id="14338" name="Picture 2" descr="http://1.vgc.no/drpublish/images/article/2015/05/29/23461440/1/990/sy785859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644" y="1790609"/>
            <a:ext cx="1838988" cy="12259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deresultat for heroes of tele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348" y="3416818"/>
            <a:ext cx="3902939" cy="303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79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16" name="Line Callout 2 (No Border) 15"/>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17" name="Line Callout 2 (No Border) 16"/>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sp>
        <p:nvSpPr>
          <p:cNvPr id="18" name="Line Callout 2 (No Border) 17"/>
          <p:cNvSpPr/>
          <p:nvPr/>
        </p:nvSpPr>
        <p:spPr bwMode="auto">
          <a:xfrm flipH="1">
            <a:off x="1636769" y="1893457"/>
            <a:ext cx="4740680" cy="580235"/>
          </a:xfrm>
          <a:prstGeom prst="callout2">
            <a:avLst>
              <a:gd name="adj1" fmla="val 18823"/>
              <a:gd name="adj2" fmla="val -222"/>
              <a:gd name="adj3" fmla="val 18751"/>
              <a:gd name="adj4" fmla="val -2444"/>
              <a:gd name="adj5" fmla="val 197797"/>
              <a:gd name="adj6" fmla="val -270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Svelgen</a:t>
            </a:r>
            <a:endParaRPr lang="en-US" sz="1000" b="1" dirty="0">
              <a:latin typeface="Arial" charset="0"/>
              <a:ea typeface="ＭＳ Ｐゴシック" charset="0"/>
            </a:endParaRPr>
          </a:p>
          <a:p>
            <a:pPr algn="r"/>
            <a:r>
              <a:rPr lang="en-US" sz="1000" dirty="0">
                <a:latin typeface="Arial" charset="0"/>
                <a:ea typeface="ＭＳ Ｐゴシック" charset="0"/>
              </a:rPr>
              <a:t>First Norwegian underground hydropower tunnels – </a:t>
            </a:r>
          </a:p>
          <a:p>
            <a:pPr algn="r"/>
            <a:r>
              <a:rPr lang="en-US" sz="1000" dirty="0">
                <a:latin typeface="Arial" charset="0"/>
                <a:ea typeface="ＭＳ Ｐゴシック" charset="0"/>
              </a:rPr>
              <a:t>152 m and the longest in the world until 1958 (</a:t>
            </a:r>
            <a:r>
              <a:rPr lang="en-US" sz="1000" dirty="0" err="1">
                <a:latin typeface="Arial" charset="0"/>
                <a:ea typeface="ＭＳ Ｐゴシック" charset="0"/>
              </a:rPr>
              <a:t>Tafjord</a:t>
            </a:r>
            <a:r>
              <a:rPr lang="en-US" sz="1000" dirty="0">
                <a:latin typeface="Arial" charset="0"/>
                <a:ea typeface="ＭＳ Ｐゴシック" charset="0"/>
              </a:rPr>
              <a:t> 286m)</a:t>
            </a:r>
          </a:p>
        </p:txBody>
      </p:sp>
      <p:sp>
        <p:nvSpPr>
          <p:cNvPr id="19" name="Line Callout 2 (No Border) 18"/>
          <p:cNvSpPr/>
          <p:nvPr/>
        </p:nvSpPr>
        <p:spPr bwMode="auto">
          <a:xfrm flipH="1">
            <a:off x="1625566" y="1378996"/>
            <a:ext cx="4740680" cy="580235"/>
          </a:xfrm>
          <a:prstGeom prst="callout2">
            <a:avLst>
              <a:gd name="adj1" fmla="val 18823"/>
              <a:gd name="adj2" fmla="val -275"/>
              <a:gd name="adj3" fmla="val 18751"/>
              <a:gd name="adj4" fmla="val -2444"/>
              <a:gd name="adj5" fmla="val 103253"/>
              <a:gd name="adj6" fmla="val -265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Tysso</a:t>
            </a:r>
            <a:endParaRPr lang="en-US" sz="1000" b="1" dirty="0">
              <a:latin typeface="Arial" charset="0"/>
              <a:ea typeface="ＭＳ Ｐゴシック" charset="0"/>
            </a:endParaRPr>
          </a:p>
          <a:p>
            <a:pPr algn="r"/>
            <a:r>
              <a:rPr lang="en-US" sz="1000" dirty="0">
                <a:latin typeface="Arial" charset="0"/>
                <a:ea typeface="ＭＳ Ｐゴシック" charset="0"/>
              </a:rPr>
              <a:t>The largest high pressure power station in the world</a:t>
            </a:r>
          </a:p>
          <a:p>
            <a:pPr algn="r"/>
            <a:r>
              <a:rPr lang="en-US" sz="1000" dirty="0">
                <a:latin typeface="Arial" charset="0"/>
                <a:ea typeface="ＭＳ Ｐゴシック" charset="0"/>
              </a:rPr>
              <a:t>757 power stations in Norway</a:t>
            </a:r>
          </a:p>
        </p:txBody>
      </p:sp>
      <p:sp>
        <p:nvSpPr>
          <p:cNvPr id="23" name="Line Callout 2 (No Border) 22"/>
          <p:cNvSpPr/>
          <p:nvPr/>
        </p:nvSpPr>
        <p:spPr bwMode="auto">
          <a:xfrm>
            <a:off x="6675549" y="1410300"/>
            <a:ext cx="3820734" cy="437204"/>
          </a:xfrm>
          <a:prstGeom prst="callout2">
            <a:avLst>
              <a:gd name="adj1" fmla="val 17957"/>
              <a:gd name="adj2" fmla="val -209"/>
              <a:gd name="adj3" fmla="val 18751"/>
              <a:gd name="adj4" fmla="val -2444"/>
              <a:gd name="adj5" fmla="val 370149"/>
              <a:gd name="adj6" fmla="val -227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1911 </a:t>
            </a:r>
            <a:r>
              <a:rPr lang="en-US" sz="1000" b="1" dirty="0" err="1">
                <a:latin typeface="Arial" charset="0"/>
                <a:ea typeface="ＭＳ Ｐゴシック" charset="0"/>
              </a:rPr>
              <a:t>Vemork</a:t>
            </a:r>
            <a:endParaRPr lang="en-US" sz="1000" b="1" dirty="0">
              <a:latin typeface="Arial" charset="0"/>
              <a:ea typeface="ＭＳ Ｐゴシック" charset="0"/>
            </a:endParaRPr>
          </a:p>
          <a:p>
            <a:r>
              <a:rPr lang="en-US" sz="1000" dirty="0">
                <a:latin typeface="Arial" charset="0"/>
                <a:ea typeface="ＭＳ Ｐゴシック" charset="0"/>
              </a:rPr>
              <a:t>The worlds largest hydropower station so far with 10 turbines</a:t>
            </a:r>
          </a:p>
        </p:txBody>
      </p:sp>
      <p:sp>
        <p:nvSpPr>
          <p:cNvPr id="22" name="Line Callout 2 (No Border) 21"/>
          <p:cNvSpPr/>
          <p:nvPr/>
        </p:nvSpPr>
        <p:spPr bwMode="auto">
          <a:xfrm>
            <a:off x="6780820" y="1754281"/>
            <a:ext cx="3610201" cy="360652"/>
          </a:xfrm>
          <a:prstGeom prst="callout2">
            <a:avLst>
              <a:gd name="adj1" fmla="val 17957"/>
              <a:gd name="adj2" fmla="val -275"/>
              <a:gd name="adj3" fmla="val 18751"/>
              <a:gd name="adj4" fmla="val -2444"/>
              <a:gd name="adj5" fmla="val 352680"/>
              <a:gd name="adj6" fmla="val -2182"/>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1928 </a:t>
            </a:r>
            <a:r>
              <a:rPr lang="en-US" sz="1000" b="1" dirty="0" err="1">
                <a:latin typeface="Arial" charset="0"/>
                <a:ea typeface="ＭＳ Ｐゴシック" charset="0"/>
              </a:rPr>
              <a:t>Nore</a:t>
            </a:r>
            <a:r>
              <a:rPr lang="en-US" sz="1000" b="1" dirty="0">
                <a:latin typeface="Arial" charset="0"/>
                <a:ea typeface="ＭＳ Ｐゴシック" charset="0"/>
              </a:rPr>
              <a:t> I</a:t>
            </a:r>
          </a:p>
          <a:p>
            <a:r>
              <a:rPr lang="en-US" sz="1000" dirty="0">
                <a:latin typeface="Arial" charset="0"/>
                <a:ea typeface="ＭＳ Ｐゴシック" charset="0"/>
              </a:rPr>
              <a:t>The first governmental build hydropower station</a:t>
            </a:r>
          </a:p>
        </p:txBody>
      </p:sp>
      <p:pic>
        <p:nvPicPr>
          <p:cNvPr id="17410" name="Picture 2" descr="https://upload.wikimedia.org/wikipedia/commons/thumb/6/6a/Nore_Power_Station_1927.jpg/262px-Nore_Power_Station_19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582" y="3427202"/>
            <a:ext cx="3690434" cy="291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29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16" name="Line Callout 2 (No Border) 15"/>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17" name="Line Callout 2 (No Border) 16"/>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sp>
        <p:nvSpPr>
          <p:cNvPr id="18" name="Line Callout 2 (No Border) 17"/>
          <p:cNvSpPr/>
          <p:nvPr/>
        </p:nvSpPr>
        <p:spPr bwMode="auto">
          <a:xfrm flipH="1">
            <a:off x="1636769" y="1893457"/>
            <a:ext cx="4740680" cy="580235"/>
          </a:xfrm>
          <a:prstGeom prst="callout2">
            <a:avLst>
              <a:gd name="adj1" fmla="val 18823"/>
              <a:gd name="adj2" fmla="val -222"/>
              <a:gd name="adj3" fmla="val 18751"/>
              <a:gd name="adj4" fmla="val -2444"/>
              <a:gd name="adj5" fmla="val 197797"/>
              <a:gd name="adj6" fmla="val -270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Svelgen</a:t>
            </a:r>
            <a:endParaRPr lang="en-US" sz="1000" b="1" dirty="0">
              <a:latin typeface="Arial" charset="0"/>
              <a:ea typeface="ＭＳ Ｐゴシック" charset="0"/>
            </a:endParaRPr>
          </a:p>
          <a:p>
            <a:pPr algn="r"/>
            <a:r>
              <a:rPr lang="en-US" sz="1000" dirty="0">
                <a:latin typeface="Arial" charset="0"/>
                <a:ea typeface="ＭＳ Ｐゴシック" charset="0"/>
              </a:rPr>
              <a:t>First Norwegian underground hydropower tunnels – </a:t>
            </a:r>
          </a:p>
          <a:p>
            <a:pPr algn="r"/>
            <a:r>
              <a:rPr lang="en-US" sz="1000" dirty="0">
                <a:latin typeface="Arial" charset="0"/>
                <a:ea typeface="ＭＳ Ｐゴシック" charset="0"/>
              </a:rPr>
              <a:t>152 m and the longest in the world until 1958 (</a:t>
            </a:r>
            <a:r>
              <a:rPr lang="en-US" sz="1000" dirty="0" err="1">
                <a:latin typeface="Arial" charset="0"/>
                <a:ea typeface="ＭＳ Ｐゴシック" charset="0"/>
              </a:rPr>
              <a:t>Tafjord</a:t>
            </a:r>
            <a:r>
              <a:rPr lang="en-US" sz="1000" dirty="0">
                <a:latin typeface="Arial" charset="0"/>
                <a:ea typeface="ＭＳ Ｐゴシック" charset="0"/>
              </a:rPr>
              <a:t> 286m)</a:t>
            </a:r>
          </a:p>
        </p:txBody>
      </p:sp>
      <p:sp>
        <p:nvSpPr>
          <p:cNvPr id="19" name="Line Callout 2 (No Border) 18"/>
          <p:cNvSpPr/>
          <p:nvPr/>
        </p:nvSpPr>
        <p:spPr bwMode="auto">
          <a:xfrm flipH="1">
            <a:off x="1625566" y="1378996"/>
            <a:ext cx="4740680" cy="580235"/>
          </a:xfrm>
          <a:prstGeom prst="callout2">
            <a:avLst>
              <a:gd name="adj1" fmla="val 18823"/>
              <a:gd name="adj2" fmla="val -275"/>
              <a:gd name="adj3" fmla="val 18751"/>
              <a:gd name="adj4" fmla="val -2444"/>
              <a:gd name="adj5" fmla="val 103253"/>
              <a:gd name="adj6" fmla="val -265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Tysso</a:t>
            </a:r>
            <a:endParaRPr lang="en-US" sz="1000" b="1" dirty="0">
              <a:latin typeface="Arial" charset="0"/>
              <a:ea typeface="ＭＳ Ｐゴシック" charset="0"/>
            </a:endParaRPr>
          </a:p>
          <a:p>
            <a:pPr algn="r"/>
            <a:r>
              <a:rPr lang="en-US" sz="1000" dirty="0">
                <a:latin typeface="Arial" charset="0"/>
                <a:ea typeface="ＭＳ Ｐゴシック" charset="0"/>
              </a:rPr>
              <a:t>The largest high pressure power station in the world</a:t>
            </a:r>
          </a:p>
          <a:p>
            <a:pPr algn="r"/>
            <a:r>
              <a:rPr lang="en-US" sz="1000" dirty="0">
                <a:latin typeface="Arial" charset="0"/>
                <a:ea typeface="ＭＳ Ｐゴシック" charset="0"/>
              </a:rPr>
              <a:t>757 power stations in Norway</a:t>
            </a:r>
          </a:p>
        </p:txBody>
      </p:sp>
      <p:sp>
        <p:nvSpPr>
          <p:cNvPr id="23" name="Line Callout 2 (No Border) 22"/>
          <p:cNvSpPr/>
          <p:nvPr/>
        </p:nvSpPr>
        <p:spPr bwMode="auto">
          <a:xfrm>
            <a:off x="6675549" y="1410300"/>
            <a:ext cx="3820734" cy="437204"/>
          </a:xfrm>
          <a:prstGeom prst="callout2">
            <a:avLst>
              <a:gd name="adj1" fmla="val 17957"/>
              <a:gd name="adj2" fmla="val -209"/>
              <a:gd name="adj3" fmla="val 18751"/>
              <a:gd name="adj4" fmla="val -2444"/>
              <a:gd name="adj5" fmla="val 370149"/>
              <a:gd name="adj6" fmla="val -227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1911 </a:t>
            </a:r>
            <a:r>
              <a:rPr lang="en-US" sz="1000" b="1" dirty="0" err="1">
                <a:latin typeface="Arial" charset="0"/>
                <a:ea typeface="ＭＳ Ｐゴシック" charset="0"/>
              </a:rPr>
              <a:t>Vemork</a:t>
            </a:r>
            <a:endParaRPr lang="en-US" sz="1000" b="1" dirty="0">
              <a:latin typeface="Arial" charset="0"/>
              <a:ea typeface="ＭＳ Ｐゴシック" charset="0"/>
            </a:endParaRPr>
          </a:p>
          <a:p>
            <a:r>
              <a:rPr lang="en-US" sz="1000" dirty="0">
                <a:latin typeface="Arial" charset="0"/>
                <a:ea typeface="ＭＳ Ｐゴシック" charset="0"/>
              </a:rPr>
              <a:t>The worlds largest hydropower station so far with 10 turbines</a:t>
            </a:r>
          </a:p>
        </p:txBody>
      </p:sp>
      <p:sp>
        <p:nvSpPr>
          <p:cNvPr id="22" name="Line Callout 2 (No Border) 21"/>
          <p:cNvSpPr/>
          <p:nvPr/>
        </p:nvSpPr>
        <p:spPr bwMode="auto">
          <a:xfrm>
            <a:off x="6780820" y="1754281"/>
            <a:ext cx="3610201" cy="360652"/>
          </a:xfrm>
          <a:prstGeom prst="callout2">
            <a:avLst>
              <a:gd name="adj1" fmla="val 17957"/>
              <a:gd name="adj2" fmla="val -275"/>
              <a:gd name="adj3" fmla="val 18751"/>
              <a:gd name="adj4" fmla="val -2444"/>
              <a:gd name="adj5" fmla="val 352680"/>
              <a:gd name="adj6" fmla="val -2182"/>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1928 </a:t>
            </a:r>
            <a:r>
              <a:rPr lang="en-US" sz="1000" b="1" dirty="0" err="1">
                <a:latin typeface="Arial" charset="0"/>
                <a:ea typeface="ＭＳ Ｐゴシック" charset="0"/>
              </a:rPr>
              <a:t>Nore</a:t>
            </a:r>
            <a:r>
              <a:rPr lang="en-US" sz="1000" b="1" dirty="0">
                <a:latin typeface="Arial" charset="0"/>
                <a:ea typeface="ＭＳ Ｐゴシック" charset="0"/>
              </a:rPr>
              <a:t> I</a:t>
            </a:r>
          </a:p>
          <a:p>
            <a:r>
              <a:rPr lang="en-US" sz="1000" dirty="0">
                <a:latin typeface="Arial" charset="0"/>
                <a:ea typeface="ＭＳ Ｐゴシック" charset="0"/>
              </a:rPr>
              <a:t>The first governmental build hydropower station</a:t>
            </a:r>
          </a:p>
        </p:txBody>
      </p:sp>
      <p:sp>
        <p:nvSpPr>
          <p:cNvPr id="24" name="Line Callout 2 (No Border) 23"/>
          <p:cNvSpPr/>
          <p:nvPr/>
        </p:nvSpPr>
        <p:spPr bwMode="auto">
          <a:xfrm flipH="1">
            <a:off x="6628330" y="2553301"/>
            <a:ext cx="2518423" cy="521614"/>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1970 </a:t>
            </a:r>
            <a:r>
              <a:rPr lang="en-US" sz="1000" b="1" dirty="0" err="1">
                <a:latin typeface="Arial" charset="0"/>
                <a:ea typeface="ＭＳ Ｐゴシック" charset="0"/>
              </a:rPr>
              <a:t>Mardøla</a:t>
            </a:r>
            <a:endParaRPr lang="en-US" sz="1000" b="1" dirty="0">
              <a:latin typeface="Arial" charset="0"/>
              <a:ea typeface="ＭＳ Ｐゴシック" charset="0"/>
            </a:endParaRPr>
          </a:p>
          <a:p>
            <a:pPr algn="r"/>
            <a:r>
              <a:rPr lang="en-US" sz="1000" dirty="0">
                <a:latin typeface="Arial" charset="0"/>
                <a:ea typeface="ＭＳ Ｐゴシック" charset="0"/>
              </a:rPr>
              <a:t>First civil disobedience against hydropower </a:t>
            </a:r>
          </a:p>
        </p:txBody>
      </p:sp>
      <p:pic>
        <p:nvPicPr>
          <p:cNvPr id="18434" name="Picture 2" descr="http://naturvernforbundet.no/getfile.php/1317046/Bilder/Markeringer%2C%20aksjoner%2C%20arrangementer/altakampen.jpg%20%28articledisplay%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289" y="3504742"/>
            <a:ext cx="4015261" cy="27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298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16" name="Line Callout 2 (No Border) 15"/>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17" name="Line Callout 2 (No Border) 16"/>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sp>
        <p:nvSpPr>
          <p:cNvPr id="18" name="Line Callout 2 (No Border) 17"/>
          <p:cNvSpPr/>
          <p:nvPr/>
        </p:nvSpPr>
        <p:spPr bwMode="auto">
          <a:xfrm flipH="1">
            <a:off x="1636769" y="1893457"/>
            <a:ext cx="4740680" cy="580235"/>
          </a:xfrm>
          <a:prstGeom prst="callout2">
            <a:avLst>
              <a:gd name="adj1" fmla="val 18823"/>
              <a:gd name="adj2" fmla="val -222"/>
              <a:gd name="adj3" fmla="val 18751"/>
              <a:gd name="adj4" fmla="val -2444"/>
              <a:gd name="adj5" fmla="val 197797"/>
              <a:gd name="adj6" fmla="val -270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Svelgen</a:t>
            </a:r>
            <a:endParaRPr lang="en-US" sz="1000" b="1" dirty="0">
              <a:latin typeface="Arial" charset="0"/>
              <a:ea typeface="ＭＳ Ｐゴシック" charset="0"/>
            </a:endParaRPr>
          </a:p>
          <a:p>
            <a:pPr algn="r"/>
            <a:r>
              <a:rPr lang="en-US" sz="1000" dirty="0">
                <a:latin typeface="Arial" charset="0"/>
                <a:ea typeface="ＭＳ Ｐゴシック" charset="0"/>
              </a:rPr>
              <a:t>First Norwegian underground hydropower tunnels – </a:t>
            </a:r>
          </a:p>
          <a:p>
            <a:pPr algn="r"/>
            <a:r>
              <a:rPr lang="en-US" sz="1000" dirty="0">
                <a:latin typeface="Arial" charset="0"/>
                <a:ea typeface="ＭＳ Ｐゴシック" charset="0"/>
              </a:rPr>
              <a:t>152 m and the longest in the world until 1958 (</a:t>
            </a:r>
            <a:r>
              <a:rPr lang="en-US" sz="1000" dirty="0" err="1">
                <a:latin typeface="Arial" charset="0"/>
                <a:ea typeface="ＭＳ Ｐゴシック" charset="0"/>
              </a:rPr>
              <a:t>Tafjord</a:t>
            </a:r>
            <a:r>
              <a:rPr lang="en-US" sz="1000" dirty="0">
                <a:latin typeface="Arial" charset="0"/>
                <a:ea typeface="ＭＳ Ｐゴシック" charset="0"/>
              </a:rPr>
              <a:t> 286m)</a:t>
            </a:r>
          </a:p>
        </p:txBody>
      </p:sp>
      <p:sp>
        <p:nvSpPr>
          <p:cNvPr id="19" name="Line Callout 2 (No Border) 18"/>
          <p:cNvSpPr/>
          <p:nvPr/>
        </p:nvSpPr>
        <p:spPr bwMode="auto">
          <a:xfrm flipH="1">
            <a:off x="1625566" y="1378996"/>
            <a:ext cx="4740680" cy="580235"/>
          </a:xfrm>
          <a:prstGeom prst="callout2">
            <a:avLst>
              <a:gd name="adj1" fmla="val 18823"/>
              <a:gd name="adj2" fmla="val -275"/>
              <a:gd name="adj3" fmla="val 18751"/>
              <a:gd name="adj4" fmla="val -2444"/>
              <a:gd name="adj5" fmla="val 103253"/>
              <a:gd name="adj6" fmla="val -265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Tysso</a:t>
            </a:r>
            <a:endParaRPr lang="en-US" sz="1000" b="1" dirty="0">
              <a:latin typeface="Arial" charset="0"/>
              <a:ea typeface="ＭＳ Ｐゴシック" charset="0"/>
            </a:endParaRPr>
          </a:p>
          <a:p>
            <a:pPr algn="r"/>
            <a:r>
              <a:rPr lang="en-US" sz="1000" dirty="0">
                <a:latin typeface="Arial" charset="0"/>
                <a:ea typeface="ＭＳ Ｐゴシック" charset="0"/>
              </a:rPr>
              <a:t>The largest high pressure power station in the world</a:t>
            </a:r>
          </a:p>
          <a:p>
            <a:pPr algn="r"/>
            <a:r>
              <a:rPr lang="en-US" sz="1000" dirty="0">
                <a:latin typeface="Arial" charset="0"/>
                <a:ea typeface="ＭＳ Ｐゴシック" charset="0"/>
              </a:rPr>
              <a:t>757 power stations in Norway</a:t>
            </a:r>
          </a:p>
        </p:txBody>
      </p:sp>
      <p:sp>
        <p:nvSpPr>
          <p:cNvPr id="23" name="Line Callout 2 (No Border) 22"/>
          <p:cNvSpPr/>
          <p:nvPr/>
        </p:nvSpPr>
        <p:spPr bwMode="auto">
          <a:xfrm>
            <a:off x="6675549" y="1410300"/>
            <a:ext cx="3820734" cy="437204"/>
          </a:xfrm>
          <a:prstGeom prst="callout2">
            <a:avLst>
              <a:gd name="adj1" fmla="val 17957"/>
              <a:gd name="adj2" fmla="val -209"/>
              <a:gd name="adj3" fmla="val 18751"/>
              <a:gd name="adj4" fmla="val -2444"/>
              <a:gd name="adj5" fmla="val 370149"/>
              <a:gd name="adj6" fmla="val -227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1911 </a:t>
            </a:r>
            <a:r>
              <a:rPr lang="en-US" sz="1000" b="1" dirty="0" err="1">
                <a:latin typeface="Arial" charset="0"/>
                <a:ea typeface="ＭＳ Ｐゴシック" charset="0"/>
              </a:rPr>
              <a:t>Vemork</a:t>
            </a:r>
            <a:endParaRPr lang="en-US" sz="1000" b="1" dirty="0">
              <a:latin typeface="Arial" charset="0"/>
              <a:ea typeface="ＭＳ Ｐゴシック" charset="0"/>
            </a:endParaRPr>
          </a:p>
          <a:p>
            <a:r>
              <a:rPr lang="en-US" sz="1000" dirty="0">
                <a:latin typeface="Arial" charset="0"/>
                <a:ea typeface="ＭＳ Ｐゴシック" charset="0"/>
              </a:rPr>
              <a:t>The worlds largest hydropower station so far with 10 turbines</a:t>
            </a:r>
          </a:p>
        </p:txBody>
      </p:sp>
      <p:sp>
        <p:nvSpPr>
          <p:cNvPr id="22" name="Line Callout 2 (No Border) 21"/>
          <p:cNvSpPr/>
          <p:nvPr/>
        </p:nvSpPr>
        <p:spPr bwMode="auto">
          <a:xfrm>
            <a:off x="6780820" y="1754281"/>
            <a:ext cx="3610201" cy="360652"/>
          </a:xfrm>
          <a:prstGeom prst="callout2">
            <a:avLst>
              <a:gd name="adj1" fmla="val 17957"/>
              <a:gd name="adj2" fmla="val -275"/>
              <a:gd name="adj3" fmla="val 18751"/>
              <a:gd name="adj4" fmla="val -2444"/>
              <a:gd name="adj5" fmla="val 352680"/>
              <a:gd name="adj6" fmla="val -2182"/>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1928 </a:t>
            </a:r>
            <a:r>
              <a:rPr lang="en-US" sz="1000" b="1" dirty="0" err="1">
                <a:latin typeface="Arial" charset="0"/>
                <a:ea typeface="ＭＳ Ｐゴシック" charset="0"/>
              </a:rPr>
              <a:t>Nore</a:t>
            </a:r>
            <a:r>
              <a:rPr lang="en-US" sz="1000" b="1" dirty="0">
                <a:latin typeface="Arial" charset="0"/>
                <a:ea typeface="ＭＳ Ｐゴシック" charset="0"/>
              </a:rPr>
              <a:t> I</a:t>
            </a:r>
          </a:p>
          <a:p>
            <a:r>
              <a:rPr lang="en-US" sz="1000" dirty="0">
                <a:latin typeface="Arial" charset="0"/>
                <a:ea typeface="ＭＳ Ｐゴシック" charset="0"/>
              </a:rPr>
              <a:t>The first governmental build hydropower station</a:t>
            </a:r>
          </a:p>
        </p:txBody>
      </p:sp>
      <p:sp>
        <p:nvSpPr>
          <p:cNvPr id="24" name="Line Callout 2 (No Border) 23"/>
          <p:cNvSpPr/>
          <p:nvPr/>
        </p:nvSpPr>
        <p:spPr bwMode="auto">
          <a:xfrm flipH="1">
            <a:off x="6628330" y="2553301"/>
            <a:ext cx="2518423" cy="521614"/>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1970 </a:t>
            </a:r>
            <a:r>
              <a:rPr lang="en-US" sz="1000" b="1" dirty="0" err="1">
                <a:latin typeface="Arial" charset="0"/>
                <a:ea typeface="ＭＳ Ｐゴシック" charset="0"/>
              </a:rPr>
              <a:t>Mardøla</a:t>
            </a:r>
            <a:endParaRPr lang="en-US" sz="1000" b="1" dirty="0">
              <a:latin typeface="Arial" charset="0"/>
              <a:ea typeface="ＭＳ Ｐゴシック" charset="0"/>
            </a:endParaRPr>
          </a:p>
          <a:p>
            <a:pPr algn="r"/>
            <a:r>
              <a:rPr lang="en-US" sz="1000" dirty="0">
                <a:latin typeface="Arial" charset="0"/>
                <a:ea typeface="ＭＳ Ｐゴシック" charset="0"/>
              </a:rPr>
              <a:t>First civil disobedience against hydropower </a:t>
            </a:r>
          </a:p>
        </p:txBody>
      </p:sp>
      <p:sp>
        <p:nvSpPr>
          <p:cNvPr id="25" name="Line Callout 2 (No Border) 24"/>
          <p:cNvSpPr/>
          <p:nvPr/>
        </p:nvSpPr>
        <p:spPr bwMode="auto">
          <a:xfrm flipH="1">
            <a:off x="6204856" y="2192814"/>
            <a:ext cx="2955888" cy="445908"/>
          </a:xfrm>
          <a:prstGeom prst="callout2">
            <a:avLst>
              <a:gd name="adj1" fmla="val 19107"/>
              <a:gd name="adj2" fmla="val -1724"/>
              <a:gd name="adj3" fmla="val 18751"/>
              <a:gd name="adj4" fmla="val -5070"/>
              <a:gd name="adj5" fmla="val 188065"/>
              <a:gd name="adj6" fmla="val -55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1973 </a:t>
            </a:r>
            <a:r>
              <a:rPr lang="en-US" sz="1000" b="1" dirty="0" err="1">
                <a:latin typeface="Arial" charset="0"/>
                <a:ea typeface="ＭＳ Ｐゴシック" charset="0"/>
              </a:rPr>
              <a:t>Driva</a:t>
            </a:r>
            <a:endParaRPr lang="en-US" sz="1000" b="1" dirty="0">
              <a:latin typeface="Arial" charset="0"/>
              <a:ea typeface="ＭＳ Ｐゴシック" charset="0"/>
            </a:endParaRPr>
          </a:p>
          <a:p>
            <a:pPr algn="r"/>
            <a:r>
              <a:rPr lang="en-US" sz="1000" dirty="0">
                <a:latin typeface="Arial" charset="0"/>
                <a:ea typeface="ＭＳ Ｐゴシック" charset="0"/>
              </a:rPr>
              <a:t>The first pressurized cushion chamber</a:t>
            </a:r>
          </a:p>
        </p:txBody>
      </p:sp>
      <p:sp>
        <p:nvSpPr>
          <p:cNvPr id="4" name="AutoShape 2" descr="https://img.yumpu.com/42263882/1/358x269/driva-kraftverk.jpg?quality=8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9460" name="Picture 4" descr="https://img.yumpu.com/42263882/1/358x269/driva-kraftverk.jpg?quality=8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6246" y="2959649"/>
            <a:ext cx="4363798" cy="327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92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pouring water into his face&#10;&#10;Description automatically generated with low confidence">
            <a:extLst>
              <a:ext uri="{FF2B5EF4-FFF2-40B4-BE49-F238E27FC236}">
                <a16:creationId xmlns:a16="http://schemas.microsoft.com/office/drawing/2014/main" id="{45BA4148-8716-1D25-B25B-4F849F330651}"/>
              </a:ext>
            </a:extLst>
          </p:cNvPr>
          <p:cNvPicPr>
            <a:picLocks noChangeAspect="1"/>
          </p:cNvPicPr>
          <p:nvPr/>
        </p:nvPicPr>
        <p:blipFill>
          <a:blip r:embed="rId2">
            <a:alphaModFix amt="36000"/>
          </a:blip>
          <a:stretch>
            <a:fillRect/>
          </a:stretch>
        </p:blipFill>
        <p:spPr>
          <a:xfrm>
            <a:off x="6319019" y="-203200"/>
            <a:ext cx="6191296" cy="6891867"/>
          </a:xfrm>
          <a:prstGeom prst="rect">
            <a:avLst/>
          </a:prstGeom>
          <a:ln>
            <a:noFill/>
          </a:ln>
          <a:effectLst>
            <a:softEdge rad="112500"/>
          </a:effectLst>
        </p:spPr>
      </p:pic>
      <p:pic>
        <p:nvPicPr>
          <p:cNvPr id="10" name="Picture 9">
            <a:extLst>
              <a:ext uri="{FF2B5EF4-FFF2-40B4-BE49-F238E27FC236}">
                <a16:creationId xmlns:a16="http://schemas.microsoft.com/office/drawing/2014/main" id="{950A2BAF-EB8E-FE03-EC58-4B2849E07432}"/>
              </a:ext>
            </a:extLst>
          </p:cNvPr>
          <p:cNvPicPr>
            <a:picLocks noChangeAspect="1"/>
          </p:cNvPicPr>
          <p:nvPr/>
        </p:nvPicPr>
        <p:blipFill>
          <a:blip r:embed="rId3"/>
          <a:stretch>
            <a:fillRect/>
          </a:stretch>
        </p:blipFill>
        <p:spPr>
          <a:xfrm>
            <a:off x="68367" y="1449545"/>
            <a:ext cx="6262787" cy="3047742"/>
          </a:xfrm>
          <a:prstGeom prst="rect">
            <a:avLst/>
          </a:prstGeom>
        </p:spPr>
      </p:pic>
      <p:sp>
        <p:nvSpPr>
          <p:cNvPr id="13" name="TextBox 12">
            <a:extLst>
              <a:ext uri="{FF2B5EF4-FFF2-40B4-BE49-F238E27FC236}">
                <a16:creationId xmlns:a16="http://schemas.microsoft.com/office/drawing/2014/main" id="{E3DC367C-CA28-2331-85BD-8708773BF7E7}"/>
              </a:ext>
            </a:extLst>
          </p:cNvPr>
          <p:cNvSpPr txBox="1"/>
          <p:nvPr/>
        </p:nvSpPr>
        <p:spPr>
          <a:xfrm>
            <a:off x="446037" y="4808147"/>
            <a:ext cx="5872981" cy="1569660"/>
          </a:xfrm>
          <a:prstGeom prst="rect">
            <a:avLst/>
          </a:prstGeom>
          <a:noFill/>
        </p:spPr>
        <p:txBody>
          <a:bodyPr wrap="square" rtlCol="0">
            <a:spAutoFit/>
          </a:bodyPr>
          <a:lstStyle/>
          <a:p>
            <a:pPr algn="r"/>
            <a:r>
              <a:rPr lang="nb-NO" sz="3200" dirty="0">
                <a:latin typeface="NTNU-DIN" panose="02000503000000000000"/>
              </a:rPr>
              <a:t>«In </a:t>
            </a:r>
            <a:r>
              <a:rPr lang="nb-NO" sz="3200" dirty="0" err="1">
                <a:latin typeface="NTNU-DIN" panose="02000503000000000000"/>
              </a:rPr>
              <a:t>the</a:t>
            </a:r>
            <a:r>
              <a:rPr lang="nb-NO" sz="3200" dirty="0">
                <a:latin typeface="NTNU-DIN" panose="02000503000000000000"/>
              </a:rPr>
              <a:t> </a:t>
            </a:r>
            <a:r>
              <a:rPr lang="nb-NO" sz="3200" dirty="0" err="1">
                <a:latin typeface="NTNU-DIN" panose="02000503000000000000"/>
              </a:rPr>
              <a:t>future</a:t>
            </a:r>
            <a:r>
              <a:rPr lang="nb-NO" sz="3200" dirty="0">
                <a:latin typeface="NTNU-DIN" panose="02000503000000000000"/>
              </a:rPr>
              <a:t> </a:t>
            </a:r>
            <a:r>
              <a:rPr lang="nb-NO" sz="3200" dirty="0" err="1">
                <a:latin typeface="NTNU-DIN" panose="02000503000000000000"/>
              </a:rPr>
              <a:t>energy</a:t>
            </a:r>
            <a:r>
              <a:rPr lang="nb-NO" sz="3200" dirty="0">
                <a:latin typeface="NTNU-DIN" panose="02000503000000000000"/>
              </a:rPr>
              <a:t> </a:t>
            </a:r>
            <a:r>
              <a:rPr lang="nb-NO" sz="3200" dirty="0" err="1">
                <a:latin typeface="NTNU-DIN" panose="02000503000000000000"/>
              </a:rPr>
              <a:t>supply</a:t>
            </a:r>
            <a:r>
              <a:rPr lang="nb-NO" sz="3200" dirty="0">
                <a:latin typeface="NTNU-DIN" panose="02000503000000000000"/>
              </a:rPr>
              <a:t> </a:t>
            </a:r>
            <a:r>
              <a:rPr lang="nb-NO" sz="3200" dirty="0" err="1">
                <a:latin typeface="NTNU-DIN" panose="02000503000000000000"/>
              </a:rPr>
              <a:t>hydropower</a:t>
            </a:r>
            <a:r>
              <a:rPr lang="nb-NO" sz="3200" dirty="0">
                <a:latin typeface="NTNU-DIN" panose="02000503000000000000"/>
              </a:rPr>
              <a:t> </a:t>
            </a:r>
            <a:r>
              <a:rPr lang="nb-NO" sz="3200" dirty="0" err="1">
                <a:latin typeface="NTNU-DIN" panose="02000503000000000000"/>
              </a:rPr>
              <a:t>will</a:t>
            </a:r>
            <a:r>
              <a:rPr lang="nb-NO" sz="3200" dirty="0">
                <a:latin typeface="NTNU-DIN" panose="02000503000000000000"/>
              </a:rPr>
              <a:t> play an </a:t>
            </a:r>
            <a:r>
              <a:rPr lang="nb-NO" sz="3200" dirty="0" err="1">
                <a:latin typeface="NTNU-DIN" panose="02000503000000000000"/>
              </a:rPr>
              <a:t>important</a:t>
            </a:r>
            <a:r>
              <a:rPr lang="nb-NO" sz="3200" dirty="0">
                <a:latin typeface="NTNU-DIN" panose="02000503000000000000"/>
              </a:rPr>
              <a:t> </a:t>
            </a:r>
            <a:r>
              <a:rPr lang="nb-NO" sz="3200" dirty="0" err="1">
                <a:latin typeface="NTNU-DIN" panose="02000503000000000000"/>
              </a:rPr>
              <a:t>role</a:t>
            </a:r>
            <a:r>
              <a:rPr lang="nb-NO" sz="3200" dirty="0">
                <a:latin typeface="NTNU-DIN" panose="02000503000000000000"/>
              </a:rPr>
              <a:t>»</a:t>
            </a:r>
          </a:p>
        </p:txBody>
      </p:sp>
    </p:spTree>
    <p:extLst>
      <p:ext uri="{BB962C8B-B14F-4D97-AF65-F5344CB8AC3E}">
        <p14:creationId xmlns:p14="http://schemas.microsoft.com/office/powerpoint/2010/main" val="4159010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16" name="Line Callout 2 (No Border) 15"/>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17" name="Line Callout 2 (No Border) 16"/>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sp>
        <p:nvSpPr>
          <p:cNvPr id="18" name="Line Callout 2 (No Border) 17"/>
          <p:cNvSpPr/>
          <p:nvPr/>
        </p:nvSpPr>
        <p:spPr bwMode="auto">
          <a:xfrm flipH="1">
            <a:off x="1636769" y="1893457"/>
            <a:ext cx="4740680" cy="580235"/>
          </a:xfrm>
          <a:prstGeom prst="callout2">
            <a:avLst>
              <a:gd name="adj1" fmla="val 18823"/>
              <a:gd name="adj2" fmla="val -222"/>
              <a:gd name="adj3" fmla="val 18751"/>
              <a:gd name="adj4" fmla="val -2444"/>
              <a:gd name="adj5" fmla="val 197797"/>
              <a:gd name="adj6" fmla="val -270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Svelgen</a:t>
            </a:r>
            <a:endParaRPr lang="en-US" sz="1000" b="1" dirty="0">
              <a:latin typeface="Arial" charset="0"/>
              <a:ea typeface="ＭＳ Ｐゴシック" charset="0"/>
            </a:endParaRPr>
          </a:p>
          <a:p>
            <a:pPr algn="r"/>
            <a:r>
              <a:rPr lang="en-US" sz="1000" dirty="0">
                <a:latin typeface="Arial" charset="0"/>
                <a:ea typeface="ＭＳ Ｐゴシック" charset="0"/>
              </a:rPr>
              <a:t>First Norwegian underground hydropower tunnels – </a:t>
            </a:r>
          </a:p>
          <a:p>
            <a:pPr algn="r"/>
            <a:r>
              <a:rPr lang="en-US" sz="1000" dirty="0">
                <a:latin typeface="Arial" charset="0"/>
                <a:ea typeface="ＭＳ Ｐゴシック" charset="0"/>
              </a:rPr>
              <a:t>152 m and the longest in the world until 1958 (</a:t>
            </a:r>
            <a:r>
              <a:rPr lang="en-US" sz="1000" dirty="0" err="1">
                <a:latin typeface="Arial" charset="0"/>
                <a:ea typeface="ＭＳ Ｐゴシック" charset="0"/>
              </a:rPr>
              <a:t>Tafjord</a:t>
            </a:r>
            <a:r>
              <a:rPr lang="en-US" sz="1000" dirty="0">
                <a:latin typeface="Arial" charset="0"/>
                <a:ea typeface="ＭＳ Ｐゴシック" charset="0"/>
              </a:rPr>
              <a:t> 286m)</a:t>
            </a:r>
          </a:p>
        </p:txBody>
      </p:sp>
      <p:sp>
        <p:nvSpPr>
          <p:cNvPr id="19" name="Line Callout 2 (No Border) 18"/>
          <p:cNvSpPr/>
          <p:nvPr/>
        </p:nvSpPr>
        <p:spPr bwMode="auto">
          <a:xfrm flipH="1">
            <a:off x="1625566" y="1378996"/>
            <a:ext cx="4740680" cy="580235"/>
          </a:xfrm>
          <a:prstGeom prst="callout2">
            <a:avLst>
              <a:gd name="adj1" fmla="val 18823"/>
              <a:gd name="adj2" fmla="val -275"/>
              <a:gd name="adj3" fmla="val 18751"/>
              <a:gd name="adj4" fmla="val -2444"/>
              <a:gd name="adj5" fmla="val 103253"/>
              <a:gd name="adj6" fmla="val -265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Tysso</a:t>
            </a:r>
            <a:endParaRPr lang="en-US" sz="1000" b="1" dirty="0">
              <a:latin typeface="Arial" charset="0"/>
              <a:ea typeface="ＭＳ Ｐゴシック" charset="0"/>
            </a:endParaRPr>
          </a:p>
          <a:p>
            <a:pPr algn="r"/>
            <a:r>
              <a:rPr lang="en-US" sz="1000" dirty="0">
                <a:latin typeface="Arial" charset="0"/>
                <a:ea typeface="ＭＳ Ｐゴシック" charset="0"/>
              </a:rPr>
              <a:t>The largest high pressure power station in the world</a:t>
            </a:r>
          </a:p>
          <a:p>
            <a:pPr algn="r"/>
            <a:r>
              <a:rPr lang="en-US" sz="1000" dirty="0">
                <a:latin typeface="Arial" charset="0"/>
                <a:ea typeface="ＭＳ Ｐゴシック" charset="0"/>
              </a:rPr>
              <a:t>757 power stations in Norway</a:t>
            </a:r>
          </a:p>
        </p:txBody>
      </p:sp>
      <p:sp>
        <p:nvSpPr>
          <p:cNvPr id="23" name="Line Callout 2 (No Border) 22"/>
          <p:cNvSpPr/>
          <p:nvPr/>
        </p:nvSpPr>
        <p:spPr bwMode="auto">
          <a:xfrm>
            <a:off x="6675549" y="1410300"/>
            <a:ext cx="3820734" cy="437204"/>
          </a:xfrm>
          <a:prstGeom prst="callout2">
            <a:avLst>
              <a:gd name="adj1" fmla="val 17957"/>
              <a:gd name="adj2" fmla="val -209"/>
              <a:gd name="adj3" fmla="val 18751"/>
              <a:gd name="adj4" fmla="val -2444"/>
              <a:gd name="adj5" fmla="val 370149"/>
              <a:gd name="adj6" fmla="val -227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1911 </a:t>
            </a:r>
            <a:r>
              <a:rPr lang="en-US" sz="1000" b="1" dirty="0" err="1">
                <a:latin typeface="Arial" charset="0"/>
                <a:ea typeface="ＭＳ Ｐゴシック" charset="0"/>
              </a:rPr>
              <a:t>Vemork</a:t>
            </a:r>
            <a:endParaRPr lang="en-US" sz="1000" b="1" dirty="0">
              <a:latin typeface="Arial" charset="0"/>
              <a:ea typeface="ＭＳ Ｐゴシック" charset="0"/>
            </a:endParaRPr>
          </a:p>
          <a:p>
            <a:r>
              <a:rPr lang="en-US" sz="1000" dirty="0">
                <a:latin typeface="Arial" charset="0"/>
                <a:ea typeface="ＭＳ Ｐゴシック" charset="0"/>
              </a:rPr>
              <a:t>The worlds largest hydropower station so far with 10 turbines</a:t>
            </a:r>
          </a:p>
        </p:txBody>
      </p:sp>
      <p:sp>
        <p:nvSpPr>
          <p:cNvPr id="22" name="Line Callout 2 (No Border) 21"/>
          <p:cNvSpPr/>
          <p:nvPr/>
        </p:nvSpPr>
        <p:spPr bwMode="auto">
          <a:xfrm>
            <a:off x="6780820" y="1754281"/>
            <a:ext cx="3610201" cy="360652"/>
          </a:xfrm>
          <a:prstGeom prst="callout2">
            <a:avLst>
              <a:gd name="adj1" fmla="val 17957"/>
              <a:gd name="adj2" fmla="val -275"/>
              <a:gd name="adj3" fmla="val 18751"/>
              <a:gd name="adj4" fmla="val -2444"/>
              <a:gd name="adj5" fmla="val 352680"/>
              <a:gd name="adj6" fmla="val -2182"/>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1928 </a:t>
            </a:r>
            <a:r>
              <a:rPr lang="en-US" sz="1000" b="1" dirty="0" err="1">
                <a:latin typeface="Arial" charset="0"/>
                <a:ea typeface="ＭＳ Ｐゴシック" charset="0"/>
              </a:rPr>
              <a:t>Nore</a:t>
            </a:r>
            <a:r>
              <a:rPr lang="en-US" sz="1000" b="1" dirty="0">
                <a:latin typeface="Arial" charset="0"/>
                <a:ea typeface="ＭＳ Ｐゴシック" charset="0"/>
              </a:rPr>
              <a:t> I</a:t>
            </a:r>
          </a:p>
          <a:p>
            <a:r>
              <a:rPr lang="en-US" sz="1000" dirty="0">
                <a:latin typeface="Arial" charset="0"/>
                <a:ea typeface="ＭＳ Ｐゴシック" charset="0"/>
              </a:rPr>
              <a:t>The first governmental build hydropower station</a:t>
            </a:r>
          </a:p>
        </p:txBody>
      </p:sp>
      <p:sp>
        <p:nvSpPr>
          <p:cNvPr id="24" name="Line Callout 2 (No Border) 23"/>
          <p:cNvSpPr/>
          <p:nvPr/>
        </p:nvSpPr>
        <p:spPr bwMode="auto">
          <a:xfrm flipH="1">
            <a:off x="6628330" y="2553301"/>
            <a:ext cx="2518423" cy="521614"/>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1970 </a:t>
            </a:r>
            <a:r>
              <a:rPr lang="en-US" sz="1000" b="1" dirty="0" err="1">
                <a:latin typeface="Arial" charset="0"/>
                <a:ea typeface="ＭＳ Ｐゴシック" charset="0"/>
              </a:rPr>
              <a:t>Mardøla</a:t>
            </a:r>
            <a:endParaRPr lang="en-US" sz="1000" b="1" dirty="0">
              <a:latin typeface="Arial" charset="0"/>
              <a:ea typeface="ＭＳ Ｐゴシック" charset="0"/>
            </a:endParaRPr>
          </a:p>
          <a:p>
            <a:pPr algn="r"/>
            <a:r>
              <a:rPr lang="en-US" sz="1000" dirty="0">
                <a:latin typeface="Arial" charset="0"/>
                <a:ea typeface="ＭＳ Ｐゴシック" charset="0"/>
              </a:rPr>
              <a:t>First civil disobedience against hydropower </a:t>
            </a:r>
          </a:p>
        </p:txBody>
      </p:sp>
      <p:sp>
        <p:nvSpPr>
          <p:cNvPr id="25" name="Line Callout 2 (No Border) 24"/>
          <p:cNvSpPr/>
          <p:nvPr/>
        </p:nvSpPr>
        <p:spPr bwMode="auto">
          <a:xfrm flipH="1">
            <a:off x="6204856" y="2192814"/>
            <a:ext cx="2955888" cy="445908"/>
          </a:xfrm>
          <a:prstGeom prst="callout2">
            <a:avLst>
              <a:gd name="adj1" fmla="val 19107"/>
              <a:gd name="adj2" fmla="val -1724"/>
              <a:gd name="adj3" fmla="val 18751"/>
              <a:gd name="adj4" fmla="val -5070"/>
              <a:gd name="adj5" fmla="val 188065"/>
              <a:gd name="adj6" fmla="val -55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1973 </a:t>
            </a:r>
            <a:r>
              <a:rPr lang="en-US" sz="1000" b="1" dirty="0" err="1">
                <a:latin typeface="Arial" charset="0"/>
                <a:ea typeface="ＭＳ Ｐゴシック" charset="0"/>
              </a:rPr>
              <a:t>Driva</a:t>
            </a:r>
            <a:endParaRPr lang="en-US" sz="1000" b="1" dirty="0">
              <a:latin typeface="Arial" charset="0"/>
              <a:ea typeface="ＭＳ Ｐゴシック" charset="0"/>
            </a:endParaRPr>
          </a:p>
          <a:p>
            <a:pPr algn="r"/>
            <a:r>
              <a:rPr lang="en-US" sz="1000" dirty="0">
                <a:latin typeface="Arial" charset="0"/>
                <a:ea typeface="ＭＳ Ｐゴシック" charset="0"/>
              </a:rPr>
              <a:t>The first pressurized cushion chamber</a:t>
            </a:r>
          </a:p>
        </p:txBody>
      </p:sp>
      <p:sp>
        <p:nvSpPr>
          <p:cNvPr id="4" name="AutoShape 2" descr="https://img.yumpu.com/42263882/1/358x269/driva-kraftverk.jpg?quality=8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6" name="Line Callout 2 (No Border) 25"/>
          <p:cNvSpPr/>
          <p:nvPr/>
        </p:nvSpPr>
        <p:spPr bwMode="auto">
          <a:xfrm>
            <a:off x="9591547" y="1777248"/>
            <a:ext cx="1102212" cy="579095"/>
          </a:xfrm>
          <a:prstGeom prst="callout2">
            <a:avLst>
              <a:gd name="adj1" fmla="val 18703"/>
              <a:gd name="adj2" fmla="val 4511"/>
              <a:gd name="adj3" fmla="val 18751"/>
              <a:gd name="adj4" fmla="val -2444"/>
              <a:gd name="adj5" fmla="val 217696"/>
              <a:gd name="adj6" fmla="val -172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1988 </a:t>
            </a:r>
            <a:r>
              <a:rPr lang="en-US" sz="1000" b="1" dirty="0" err="1">
                <a:latin typeface="Arial" charset="0"/>
                <a:ea typeface="ＭＳ Ｐゴシック" charset="0"/>
              </a:rPr>
              <a:t>NordPool</a:t>
            </a:r>
            <a:endParaRPr lang="en-US" sz="1000" b="1" dirty="0">
              <a:latin typeface="Arial" charset="0"/>
              <a:ea typeface="ＭＳ Ｐゴシック" charset="0"/>
            </a:endParaRPr>
          </a:p>
          <a:p>
            <a:r>
              <a:rPr lang="en-US" sz="1000" dirty="0">
                <a:latin typeface="Arial" charset="0"/>
                <a:ea typeface="ＭＳ Ｐゴシック" charset="0"/>
              </a:rPr>
              <a:t>world's first multinational exchange for trading electric power</a:t>
            </a:r>
          </a:p>
        </p:txBody>
      </p:sp>
      <p:pic>
        <p:nvPicPr>
          <p:cNvPr id="20482" name="Picture 2" descr="Bilderesultat for nordp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217" y="3417277"/>
            <a:ext cx="3723405" cy="287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85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sp>
        <p:nvSpPr>
          <p:cNvPr id="53" name="Line Callout 2 (No Border) 52"/>
          <p:cNvSpPr/>
          <p:nvPr/>
        </p:nvSpPr>
        <p:spPr bwMode="auto">
          <a:xfrm flipH="1">
            <a:off x="1591474" y="4413045"/>
            <a:ext cx="4279046" cy="373185"/>
          </a:xfrm>
          <a:prstGeom prst="callout2">
            <a:avLst>
              <a:gd name="adj1" fmla="val 19107"/>
              <a:gd name="adj2" fmla="val -1724"/>
              <a:gd name="adj3" fmla="val 18751"/>
              <a:gd name="adj4" fmla="val -5070"/>
              <a:gd name="adj5" fmla="val -278673"/>
              <a:gd name="adj6" fmla="val -47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1881 America</a:t>
            </a:r>
          </a:p>
          <a:p>
            <a:pPr algn="r"/>
            <a:r>
              <a:rPr lang="en-US" sz="1000" dirty="0" err="1">
                <a:latin typeface="Arial" charset="0"/>
                <a:ea typeface="ＭＳ Ｐゴシック" charset="0"/>
              </a:rPr>
              <a:t>Niagra</a:t>
            </a:r>
            <a:r>
              <a:rPr lang="en-US" sz="1000" dirty="0">
                <a:latin typeface="Arial" charset="0"/>
                <a:ea typeface="ＭＳ Ｐゴシック" charset="0"/>
              </a:rPr>
              <a:t> Falls - Hydroelectric Plant supplying 16 electric Carbon Arc light</a:t>
            </a:r>
          </a:p>
        </p:txBody>
      </p:sp>
      <p:sp>
        <p:nvSpPr>
          <p:cNvPr id="54" name="Line Callout 2 (No Border) 53"/>
          <p:cNvSpPr/>
          <p:nvPr/>
        </p:nvSpPr>
        <p:spPr bwMode="auto">
          <a:xfrm flipH="1">
            <a:off x="2468693" y="3592954"/>
            <a:ext cx="3299414" cy="552375"/>
          </a:xfrm>
          <a:prstGeom prst="callout2">
            <a:avLst>
              <a:gd name="adj1" fmla="val 19107"/>
              <a:gd name="adj2" fmla="val -1724"/>
              <a:gd name="adj3" fmla="val 18751"/>
              <a:gd name="adj4" fmla="val -5070"/>
              <a:gd name="adj5" fmla="val -38757"/>
              <a:gd name="adj6" fmla="val -502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1870 England</a:t>
            </a:r>
          </a:p>
          <a:p>
            <a:pPr algn="r"/>
            <a:r>
              <a:rPr lang="en-US" sz="1000" dirty="0">
                <a:latin typeface="Arial" charset="0"/>
                <a:ea typeface="ＭＳ Ｐゴシック" charset="0"/>
              </a:rPr>
              <a:t>Sir Armstrong </a:t>
            </a:r>
            <a:r>
              <a:rPr lang="en-US" sz="1000" dirty="0" err="1">
                <a:latin typeface="Arial" charset="0"/>
                <a:ea typeface="ＭＳ Ｐゴシック" charset="0"/>
              </a:rPr>
              <a:t>buildt</a:t>
            </a:r>
            <a:r>
              <a:rPr lang="en-US" sz="1000" dirty="0">
                <a:latin typeface="Arial" charset="0"/>
                <a:ea typeface="ＭＳ Ｐゴシック" charset="0"/>
              </a:rPr>
              <a:t> the first hydroelectric power station. </a:t>
            </a:r>
          </a:p>
        </p:txBody>
      </p:sp>
      <p:sp>
        <p:nvSpPr>
          <p:cNvPr id="55" name="Line Callout 2 (No Border) 54"/>
          <p:cNvSpPr/>
          <p:nvPr/>
        </p:nvSpPr>
        <p:spPr bwMode="auto">
          <a:xfrm flipH="1">
            <a:off x="1638631" y="4093941"/>
            <a:ext cx="4184732" cy="373692"/>
          </a:xfrm>
          <a:prstGeom prst="callout2">
            <a:avLst>
              <a:gd name="adj1" fmla="val 19107"/>
              <a:gd name="adj2" fmla="val -1724"/>
              <a:gd name="adj3" fmla="val 18751"/>
              <a:gd name="adj4" fmla="val -5070"/>
              <a:gd name="adj5" fmla="val -191700"/>
              <a:gd name="adj6" fmla="val -464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1878 America</a:t>
            </a:r>
          </a:p>
          <a:p>
            <a:pPr algn="r"/>
            <a:r>
              <a:rPr lang="en-US" sz="1000" dirty="0">
                <a:latin typeface="Arial" charset="0"/>
                <a:ea typeface="ＭＳ Ｐゴシック" charset="0"/>
              </a:rPr>
              <a:t>Edison formed the Electric Light Company</a:t>
            </a:r>
          </a:p>
        </p:txBody>
      </p:sp>
      <p:sp>
        <p:nvSpPr>
          <p:cNvPr id="57" name="Line Callout 2 (No Border) 56"/>
          <p:cNvSpPr/>
          <p:nvPr/>
        </p:nvSpPr>
        <p:spPr bwMode="auto">
          <a:xfrm flipH="1">
            <a:off x="1567662" y="4731638"/>
            <a:ext cx="4397229" cy="373185"/>
          </a:xfrm>
          <a:prstGeom prst="callout2">
            <a:avLst>
              <a:gd name="adj1" fmla="val 19107"/>
              <a:gd name="adj2" fmla="val -747"/>
              <a:gd name="adj3" fmla="val 19901"/>
              <a:gd name="adj4" fmla="val -3898"/>
              <a:gd name="adj5" fmla="val -364055"/>
              <a:gd name="adj6" fmla="val -3245"/>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America</a:t>
            </a:r>
          </a:p>
          <a:p>
            <a:pPr algn="r"/>
            <a:r>
              <a:rPr lang="en-US" sz="1000" dirty="0">
                <a:latin typeface="Arial" charset="0"/>
                <a:ea typeface="ＭＳ Ｐゴシック" charset="0"/>
              </a:rPr>
              <a:t>Edison built the first commercial hydroelectric station</a:t>
            </a:r>
          </a:p>
        </p:txBody>
      </p:sp>
      <p:sp>
        <p:nvSpPr>
          <p:cNvPr id="61" name="Line Callout 2 (No Border) 60"/>
          <p:cNvSpPr/>
          <p:nvPr/>
        </p:nvSpPr>
        <p:spPr bwMode="auto">
          <a:xfrm flipH="1">
            <a:off x="1478797" y="5023245"/>
            <a:ext cx="4764696" cy="373185"/>
          </a:xfrm>
          <a:prstGeom prst="callout2">
            <a:avLst>
              <a:gd name="adj1" fmla="val 19107"/>
              <a:gd name="adj2" fmla="val -747"/>
              <a:gd name="adj3" fmla="val 19901"/>
              <a:gd name="adj4" fmla="val -3898"/>
              <a:gd name="adj5" fmla="val -441912"/>
              <a:gd name="adj6" fmla="val -296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1899 America</a:t>
            </a:r>
          </a:p>
          <a:p>
            <a:pPr algn="r"/>
            <a:r>
              <a:rPr lang="en-US" sz="1000" dirty="0">
                <a:latin typeface="Arial" charset="0"/>
                <a:ea typeface="ＭＳ Ｐゴシック" charset="0"/>
              </a:rPr>
              <a:t>Snoqualmie Falls - Worlds first underground hydropower station</a:t>
            </a:r>
          </a:p>
        </p:txBody>
      </p:sp>
      <p:sp>
        <p:nvSpPr>
          <p:cNvPr id="16" name="Line Callout 2 (No Border) 15"/>
          <p:cNvSpPr/>
          <p:nvPr/>
        </p:nvSpPr>
        <p:spPr bwMode="auto">
          <a:xfrm flipH="1">
            <a:off x="2226644" y="2382733"/>
            <a:ext cx="3816642" cy="463619"/>
          </a:xfrm>
          <a:prstGeom prst="callout2">
            <a:avLst>
              <a:gd name="adj1" fmla="val 23225"/>
              <a:gd name="adj2" fmla="val -84"/>
              <a:gd name="adj3" fmla="val 23690"/>
              <a:gd name="adj4" fmla="val -2800"/>
              <a:gd name="adj5" fmla="val 141361"/>
              <a:gd name="adj6" fmla="val -311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1885 </a:t>
            </a:r>
            <a:r>
              <a:rPr lang="en-US" sz="1000" b="1" dirty="0" err="1">
                <a:latin typeface="Arial" charset="0"/>
                <a:ea typeface="ＭＳ Ｐゴシック" charset="0"/>
              </a:rPr>
              <a:t>Skien</a:t>
            </a:r>
            <a:endParaRPr lang="en-US" sz="1000" b="1" dirty="0">
              <a:latin typeface="Arial" charset="0"/>
              <a:ea typeface="ＭＳ Ｐゴシック" charset="0"/>
            </a:endParaRPr>
          </a:p>
          <a:p>
            <a:pPr algn="r"/>
            <a:r>
              <a:rPr lang="en-US" sz="1000" dirty="0" err="1">
                <a:latin typeface="Arial" charset="0"/>
                <a:ea typeface="ＭＳ Ｐゴシック" charset="0"/>
              </a:rPr>
              <a:t>Laugstol</a:t>
            </a:r>
            <a:r>
              <a:rPr lang="en-US" sz="1000" dirty="0">
                <a:latin typeface="Arial" charset="0"/>
                <a:ea typeface="ＭＳ Ｐゴシック" charset="0"/>
              </a:rPr>
              <a:t> </a:t>
            </a:r>
            <a:r>
              <a:rPr lang="en-US" sz="1000" dirty="0" err="1">
                <a:latin typeface="Arial" charset="0"/>
                <a:ea typeface="ＭＳ Ｐゴシック" charset="0"/>
              </a:rPr>
              <a:t>Brug</a:t>
            </a:r>
            <a:r>
              <a:rPr lang="en-US" sz="1000" dirty="0">
                <a:latin typeface="Arial" charset="0"/>
                <a:ea typeface="ＭＳ Ｐゴシック" charset="0"/>
              </a:rPr>
              <a:t> - First Norwegian commercial hydropower station</a:t>
            </a:r>
          </a:p>
        </p:txBody>
      </p:sp>
      <p:sp>
        <p:nvSpPr>
          <p:cNvPr id="17" name="Line Callout 2 (No Border) 16"/>
          <p:cNvSpPr/>
          <p:nvPr/>
        </p:nvSpPr>
        <p:spPr bwMode="auto">
          <a:xfrm flipH="1">
            <a:off x="3696237" y="2694875"/>
            <a:ext cx="2302486" cy="373393"/>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1882 </a:t>
            </a:r>
            <a:r>
              <a:rPr lang="en-US" sz="1000" b="1" dirty="0" err="1">
                <a:latin typeface="Arial" charset="0"/>
                <a:ea typeface="ＭＳ Ｐゴシック" charset="0"/>
              </a:rPr>
              <a:t>Senja</a:t>
            </a:r>
            <a:endParaRPr lang="en-US" sz="1000" b="1" dirty="0">
              <a:latin typeface="Arial" charset="0"/>
              <a:ea typeface="ＭＳ Ｐゴシック" charset="0"/>
            </a:endParaRPr>
          </a:p>
          <a:p>
            <a:pPr algn="r"/>
            <a:r>
              <a:rPr lang="en-US" sz="1000" dirty="0">
                <a:latin typeface="Arial" charset="0"/>
                <a:ea typeface="ＭＳ Ｐゴシック" charset="0"/>
              </a:rPr>
              <a:t>First Norwegian hydropower plant</a:t>
            </a:r>
          </a:p>
        </p:txBody>
      </p:sp>
      <p:sp>
        <p:nvSpPr>
          <p:cNvPr id="18" name="Line Callout 2 (No Border) 17"/>
          <p:cNvSpPr/>
          <p:nvPr/>
        </p:nvSpPr>
        <p:spPr bwMode="auto">
          <a:xfrm flipH="1">
            <a:off x="1636769" y="1893457"/>
            <a:ext cx="4740680" cy="580235"/>
          </a:xfrm>
          <a:prstGeom prst="callout2">
            <a:avLst>
              <a:gd name="adj1" fmla="val 18823"/>
              <a:gd name="adj2" fmla="val -222"/>
              <a:gd name="adj3" fmla="val 18751"/>
              <a:gd name="adj4" fmla="val -2444"/>
              <a:gd name="adj5" fmla="val 197797"/>
              <a:gd name="adj6" fmla="val -270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Svelgfoss</a:t>
            </a:r>
            <a:endParaRPr lang="en-US" sz="1000" b="1" dirty="0">
              <a:latin typeface="Arial" charset="0"/>
              <a:ea typeface="ＭＳ Ｐゴシック" charset="0"/>
            </a:endParaRPr>
          </a:p>
          <a:p>
            <a:pPr algn="r"/>
            <a:r>
              <a:rPr lang="en-US" sz="1000" dirty="0">
                <a:latin typeface="Arial" charset="0"/>
                <a:ea typeface="ＭＳ Ｐゴシック" charset="0"/>
              </a:rPr>
              <a:t>First Norwegian underground hydropower tunnels – </a:t>
            </a:r>
          </a:p>
          <a:p>
            <a:pPr algn="r"/>
            <a:r>
              <a:rPr lang="en-US" sz="1000" dirty="0">
                <a:latin typeface="Arial" charset="0"/>
                <a:ea typeface="ＭＳ Ｐゴシック" charset="0"/>
              </a:rPr>
              <a:t>In </a:t>
            </a:r>
            <a:r>
              <a:rPr lang="en-US" sz="1000" dirty="0" err="1">
                <a:latin typeface="Arial" charset="0"/>
                <a:ea typeface="ＭＳ Ｐゴシック" charset="0"/>
              </a:rPr>
              <a:t>Svelgen</a:t>
            </a:r>
            <a:r>
              <a:rPr lang="en-US" sz="1000" dirty="0">
                <a:latin typeface="Arial" charset="0"/>
                <a:ea typeface="ＭＳ Ｐゴシック" charset="0"/>
              </a:rPr>
              <a:t> 152 m and the longest in the world until 1958 (</a:t>
            </a:r>
            <a:r>
              <a:rPr lang="en-US" sz="1000" dirty="0" err="1">
                <a:latin typeface="Arial" charset="0"/>
                <a:ea typeface="ＭＳ Ｐゴシック" charset="0"/>
              </a:rPr>
              <a:t>Tafjord</a:t>
            </a:r>
            <a:r>
              <a:rPr lang="en-US" sz="1000" dirty="0">
                <a:latin typeface="Arial" charset="0"/>
                <a:ea typeface="ＭＳ Ｐゴシック" charset="0"/>
              </a:rPr>
              <a:t> 286m)</a:t>
            </a:r>
          </a:p>
        </p:txBody>
      </p:sp>
      <p:sp>
        <p:nvSpPr>
          <p:cNvPr id="19" name="Line Callout 2 (No Border) 18"/>
          <p:cNvSpPr/>
          <p:nvPr/>
        </p:nvSpPr>
        <p:spPr bwMode="auto">
          <a:xfrm flipH="1">
            <a:off x="1625566" y="1378996"/>
            <a:ext cx="4740680" cy="580235"/>
          </a:xfrm>
          <a:prstGeom prst="callout2">
            <a:avLst>
              <a:gd name="adj1" fmla="val 18823"/>
              <a:gd name="adj2" fmla="val -275"/>
              <a:gd name="adj3" fmla="val 18751"/>
              <a:gd name="adj4" fmla="val -2444"/>
              <a:gd name="adj5" fmla="val 103253"/>
              <a:gd name="adj6" fmla="val -265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1906 </a:t>
            </a:r>
            <a:r>
              <a:rPr lang="en-US" sz="1000" b="1" dirty="0" err="1">
                <a:latin typeface="Arial" charset="0"/>
                <a:ea typeface="ＭＳ Ｐゴシック" charset="0"/>
              </a:rPr>
              <a:t>Tysso</a:t>
            </a:r>
            <a:endParaRPr lang="en-US" sz="1000" b="1" dirty="0">
              <a:latin typeface="Arial" charset="0"/>
              <a:ea typeface="ＭＳ Ｐゴシック" charset="0"/>
            </a:endParaRPr>
          </a:p>
          <a:p>
            <a:pPr algn="r"/>
            <a:r>
              <a:rPr lang="en-US" sz="1000" dirty="0">
                <a:latin typeface="Arial" charset="0"/>
                <a:ea typeface="ＭＳ Ｐゴシック" charset="0"/>
              </a:rPr>
              <a:t>The largest high pressure power station in the world</a:t>
            </a:r>
          </a:p>
          <a:p>
            <a:pPr algn="r"/>
            <a:r>
              <a:rPr lang="en-US" sz="1000" dirty="0">
                <a:latin typeface="Arial" charset="0"/>
                <a:ea typeface="ＭＳ Ｐゴシック" charset="0"/>
              </a:rPr>
              <a:t>757 power stations in Norway</a:t>
            </a:r>
          </a:p>
        </p:txBody>
      </p:sp>
      <p:sp>
        <p:nvSpPr>
          <p:cNvPr id="23" name="Line Callout 2 (No Border) 22"/>
          <p:cNvSpPr/>
          <p:nvPr/>
        </p:nvSpPr>
        <p:spPr bwMode="auto">
          <a:xfrm>
            <a:off x="6675549" y="1410300"/>
            <a:ext cx="3820734" cy="437204"/>
          </a:xfrm>
          <a:prstGeom prst="callout2">
            <a:avLst>
              <a:gd name="adj1" fmla="val 17957"/>
              <a:gd name="adj2" fmla="val -209"/>
              <a:gd name="adj3" fmla="val 18751"/>
              <a:gd name="adj4" fmla="val -2444"/>
              <a:gd name="adj5" fmla="val 370149"/>
              <a:gd name="adj6" fmla="val -2273"/>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1911 </a:t>
            </a:r>
            <a:r>
              <a:rPr lang="en-US" sz="1000" b="1" dirty="0" err="1">
                <a:latin typeface="Arial" charset="0"/>
                <a:ea typeface="ＭＳ Ｐゴシック" charset="0"/>
              </a:rPr>
              <a:t>Vemork</a:t>
            </a:r>
            <a:endParaRPr lang="en-US" sz="1000" b="1" dirty="0">
              <a:latin typeface="Arial" charset="0"/>
              <a:ea typeface="ＭＳ Ｐゴシック" charset="0"/>
            </a:endParaRPr>
          </a:p>
          <a:p>
            <a:r>
              <a:rPr lang="en-US" sz="1000" dirty="0">
                <a:latin typeface="Arial" charset="0"/>
                <a:ea typeface="ＭＳ Ｐゴシック" charset="0"/>
              </a:rPr>
              <a:t>The worlds largest hydropower station so far with 10 turbines</a:t>
            </a:r>
          </a:p>
        </p:txBody>
      </p:sp>
      <p:sp>
        <p:nvSpPr>
          <p:cNvPr id="22" name="Line Callout 2 (No Border) 21"/>
          <p:cNvSpPr/>
          <p:nvPr/>
        </p:nvSpPr>
        <p:spPr bwMode="auto">
          <a:xfrm>
            <a:off x="6780820" y="1754281"/>
            <a:ext cx="3610201" cy="360652"/>
          </a:xfrm>
          <a:prstGeom prst="callout2">
            <a:avLst>
              <a:gd name="adj1" fmla="val 17957"/>
              <a:gd name="adj2" fmla="val -275"/>
              <a:gd name="adj3" fmla="val 18751"/>
              <a:gd name="adj4" fmla="val -2444"/>
              <a:gd name="adj5" fmla="val 352680"/>
              <a:gd name="adj6" fmla="val -2182"/>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1928 </a:t>
            </a:r>
            <a:r>
              <a:rPr lang="en-US" sz="1000" b="1" dirty="0" err="1">
                <a:latin typeface="Arial" charset="0"/>
                <a:ea typeface="ＭＳ Ｐゴシック" charset="0"/>
              </a:rPr>
              <a:t>Nore</a:t>
            </a:r>
            <a:r>
              <a:rPr lang="en-US" sz="1000" b="1" dirty="0">
                <a:latin typeface="Arial" charset="0"/>
                <a:ea typeface="ＭＳ Ｐゴシック" charset="0"/>
              </a:rPr>
              <a:t> I</a:t>
            </a:r>
          </a:p>
          <a:p>
            <a:r>
              <a:rPr lang="en-US" sz="1000" dirty="0">
                <a:latin typeface="Arial" charset="0"/>
                <a:ea typeface="ＭＳ Ｐゴシック" charset="0"/>
              </a:rPr>
              <a:t>The first governmental build hydropower station</a:t>
            </a:r>
          </a:p>
        </p:txBody>
      </p:sp>
      <p:sp>
        <p:nvSpPr>
          <p:cNvPr id="24" name="Line Callout 2 (No Border) 23"/>
          <p:cNvSpPr/>
          <p:nvPr/>
        </p:nvSpPr>
        <p:spPr bwMode="auto">
          <a:xfrm flipH="1">
            <a:off x="6628330" y="2553301"/>
            <a:ext cx="2518423" cy="521614"/>
          </a:xfrm>
          <a:prstGeom prst="callout2">
            <a:avLst>
              <a:gd name="adj1" fmla="val 19107"/>
              <a:gd name="adj2" fmla="val -1724"/>
              <a:gd name="adj3" fmla="val 18751"/>
              <a:gd name="adj4" fmla="val -5070"/>
              <a:gd name="adj5" fmla="val 91534"/>
              <a:gd name="adj6" fmla="val -5131"/>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1970 </a:t>
            </a:r>
            <a:r>
              <a:rPr lang="en-US" sz="1000" b="1" dirty="0" err="1">
                <a:latin typeface="Arial" charset="0"/>
                <a:ea typeface="ＭＳ Ｐゴシック" charset="0"/>
              </a:rPr>
              <a:t>Mardøla</a:t>
            </a:r>
            <a:endParaRPr lang="en-US" sz="1000" b="1" dirty="0">
              <a:latin typeface="Arial" charset="0"/>
              <a:ea typeface="ＭＳ Ｐゴシック" charset="0"/>
            </a:endParaRPr>
          </a:p>
          <a:p>
            <a:pPr algn="r"/>
            <a:r>
              <a:rPr lang="en-US" sz="1000" dirty="0">
                <a:latin typeface="Arial" charset="0"/>
                <a:ea typeface="ＭＳ Ｐゴシック" charset="0"/>
              </a:rPr>
              <a:t>First civil disobedience against hydropower </a:t>
            </a:r>
          </a:p>
        </p:txBody>
      </p:sp>
      <p:sp>
        <p:nvSpPr>
          <p:cNvPr id="25" name="Line Callout 2 (No Border) 24"/>
          <p:cNvSpPr/>
          <p:nvPr/>
        </p:nvSpPr>
        <p:spPr bwMode="auto">
          <a:xfrm flipH="1">
            <a:off x="6204856" y="2192814"/>
            <a:ext cx="2955888" cy="445908"/>
          </a:xfrm>
          <a:prstGeom prst="callout2">
            <a:avLst>
              <a:gd name="adj1" fmla="val 19107"/>
              <a:gd name="adj2" fmla="val -1724"/>
              <a:gd name="adj3" fmla="val 18751"/>
              <a:gd name="adj4" fmla="val -5070"/>
              <a:gd name="adj5" fmla="val 188065"/>
              <a:gd name="adj6" fmla="val -5567"/>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1973 </a:t>
            </a:r>
            <a:r>
              <a:rPr lang="en-US" sz="1000" b="1" dirty="0" err="1">
                <a:latin typeface="Arial" charset="0"/>
                <a:ea typeface="ＭＳ Ｐゴシック" charset="0"/>
              </a:rPr>
              <a:t>Driva</a:t>
            </a:r>
            <a:endParaRPr lang="en-US" sz="1000" b="1" dirty="0">
              <a:latin typeface="Arial" charset="0"/>
              <a:ea typeface="ＭＳ Ｐゴシック" charset="0"/>
            </a:endParaRPr>
          </a:p>
          <a:p>
            <a:pPr algn="r"/>
            <a:r>
              <a:rPr lang="en-US" sz="1000" dirty="0">
                <a:latin typeface="Arial" charset="0"/>
                <a:ea typeface="ＭＳ Ｐゴシック" charset="0"/>
              </a:rPr>
              <a:t>The first pressurized cushion chamber</a:t>
            </a:r>
          </a:p>
        </p:txBody>
      </p:sp>
      <p:sp>
        <p:nvSpPr>
          <p:cNvPr id="4" name="AutoShape 2" descr="https://img.yumpu.com/42263882/1/358x269/driva-kraftverk.jpg?quality=8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6" name="Line Callout 2 (No Border) 25"/>
          <p:cNvSpPr/>
          <p:nvPr/>
        </p:nvSpPr>
        <p:spPr bwMode="auto">
          <a:xfrm>
            <a:off x="9591547" y="1777248"/>
            <a:ext cx="1102212" cy="579095"/>
          </a:xfrm>
          <a:prstGeom prst="callout2">
            <a:avLst>
              <a:gd name="adj1" fmla="val 18703"/>
              <a:gd name="adj2" fmla="val 4511"/>
              <a:gd name="adj3" fmla="val 18751"/>
              <a:gd name="adj4" fmla="val -2444"/>
              <a:gd name="adj5" fmla="val 217696"/>
              <a:gd name="adj6" fmla="val -172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000" b="1" dirty="0">
                <a:latin typeface="Arial" charset="0"/>
                <a:ea typeface="ＭＳ Ｐゴシック" charset="0"/>
              </a:rPr>
              <a:t>1988 </a:t>
            </a:r>
            <a:r>
              <a:rPr lang="en-US" sz="1000" b="1" dirty="0" err="1">
                <a:latin typeface="Arial" charset="0"/>
                <a:ea typeface="ＭＳ Ｐゴシック" charset="0"/>
              </a:rPr>
              <a:t>NordPool</a:t>
            </a:r>
            <a:endParaRPr lang="en-US" sz="1000" b="1" dirty="0">
              <a:latin typeface="Arial" charset="0"/>
              <a:ea typeface="ＭＳ Ｐゴシック" charset="0"/>
            </a:endParaRPr>
          </a:p>
          <a:p>
            <a:r>
              <a:rPr lang="en-US" sz="1000" dirty="0">
                <a:latin typeface="Arial" charset="0"/>
                <a:ea typeface="ＭＳ Ｐゴシック" charset="0"/>
              </a:rPr>
              <a:t>world's first multinational exchange for trading electric power</a:t>
            </a:r>
          </a:p>
        </p:txBody>
      </p:sp>
      <p:pic>
        <p:nvPicPr>
          <p:cNvPr id="20482" name="Picture 2" descr="Bilderesultat for nordp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4854" y="5635716"/>
            <a:ext cx="1131964" cy="87260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williamarmstrong.info/assets/images/power-house.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4027250" y="5535647"/>
            <a:ext cx="1090790" cy="8185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0907" y="5535652"/>
            <a:ext cx="598878" cy="793513"/>
          </a:xfrm>
          <a:prstGeom prst="rect">
            <a:avLst/>
          </a:prstGeom>
        </p:spPr>
      </p:pic>
      <p:pic>
        <p:nvPicPr>
          <p:cNvPr id="29" name="Picture 2" descr="http://www.jfccivilengineer.com/images/turbin5.gif"/>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324104" y="5633440"/>
            <a:ext cx="690044" cy="904290"/>
          </a:xfrm>
          <a:prstGeom prst="rect">
            <a:avLst/>
          </a:prstGeom>
          <a:noFill/>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2719" y="5680392"/>
            <a:ext cx="1102542" cy="827931"/>
          </a:xfrm>
          <a:prstGeom prst="rect">
            <a:avLst/>
          </a:prstGeom>
        </p:spPr>
      </p:pic>
      <p:pic>
        <p:nvPicPr>
          <p:cNvPr id="31" name="Picture 3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1397" y="5519859"/>
            <a:ext cx="688529" cy="880940"/>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0451" y="5744518"/>
            <a:ext cx="1015312" cy="793212"/>
          </a:xfrm>
          <a:prstGeom prst="rect">
            <a:avLst/>
          </a:prstGeom>
          <a:ln>
            <a:noFill/>
          </a:ln>
          <a:effectLst>
            <a:softEdge rad="112500"/>
          </a:effectLst>
        </p:spPr>
      </p:pic>
      <p:pic>
        <p:nvPicPr>
          <p:cNvPr id="33" name="Picture 32"/>
          <p:cNvPicPr>
            <a:picLocks noChangeAspect="1"/>
          </p:cNvPicPr>
          <p:nvPr/>
        </p:nvPicPr>
        <p:blipFill rotWithShape="1">
          <a:blip r:embed="rId11">
            <a:extLst>
              <a:ext uri="{28A0092B-C50C-407E-A947-70E740481C1C}">
                <a14:useLocalDpi xmlns:a14="http://schemas.microsoft.com/office/drawing/2010/main" val="0"/>
              </a:ext>
            </a:extLst>
          </a:blip>
          <a:srcRect l="28927" t="18518" r="24944" b="10053"/>
          <a:stretch/>
        </p:blipFill>
        <p:spPr>
          <a:xfrm>
            <a:off x="5211047" y="5452583"/>
            <a:ext cx="373008" cy="653655"/>
          </a:xfrm>
          <a:prstGeom prst="rect">
            <a:avLst/>
          </a:prstGeom>
        </p:spPr>
      </p:pic>
      <p:pic>
        <p:nvPicPr>
          <p:cNvPr id="34" name="Picture 4" descr="https://img.yumpu.com/42263882/1/358x269/driva-kraftverk.jpg?quality=80"/>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5593" y="5500445"/>
            <a:ext cx="1448475" cy="10883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naturvernforbundet.no/getfile.php/1317046/Bilder/Markeringer%2C%20aksjoner%2C%20arrangementer/altakampen.jpg%20%28articledisplay%2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5497" y="5640066"/>
            <a:ext cx="1225345" cy="8444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upload.wikimedia.org/wikipedia/commons/thumb/6/6a/Nore_Power_Station_1927.jpg/262px-Nore_Power_Station_192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7788" y="4556774"/>
            <a:ext cx="1320810" cy="10435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1.vgc.no/drpublish/images/article/2015/05/29/23461440/1/990/sy785859_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42863" y="4556769"/>
            <a:ext cx="1544770" cy="102984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16"/>
          <a:srcRect l="33317" r="33309"/>
          <a:stretch/>
        </p:blipFill>
        <p:spPr>
          <a:xfrm>
            <a:off x="8093185" y="3400339"/>
            <a:ext cx="776905" cy="1098120"/>
          </a:xfrm>
          <a:prstGeom prst="rect">
            <a:avLst/>
          </a:prstGeom>
        </p:spPr>
      </p:pic>
      <p:pic>
        <p:nvPicPr>
          <p:cNvPr id="40" name="Picture 39"/>
          <p:cNvPicPr>
            <a:picLocks noChangeAspect="1"/>
          </p:cNvPicPr>
          <p:nvPr/>
        </p:nvPicPr>
        <p:blipFill>
          <a:blip r:embed="rId17"/>
          <a:stretch>
            <a:fillRect/>
          </a:stretch>
        </p:blipFill>
        <p:spPr>
          <a:xfrm>
            <a:off x="6540418" y="4547890"/>
            <a:ext cx="1055623" cy="1049949"/>
          </a:xfrm>
          <a:prstGeom prst="rect">
            <a:avLst/>
          </a:prstGeom>
        </p:spPr>
      </p:pic>
      <p:pic>
        <p:nvPicPr>
          <p:cNvPr id="41" name="Picture 4" descr="Bilderesultat for senja map"/>
          <p:cNvPicPr>
            <a:picLocks noGrp="1" noChangeAspect="1" noChangeArrowheads="1"/>
          </p:cNvPicPr>
          <p:nvPr>
            <p:ph sz="half" idx="2"/>
          </p:nvPr>
        </p:nvPicPr>
        <p:blipFill>
          <a:blip r:embed="rId18">
            <a:extLst>
              <a:ext uri="{28A0092B-C50C-407E-A947-70E740481C1C}">
                <a14:useLocalDpi xmlns:a14="http://schemas.microsoft.com/office/drawing/2010/main" val="0"/>
              </a:ext>
            </a:extLst>
          </a:blip>
          <a:srcRect/>
          <a:stretch>
            <a:fillRect/>
          </a:stretch>
        </p:blipFill>
        <p:spPr bwMode="auto">
          <a:xfrm>
            <a:off x="6554522" y="3402494"/>
            <a:ext cx="586233" cy="8386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s://img7.custompublish.com/getfile.php/283867.697.upufsrqbua/senjens_nikkelverk.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47633" y="3656658"/>
            <a:ext cx="1199552" cy="9343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 name="Picture 4" descr="img0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84859" y="3411152"/>
            <a:ext cx="1069669" cy="10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063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TVM 5135 Planning of Hydropower</a:t>
            </a:r>
            <a:endParaRPr kumimoji="0" lang="nb-NO" sz="12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01" y="21673"/>
            <a:ext cx="6145710" cy="6145710"/>
          </a:xfrm>
          <a:prstGeom prst="rect">
            <a:avLst/>
          </a:prstGeom>
        </p:spPr>
      </p:pic>
      <p:graphicFrame>
        <p:nvGraphicFramePr>
          <p:cNvPr id="17" name="Chart 16"/>
          <p:cNvGraphicFramePr>
            <a:graphicFrameLocks/>
          </p:cNvGraphicFramePr>
          <p:nvPr/>
        </p:nvGraphicFramePr>
        <p:xfrm>
          <a:off x="56799" y="1420527"/>
          <a:ext cx="5340485" cy="2916812"/>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a:extLst>
              <a:ext uri="{FF2B5EF4-FFF2-40B4-BE49-F238E27FC236}">
                <a16:creationId xmlns:a16="http://schemas.microsoft.com/office/drawing/2014/main" id="{21C7FE5B-9DD2-A9EE-C7BD-F7C018EA8C04}"/>
              </a:ext>
            </a:extLst>
          </p:cNvPr>
          <p:cNvPicPr>
            <a:picLocks noChangeAspect="1" noChangeArrowheads="1"/>
          </p:cNvPicPr>
          <p:nvPr/>
        </p:nvPicPr>
        <p:blipFill>
          <a:blip r:embed="rId5"/>
          <a:srcRect/>
          <a:stretch/>
        </p:blipFill>
        <p:spPr bwMode="auto">
          <a:xfrm>
            <a:off x="5736223" y="1056807"/>
            <a:ext cx="6398978" cy="47443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03D03E-CB15-CBBD-8662-8E890E2E7144}"/>
              </a:ext>
            </a:extLst>
          </p:cNvPr>
          <p:cNvSpPr txBox="1"/>
          <p:nvPr/>
        </p:nvSpPr>
        <p:spPr>
          <a:xfrm>
            <a:off x="6851250" y="481102"/>
            <a:ext cx="4137992"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3600" b="0" i="0" u="none" strike="noStrike" kern="1200" cap="none" spc="0" normalizeH="0" baseline="0" noProof="0" dirty="0">
                <a:ln>
                  <a:noFill/>
                </a:ln>
                <a:solidFill>
                  <a:srgbClr val="000000"/>
                </a:solidFill>
                <a:effectLst/>
                <a:uLnTx/>
                <a:uFillTx/>
                <a:latin typeface="NTNU-DIN" panose="02000503000000000000" pitchFamily="2" charset="0"/>
                <a:ea typeface="ＭＳ Ｐゴシック" pitchFamily="34" charset="-128"/>
                <a:cs typeface="+mn-cs"/>
              </a:rPr>
              <a:t>100 </a:t>
            </a:r>
            <a:r>
              <a:rPr kumimoji="0" lang="nb-NO" sz="3600" b="0" i="0" u="none" strike="noStrike" kern="1200" cap="none" spc="0" normalizeH="0" baseline="0" noProof="0" dirty="0" err="1">
                <a:ln>
                  <a:noFill/>
                </a:ln>
                <a:solidFill>
                  <a:srgbClr val="000000"/>
                </a:solidFill>
                <a:effectLst/>
                <a:uLnTx/>
                <a:uFillTx/>
                <a:latin typeface="NTNU-DIN" panose="02000503000000000000" pitchFamily="2" charset="0"/>
                <a:ea typeface="ＭＳ Ｐゴシック" pitchFamily="34" charset="-128"/>
                <a:cs typeface="+mn-cs"/>
              </a:rPr>
              <a:t>years</a:t>
            </a:r>
            <a:r>
              <a:rPr kumimoji="0" lang="nb-NO" sz="3600" b="0" i="0" u="none" strike="noStrike" kern="1200" cap="none" spc="0" normalizeH="0" baseline="0" noProof="0" dirty="0">
                <a:ln>
                  <a:noFill/>
                </a:ln>
                <a:solidFill>
                  <a:srgbClr val="000000"/>
                </a:solidFill>
                <a:effectLst/>
                <a:uLnTx/>
                <a:uFillTx/>
                <a:latin typeface="NTNU-DIN" panose="02000503000000000000" pitchFamily="2" charset="0"/>
                <a:ea typeface="ＭＳ Ｐゴシック" pitchFamily="34" charset="-128"/>
                <a:cs typeface="+mn-cs"/>
              </a:rPr>
              <a:t> </a:t>
            </a:r>
            <a:r>
              <a:rPr kumimoji="0" lang="nb-NO" sz="3600" b="0" i="0" u="none" strike="noStrike" kern="1200" cap="none" spc="0" normalizeH="0" baseline="0" noProof="0" dirty="0" err="1">
                <a:ln>
                  <a:noFill/>
                </a:ln>
                <a:solidFill>
                  <a:srgbClr val="000000"/>
                </a:solidFill>
                <a:effectLst/>
                <a:uLnTx/>
                <a:uFillTx/>
                <a:latin typeface="NTNU-DIN" panose="02000503000000000000" pitchFamily="2" charset="0"/>
                <a:ea typeface="ＭＳ Ｐゴシック" pitchFamily="34" charset="-128"/>
                <a:cs typeface="+mn-cs"/>
              </a:rPr>
              <a:t>experience</a:t>
            </a:r>
            <a:endParaRPr kumimoji="0" lang="nn-NO" sz="3600" b="0" i="0" u="none" strike="noStrike" kern="1200" cap="none" spc="0" normalizeH="0" baseline="0" noProof="0" dirty="0">
              <a:ln>
                <a:noFill/>
              </a:ln>
              <a:solidFill>
                <a:srgbClr val="000000"/>
              </a:solidFill>
              <a:effectLst/>
              <a:uLnTx/>
              <a:uFillTx/>
              <a:latin typeface="NTNU-DIN" panose="02000503000000000000" pitchFamily="2" charset="0"/>
              <a:ea typeface="ＭＳ Ｐゴシック" pitchFamily="34" charset="-128"/>
              <a:cs typeface="+mn-cs"/>
            </a:endParaRPr>
          </a:p>
        </p:txBody>
      </p:sp>
    </p:spTree>
    <p:extLst>
      <p:ext uri="{BB962C8B-B14F-4D97-AF65-F5344CB8AC3E}">
        <p14:creationId xmlns:p14="http://schemas.microsoft.com/office/powerpoint/2010/main" val="288875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AE6AC4-C066-4B48-AEF7-BA73EFBE0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039" y="157971"/>
            <a:ext cx="6333299" cy="6333299"/>
          </a:xfrm>
          <a:prstGeom prst="rect">
            <a:avLst/>
          </a:prstGeom>
        </p:spPr>
      </p:pic>
      <p:sp>
        <p:nvSpPr>
          <p:cNvPr id="6" name="AutoShape 2" descr="NVE logo">
            <a:extLst>
              <a:ext uri="{FF2B5EF4-FFF2-40B4-BE49-F238E27FC236}">
                <a16:creationId xmlns:a16="http://schemas.microsoft.com/office/drawing/2014/main" id="{43359CC5-8453-419D-B206-B9DD4FC0253C}"/>
              </a:ext>
            </a:extLst>
          </p:cNvPr>
          <p:cNvSpPr>
            <a:spLocks noChangeAspect="1" noChangeArrowheads="1"/>
          </p:cNvSpPr>
          <p:nvPr/>
        </p:nvSpPr>
        <p:spPr bwMode="auto">
          <a:xfrm>
            <a:off x="8919411" y="599986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n-NO"/>
          </a:p>
        </p:txBody>
      </p:sp>
      <p:pic>
        <p:nvPicPr>
          <p:cNvPr id="7" name="Bilde 6">
            <a:hlinkClick r:id="rId4"/>
            <a:extLst>
              <a:ext uri="{FF2B5EF4-FFF2-40B4-BE49-F238E27FC236}">
                <a16:creationId xmlns:a16="http://schemas.microsoft.com/office/drawing/2014/main" id="{4E3C025B-D980-4728-B5C5-A76F362B0929}"/>
              </a:ext>
            </a:extLst>
          </p:cNvPr>
          <p:cNvPicPr>
            <a:picLocks noChangeAspect="1"/>
          </p:cNvPicPr>
          <p:nvPr/>
        </p:nvPicPr>
        <p:blipFill>
          <a:blip r:embed="rId5"/>
          <a:stretch>
            <a:fillRect/>
          </a:stretch>
        </p:blipFill>
        <p:spPr>
          <a:xfrm>
            <a:off x="9127473" y="5837414"/>
            <a:ext cx="413112" cy="413112"/>
          </a:xfrm>
          <a:prstGeom prst="rect">
            <a:avLst/>
          </a:prstGeom>
        </p:spPr>
      </p:pic>
      <p:graphicFrame>
        <p:nvGraphicFramePr>
          <p:cNvPr id="18" name="Diagram 17">
            <a:extLst>
              <a:ext uri="{FF2B5EF4-FFF2-40B4-BE49-F238E27FC236}">
                <a16:creationId xmlns:a16="http://schemas.microsoft.com/office/drawing/2014/main" id="{414A58FF-2B3B-4C5E-BBC2-7E656B699582}"/>
              </a:ext>
            </a:extLst>
          </p:cNvPr>
          <p:cNvGraphicFramePr>
            <a:graphicFrameLocks/>
          </p:cNvGraphicFramePr>
          <p:nvPr/>
        </p:nvGraphicFramePr>
        <p:xfrm>
          <a:off x="3708184" y="1393279"/>
          <a:ext cx="8225021" cy="4220308"/>
        </p:xfrm>
        <a:graphic>
          <a:graphicData uri="http://schemas.openxmlformats.org/drawingml/2006/chart">
            <c:chart xmlns:c="http://schemas.openxmlformats.org/drawingml/2006/chart" xmlns:r="http://schemas.openxmlformats.org/officeDocument/2006/relationships" r:id="rId6"/>
          </a:graphicData>
        </a:graphic>
      </p:graphicFrame>
      <p:grpSp>
        <p:nvGrpSpPr>
          <p:cNvPr id="29" name="Group 28">
            <a:extLst>
              <a:ext uri="{FF2B5EF4-FFF2-40B4-BE49-F238E27FC236}">
                <a16:creationId xmlns:a16="http://schemas.microsoft.com/office/drawing/2014/main" id="{C9CEF7CB-EDF1-1D1B-205A-13298B661C01}"/>
              </a:ext>
            </a:extLst>
          </p:cNvPr>
          <p:cNvGrpSpPr/>
          <p:nvPr/>
        </p:nvGrpSpPr>
        <p:grpSpPr>
          <a:xfrm>
            <a:off x="3200452" y="862648"/>
            <a:ext cx="7933860" cy="5048026"/>
            <a:chOff x="1884270" y="467777"/>
            <a:chExt cx="7933860" cy="5048026"/>
          </a:xfrm>
        </p:grpSpPr>
        <p:sp>
          <p:nvSpPr>
            <p:cNvPr id="30" name="Freeform 9">
              <a:extLst>
                <a:ext uri="{FF2B5EF4-FFF2-40B4-BE49-F238E27FC236}">
                  <a16:creationId xmlns:a16="http://schemas.microsoft.com/office/drawing/2014/main" id="{ADD3C212-79E5-5945-24DC-4C633B8546AA}"/>
                </a:ext>
              </a:extLst>
            </p:cNvPr>
            <p:cNvSpPr/>
            <p:nvPr/>
          </p:nvSpPr>
          <p:spPr bwMode="auto">
            <a:xfrm>
              <a:off x="8715266" y="4245089"/>
              <a:ext cx="590641" cy="667811"/>
            </a:xfrm>
            <a:custGeom>
              <a:avLst/>
              <a:gdLst>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66254 h 673768"/>
                <a:gd name="connsiteX6" fmla="*/ 310634 w 590641"/>
                <a:gd name="connsiteY6" fmla="*/ 218756 h 673768"/>
                <a:gd name="connsiteX7" fmla="*/ 332509 w 590641"/>
                <a:gd name="connsiteY7" fmla="*/ 271257 h 673768"/>
                <a:gd name="connsiteX8" fmla="*/ 367510 w 590641"/>
                <a:gd name="connsiteY8" fmla="*/ 297508 h 673768"/>
                <a:gd name="connsiteX9" fmla="*/ 420012 w 590641"/>
                <a:gd name="connsiteY9" fmla="*/ 358760 h 673768"/>
                <a:gd name="connsiteX10" fmla="*/ 433137 w 590641"/>
                <a:gd name="connsiteY10" fmla="*/ 472513 h 673768"/>
                <a:gd name="connsiteX11" fmla="*/ 551265 w 590641"/>
                <a:gd name="connsiteY11" fmla="*/ 472513 h 673768"/>
                <a:gd name="connsiteX12" fmla="*/ 555640 w 590641"/>
                <a:gd name="connsiteY12" fmla="*/ 656268 h 673768"/>
                <a:gd name="connsiteX13" fmla="*/ 577516 w 590641"/>
                <a:gd name="connsiteY13" fmla="*/ 656268 h 673768"/>
                <a:gd name="connsiteX14" fmla="*/ 590641 w 590641"/>
                <a:gd name="connsiteY14" fmla="*/ 673768 h 673768"/>
                <a:gd name="connsiteX15" fmla="*/ 0 w 590641"/>
                <a:gd name="connsiteY15" fmla="*/ 673768 h 673768"/>
                <a:gd name="connsiteX16" fmla="*/ 8751 w 590641"/>
                <a:gd name="connsiteY16"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66254 h 673768"/>
                <a:gd name="connsiteX6" fmla="*/ 310634 w 590641"/>
                <a:gd name="connsiteY6" fmla="*/ 218756 h 673768"/>
                <a:gd name="connsiteX7" fmla="*/ 332509 w 590641"/>
                <a:gd name="connsiteY7" fmla="*/ 271257 h 673768"/>
                <a:gd name="connsiteX8" fmla="*/ 367510 w 590641"/>
                <a:gd name="connsiteY8" fmla="*/ 297508 h 673768"/>
                <a:gd name="connsiteX9" fmla="*/ 457334 w 590641"/>
                <a:gd name="connsiteY9" fmla="*/ 340099 h 673768"/>
                <a:gd name="connsiteX10" fmla="*/ 433137 w 590641"/>
                <a:gd name="connsiteY10" fmla="*/ 472513 h 673768"/>
                <a:gd name="connsiteX11" fmla="*/ 551265 w 590641"/>
                <a:gd name="connsiteY11" fmla="*/ 472513 h 673768"/>
                <a:gd name="connsiteX12" fmla="*/ 555640 w 590641"/>
                <a:gd name="connsiteY12" fmla="*/ 656268 h 673768"/>
                <a:gd name="connsiteX13" fmla="*/ 577516 w 590641"/>
                <a:gd name="connsiteY13" fmla="*/ 656268 h 673768"/>
                <a:gd name="connsiteX14" fmla="*/ 590641 w 590641"/>
                <a:gd name="connsiteY14" fmla="*/ 673768 h 673768"/>
                <a:gd name="connsiteX15" fmla="*/ 0 w 590641"/>
                <a:gd name="connsiteY15" fmla="*/ 673768 h 673768"/>
                <a:gd name="connsiteX16" fmla="*/ 8751 w 590641"/>
                <a:gd name="connsiteY16"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66254 h 673768"/>
                <a:gd name="connsiteX6" fmla="*/ 310634 w 590641"/>
                <a:gd name="connsiteY6" fmla="*/ 218756 h 673768"/>
                <a:gd name="connsiteX7" fmla="*/ 332509 w 590641"/>
                <a:gd name="connsiteY7" fmla="*/ 271257 h 673768"/>
                <a:gd name="connsiteX8" fmla="*/ 367510 w 590641"/>
                <a:gd name="connsiteY8" fmla="*/ 297508 h 673768"/>
                <a:gd name="connsiteX9" fmla="*/ 457334 w 590641"/>
                <a:gd name="connsiteY9" fmla="*/ 340099 h 673768"/>
                <a:gd name="connsiteX10" fmla="*/ 449725 w 590641"/>
                <a:gd name="connsiteY10" fmla="*/ 474586 h 673768"/>
                <a:gd name="connsiteX11" fmla="*/ 551265 w 590641"/>
                <a:gd name="connsiteY11" fmla="*/ 472513 h 673768"/>
                <a:gd name="connsiteX12" fmla="*/ 555640 w 590641"/>
                <a:gd name="connsiteY12" fmla="*/ 656268 h 673768"/>
                <a:gd name="connsiteX13" fmla="*/ 577516 w 590641"/>
                <a:gd name="connsiteY13" fmla="*/ 656268 h 673768"/>
                <a:gd name="connsiteX14" fmla="*/ 590641 w 590641"/>
                <a:gd name="connsiteY14" fmla="*/ 673768 h 673768"/>
                <a:gd name="connsiteX15" fmla="*/ 0 w 590641"/>
                <a:gd name="connsiteY15" fmla="*/ 673768 h 673768"/>
                <a:gd name="connsiteX16" fmla="*/ 8751 w 590641"/>
                <a:gd name="connsiteY16"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66254 h 673768"/>
                <a:gd name="connsiteX6" fmla="*/ 310634 w 590641"/>
                <a:gd name="connsiteY6" fmla="*/ 218756 h 673768"/>
                <a:gd name="connsiteX7" fmla="*/ 332509 w 590641"/>
                <a:gd name="connsiteY7" fmla="*/ 271257 h 673768"/>
                <a:gd name="connsiteX8" fmla="*/ 367510 w 590641"/>
                <a:gd name="connsiteY8" fmla="*/ 297508 h 673768"/>
                <a:gd name="connsiteX9" fmla="*/ 449040 w 590641"/>
                <a:gd name="connsiteY9" fmla="*/ 340099 h 673768"/>
                <a:gd name="connsiteX10" fmla="*/ 449725 w 590641"/>
                <a:gd name="connsiteY10" fmla="*/ 474586 h 673768"/>
                <a:gd name="connsiteX11" fmla="*/ 551265 w 590641"/>
                <a:gd name="connsiteY11" fmla="*/ 472513 h 673768"/>
                <a:gd name="connsiteX12" fmla="*/ 555640 w 590641"/>
                <a:gd name="connsiteY12" fmla="*/ 656268 h 673768"/>
                <a:gd name="connsiteX13" fmla="*/ 577516 w 590641"/>
                <a:gd name="connsiteY13" fmla="*/ 656268 h 673768"/>
                <a:gd name="connsiteX14" fmla="*/ 590641 w 590641"/>
                <a:gd name="connsiteY14" fmla="*/ 673768 h 673768"/>
                <a:gd name="connsiteX15" fmla="*/ 0 w 590641"/>
                <a:gd name="connsiteY15" fmla="*/ 673768 h 673768"/>
                <a:gd name="connsiteX16" fmla="*/ 8751 w 590641"/>
                <a:gd name="connsiteY16"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66254 h 673768"/>
                <a:gd name="connsiteX6" fmla="*/ 310634 w 590641"/>
                <a:gd name="connsiteY6" fmla="*/ 218756 h 673768"/>
                <a:gd name="connsiteX7" fmla="*/ 332509 w 590641"/>
                <a:gd name="connsiteY7" fmla="*/ 271257 h 673768"/>
                <a:gd name="connsiteX8" fmla="*/ 390318 w 590641"/>
                <a:gd name="connsiteY8" fmla="*/ 341050 h 673768"/>
                <a:gd name="connsiteX9" fmla="*/ 449040 w 590641"/>
                <a:gd name="connsiteY9" fmla="*/ 340099 h 673768"/>
                <a:gd name="connsiteX10" fmla="*/ 449725 w 590641"/>
                <a:gd name="connsiteY10" fmla="*/ 474586 h 673768"/>
                <a:gd name="connsiteX11" fmla="*/ 551265 w 590641"/>
                <a:gd name="connsiteY11" fmla="*/ 472513 h 673768"/>
                <a:gd name="connsiteX12" fmla="*/ 555640 w 590641"/>
                <a:gd name="connsiteY12" fmla="*/ 656268 h 673768"/>
                <a:gd name="connsiteX13" fmla="*/ 577516 w 590641"/>
                <a:gd name="connsiteY13" fmla="*/ 656268 h 673768"/>
                <a:gd name="connsiteX14" fmla="*/ 590641 w 590641"/>
                <a:gd name="connsiteY14" fmla="*/ 673768 h 673768"/>
                <a:gd name="connsiteX15" fmla="*/ 0 w 590641"/>
                <a:gd name="connsiteY15" fmla="*/ 673768 h 673768"/>
                <a:gd name="connsiteX16" fmla="*/ 8751 w 590641"/>
                <a:gd name="connsiteY16"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66254 h 673768"/>
                <a:gd name="connsiteX6" fmla="*/ 310634 w 590641"/>
                <a:gd name="connsiteY6" fmla="*/ 218756 h 673768"/>
                <a:gd name="connsiteX7" fmla="*/ 398860 w 590641"/>
                <a:gd name="connsiteY7" fmla="*/ 271257 h 673768"/>
                <a:gd name="connsiteX8" fmla="*/ 390318 w 590641"/>
                <a:gd name="connsiteY8" fmla="*/ 341050 h 673768"/>
                <a:gd name="connsiteX9" fmla="*/ 449040 w 590641"/>
                <a:gd name="connsiteY9" fmla="*/ 340099 h 673768"/>
                <a:gd name="connsiteX10" fmla="*/ 449725 w 590641"/>
                <a:gd name="connsiteY10" fmla="*/ 474586 h 673768"/>
                <a:gd name="connsiteX11" fmla="*/ 551265 w 590641"/>
                <a:gd name="connsiteY11" fmla="*/ 472513 h 673768"/>
                <a:gd name="connsiteX12" fmla="*/ 555640 w 590641"/>
                <a:gd name="connsiteY12" fmla="*/ 656268 h 673768"/>
                <a:gd name="connsiteX13" fmla="*/ 577516 w 590641"/>
                <a:gd name="connsiteY13" fmla="*/ 656268 h 673768"/>
                <a:gd name="connsiteX14" fmla="*/ 590641 w 590641"/>
                <a:gd name="connsiteY14" fmla="*/ 673768 h 673768"/>
                <a:gd name="connsiteX15" fmla="*/ 0 w 590641"/>
                <a:gd name="connsiteY15" fmla="*/ 673768 h 673768"/>
                <a:gd name="connsiteX16" fmla="*/ 8751 w 590641"/>
                <a:gd name="connsiteY16"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66254 h 673768"/>
                <a:gd name="connsiteX6" fmla="*/ 327222 w 590641"/>
                <a:gd name="connsiteY6" fmla="*/ 268519 h 673768"/>
                <a:gd name="connsiteX7" fmla="*/ 398860 w 590641"/>
                <a:gd name="connsiteY7" fmla="*/ 271257 h 673768"/>
                <a:gd name="connsiteX8" fmla="*/ 390318 w 590641"/>
                <a:gd name="connsiteY8" fmla="*/ 341050 h 673768"/>
                <a:gd name="connsiteX9" fmla="*/ 449040 w 590641"/>
                <a:gd name="connsiteY9" fmla="*/ 340099 h 673768"/>
                <a:gd name="connsiteX10" fmla="*/ 449725 w 590641"/>
                <a:gd name="connsiteY10" fmla="*/ 474586 h 673768"/>
                <a:gd name="connsiteX11" fmla="*/ 551265 w 590641"/>
                <a:gd name="connsiteY11" fmla="*/ 472513 h 673768"/>
                <a:gd name="connsiteX12" fmla="*/ 555640 w 590641"/>
                <a:gd name="connsiteY12" fmla="*/ 656268 h 673768"/>
                <a:gd name="connsiteX13" fmla="*/ 577516 w 590641"/>
                <a:gd name="connsiteY13" fmla="*/ 656268 h 673768"/>
                <a:gd name="connsiteX14" fmla="*/ 590641 w 590641"/>
                <a:gd name="connsiteY14" fmla="*/ 673768 h 673768"/>
                <a:gd name="connsiteX15" fmla="*/ 0 w 590641"/>
                <a:gd name="connsiteY15" fmla="*/ 673768 h 673768"/>
                <a:gd name="connsiteX16" fmla="*/ 8751 w 590641"/>
                <a:gd name="connsiteY16"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66254 h 673768"/>
                <a:gd name="connsiteX6" fmla="*/ 334940 w 590641"/>
                <a:gd name="connsiteY6" fmla="*/ 191265 h 673768"/>
                <a:gd name="connsiteX7" fmla="*/ 327222 w 590641"/>
                <a:gd name="connsiteY7" fmla="*/ 268519 h 673768"/>
                <a:gd name="connsiteX8" fmla="*/ 398860 w 590641"/>
                <a:gd name="connsiteY8" fmla="*/ 271257 h 673768"/>
                <a:gd name="connsiteX9" fmla="*/ 390318 w 590641"/>
                <a:gd name="connsiteY9" fmla="*/ 341050 h 673768"/>
                <a:gd name="connsiteX10" fmla="*/ 449040 w 590641"/>
                <a:gd name="connsiteY10" fmla="*/ 340099 h 673768"/>
                <a:gd name="connsiteX11" fmla="*/ 449725 w 590641"/>
                <a:gd name="connsiteY11" fmla="*/ 474586 h 673768"/>
                <a:gd name="connsiteX12" fmla="*/ 551265 w 590641"/>
                <a:gd name="connsiteY12" fmla="*/ 472513 h 673768"/>
                <a:gd name="connsiteX13" fmla="*/ 555640 w 590641"/>
                <a:gd name="connsiteY13" fmla="*/ 656268 h 673768"/>
                <a:gd name="connsiteX14" fmla="*/ 577516 w 590641"/>
                <a:gd name="connsiteY14" fmla="*/ 656268 h 673768"/>
                <a:gd name="connsiteX15" fmla="*/ 590641 w 590641"/>
                <a:gd name="connsiteY15" fmla="*/ 673768 h 673768"/>
                <a:gd name="connsiteX16" fmla="*/ 0 w 590641"/>
                <a:gd name="connsiteY16" fmla="*/ 673768 h 673768"/>
                <a:gd name="connsiteX17" fmla="*/ 8751 w 590641"/>
                <a:gd name="connsiteY17"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7507 w 590641"/>
                <a:gd name="connsiteY4" fmla="*/ 122503 h 673768"/>
                <a:gd name="connsiteX5" fmla="*/ 275633 w 590641"/>
                <a:gd name="connsiteY5" fmla="*/ 184915 h 673768"/>
                <a:gd name="connsiteX6" fmla="*/ 334940 w 590641"/>
                <a:gd name="connsiteY6" fmla="*/ 191265 h 673768"/>
                <a:gd name="connsiteX7" fmla="*/ 327222 w 590641"/>
                <a:gd name="connsiteY7" fmla="*/ 268519 h 673768"/>
                <a:gd name="connsiteX8" fmla="*/ 398860 w 590641"/>
                <a:gd name="connsiteY8" fmla="*/ 271257 h 673768"/>
                <a:gd name="connsiteX9" fmla="*/ 390318 w 590641"/>
                <a:gd name="connsiteY9" fmla="*/ 341050 h 673768"/>
                <a:gd name="connsiteX10" fmla="*/ 449040 w 590641"/>
                <a:gd name="connsiteY10" fmla="*/ 340099 h 673768"/>
                <a:gd name="connsiteX11" fmla="*/ 449725 w 590641"/>
                <a:gd name="connsiteY11" fmla="*/ 474586 h 673768"/>
                <a:gd name="connsiteX12" fmla="*/ 551265 w 590641"/>
                <a:gd name="connsiteY12" fmla="*/ 472513 h 673768"/>
                <a:gd name="connsiteX13" fmla="*/ 555640 w 590641"/>
                <a:gd name="connsiteY13" fmla="*/ 656268 h 673768"/>
                <a:gd name="connsiteX14" fmla="*/ 577516 w 590641"/>
                <a:gd name="connsiteY14" fmla="*/ 656268 h 673768"/>
                <a:gd name="connsiteX15" fmla="*/ 590641 w 590641"/>
                <a:gd name="connsiteY15" fmla="*/ 673768 h 673768"/>
                <a:gd name="connsiteX16" fmla="*/ 0 w 590641"/>
                <a:gd name="connsiteY16" fmla="*/ 673768 h 673768"/>
                <a:gd name="connsiteX17" fmla="*/ 8751 w 590641"/>
                <a:gd name="connsiteY17"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79344 w 590641"/>
                <a:gd name="connsiteY4" fmla="*/ 128723 h 673768"/>
                <a:gd name="connsiteX5" fmla="*/ 275633 w 590641"/>
                <a:gd name="connsiteY5" fmla="*/ 184915 h 673768"/>
                <a:gd name="connsiteX6" fmla="*/ 334940 w 590641"/>
                <a:gd name="connsiteY6" fmla="*/ 191265 h 673768"/>
                <a:gd name="connsiteX7" fmla="*/ 327222 w 590641"/>
                <a:gd name="connsiteY7" fmla="*/ 268519 h 673768"/>
                <a:gd name="connsiteX8" fmla="*/ 398860 w 590641"/>
                <a:gd name="connsiteY8" fmla="*/ 271257 h 673768"/>
                <a:gd name="connsiteX9" fmla="*/ 390318 w 590641"/>
                <a:gd name="connsiteY9" fmla="*/ 341050 h 673768"/>
                <a:gd name="connsiteX10" fmla="*/ 449040 w 590641"/>
                <a:gd name="connsiteY10" fmla="*/ 340099 h 673768"/>
                <a:gd name="connsiteX11" fmla="*/ 449725 w 590641"/>
                <a:gd name="connsiteY11" fmla="*/ 474586 h 673768"/>
                <a:gd name="connsiteX12" fmla="*/ 551265 w 590641"/>
                <a:gd name="connsiteY12" fmla="*/ 472513 h 673768"/>
                <a:gd name="connsiteX13" fmla="*/ 555640 w 590641"/>
                <a:gd name="connsiteY13" fmla="*/ 656268 h 673768"/>
                <a:gd name="connsiteX14" fmla="*/ 577516 w 590641"/>
                <a:gd name="connsiteY14" fmla="*/ 656268 h 673768"/>
                <a:gd name="connsiteX15" fmla="*/ 590641 w 590641"/>
                <a:gd name="connsiteY15" fmla="*/ 673768 h 673768"/>
                <a:gd name="connsiteX16" fmla="*/ 0 w 590641"/>
                <a:gd name="connsiteY16" fmla="*/ 673768 h 673768"/>
                <a:gd name="connsiteX17" fmla="*/ 8751 w 590641"/>
                <a:gd name="connsiteY17"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79344 w 590641"/>
                <a:gd name="connsiteY4" fmla="*/ 128723 h 673768"/>
                <a:gd name="connsiteX5" fmla="*/ 275633 w 590641"/>
                <a:gd name="connsiteY5" fmla="*/ 184915 h 673768"/>
                <a:gd name="connsiteX6" fmla="*/ 334940 w 590641"/>
                <a:gd name="connsiteY6" fmla="*/ 191265 h 673768"/>
                <a:gd name="connsiteX7" fmla="*/ 327222 w 590641"/>
                <a:gd name="connsiteY7" fmla="*/ 268519 h 673768"/>
                <a:gd name="connsiteX8" fmla="*/ 398860 w 590641"/>
                <a:gd name="connsiteY8" fmla="*/ 271257 h 673768"/>
                <a:gd name="connsiteX9" fmla="*/ 390318 w 590641"/>
                <a:gd name="connsiteY9" fmla="*/ 341050 h 673768"/>
                <a:gd name="connsiteX10" fmla="*/ 449040 w 590641"/>
                <a:gd name="connsiteY10" fmla="*/ 340099 h 673768"/>
                <a:gd name="connsiteX11" fmla="*/ 449725 w 590641"/>
                <a:gd name="connsiteY11" fmla="*/ 474586 h 673768"/>
                <a:gd name="connsiteX12" fmla="*/ 551265 w 590641"/>
                <a:gd name="connsiteY12" fmla="*/ 472513 h 673768"/>
                <a:gd name="connsiteX13" fmla="*/ 555640 w 590641"/>
                <a:gd name="connsiteY13" fmla="*/ 656268 h 673768"/>
                <a:gd name="connsiteX14" fmla="*/ 577516 w 590641"/>
                <a:gd name="connsiteY14" fmla="*/ 656268 h 673768"/>
                <a:gd name="connsiteX15" fmla="*/ 590641 w 590641"/>
                <a:gd name="connsiteY15" fmla="*/ 673768 h 673768"/>
                <a:gd name="connsiteX16" fmla="*/ 0 w 590641"/>
                <a:gd name="connsiteY16" fmla="*/ 673768 h 673768"/>
                <a:gd name="connsiteX17" fmla="*/ 8751 w 590641"/>
                <a:gd name="connsiteY17"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79344 w 590641"/>
                <a:gd name="connsiteY4" fmla="*/ 128723 h 673768"/>
                <a:gd name="connsiteX5" fmla="*/ 275633 w 590641"/>
                <a:gd name="connsiteY5" fmla="*/ 184915 h 673768"/>
                <a:gd name="connsiteX6" fmla="*/ 334940 w 590641"/>
                <a:gd name="connsiteY6" fmla="*/ 191265 h 673768"/>
                <a:gd name="connsiteX7" fmla="*/ 327222 w 590641"/>
                <a:gd name="connsiteY7" fmla="*/ 268519 h 673768"/>
                <a:gd name="connsiteX8" fmla="*/ 398860 w 590641"/>
                <a:gd name="connsiteY8" fmla="*/ 271257 h 673768"/>
                <a:gd name="connsiteX9" fmla="*/ 390318 w 590641"/>
                <a:gd name="connsiteY9" fmla="*/ 341050 h 673768"/>
                <a:gd name="connsiteX10" fmla="*/ 449040 w 590641"/>
                <a:gd name="connsiteY10" fmla="*/ 340099 h 673768"/>
                <a:gd name="connsiteX11" fmla="*/ 449725 w 590641"/>
                <a:gd name="connsiteY11" fmla="*/ 474586 h 673768"/>
                <a:gd name="connsiteX12" fmla="*/ 551265 w 590641"/>
                <a:gd name="connsiteY12" fmla="*/ 472513 h 673768"/>
                <a:gd name="connsiteX13" fmla="*/ 555640 w 590641"/>
                <a:gd name="connsiteY13" fmla="*/ 656268 h 673768"/>
                <a:gd name="connsiteX14" fmla="*/ 577516 w 590641"/>
                <a:gd name="connsiteY14" fmla="*/ 656268 h 673768"/>
                <a:gd name="connsiteX15" fmla="*/ 590641 w 590641"/>
                <a:gd name="connsiteY15" fmla="*/ 673768 h 673768"/>
                <a:gd name="connsiteX16" fmla="*/ 0 w 590641"/>
                <a:gd name="connsiteY16" fmla="*/ 673768 h 673768"/>
                <a:gd name="connsiteX17" fmla="*/ 8751 w 590641"/>
                <a:gd name="connsiteY17"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23908 w 590641"/>
                <a:gd name="connsiteY4" fmla="*/ 139655 h 673768"/>
                <a:gd name="connsiteX5" fmla="*/ 279344 w 590641"/>
                <a:gd name="connsiteY5" fmla="*/ 128723 h 673768"/>
                <a:gd name="connsiteX6" fmla="*/ 275633 w 590641"/>
                <a:gd name="connsiteY6" fmla="*/ 184915 h 673768"/>
                <a:gd name="connsiteX7" fmla="*/ 334940 w 590641"/>
                <a:gd name="connsiteY7" fmla="*/ 191265 h 673768"/>
                <a:gd name="connsiteX8" fmla="*/ 327222 w 590641"/>
                <a:gd name="connsiteY8" fmla="*/ 268519 h 673768"/>
                <a:gd name="connsiteX9" fmla="*/ 398860 w 590641"/>
                <a:gd name="connsiteY9" fmla="*/ 271257 h 673768"/>
                <a:gd name="connsiteX10" fmla="*/ 390318 w 590641"/>
                <a:gd name="connsiteY10" fmla="*/ 341050 h 673768"/>
                <a:gd name="connsiteX11" fmla="*/ 449040 w 590641"/>
                <a:gd name="connsiteY11" fmla="*/ 340099 h 673768"/>
                <a:gd name="connsiteX12" fmla="*/ 449725 w 590641"/>
                <a:gd name="connsiteY12" fmla="*/ 474586 h 673768"/>
                <a:gd name="connsiteX13" fmla="*/ 551265 w 590641"/>
                <a:gd name="connsiteY13" fmla="*/ 472513 h 673768"/>
                <a:gd name="connsiteX14" fmla="*/ 555640 w 590641"/>
                <a:gd name="connsiteY14" fmla="*/ 656268 h 673768"/>
                <a:gd name="connsiteX15" fmla="*/ 577516 w 590641"/>
                <a:gd name="connsiteY15" fmla="*/ 656268 h 673768"/>
                <a:gd name="connsiteX16" fmla="*/ 590641 w 590641"/>
                <a:gd name="connsiteY16" fmla="*/ 673768 h 673768"/>
                <a:gd name="connsiteX17" fmla="*/ 0 w 590641"/>
                <a:gd name="connsiteY17" fmla="*/ 673768 h 673768"/>
                <a:gd name="connsiteX18" fmla="*/ 8751 w 590641"/>
                <a:gd name="connsiteY18" fmla="*/ 4375 h 673768"/>
                <a:gd name="connsiteX0" fmla="*/ 8751 w 590641"/>
                <a:gd name="connsiteY0" fmla="*/ 4375 h 673768"/>
                <a:gd name="connsiteX1" fmla="*/ 78752 w 590641"/>
                <a:gd name="connsiteY1" fmla="*/ 0 h 673768"/>
                <a:gd name="connsiteX2" fmla="*/ 140004 w 590641"/>
                <a:gd name="connsiteY2" fmla="*/ 61252 h 673768"/>
                <a:gd name="connsiteX3" fmla="*/ 227507 w 590641"/>
                <a:gd name="connsiteY3" fmla="*/ 70002 h 673768"/>
                <a:gd name="connsiteX4" fmla="*/ 243268 w 590641"/>
                <a:gd name="connsiteY4" fmla="*/ 144123 h 673768"/>
                <a:gd name="connsiteX5" fmla="*/ 279344 w 590641"/>
                <a:gd name="connsiteY5" fmla="*/ 128723 h 673768"/>
                <a:gd name="connsiteX6" fmla="*/ 275633 w 590641"/>
                <a:gd name="connsiteY6" fmla="*/ 184915 h 673768"/>
                <a:gd name="connsiteX7" fmla="*/ 334940 w 590641"/>
                <a:gd name="connsiteY7" fmla="*/ 191265 h 673768"/>
                <a:gd name="connsiteX8" fmla="*/ 327222 w 590641"/>
                <a:gd name="connsiteY8" fmla="*/ 268519 h 673768"/>
                <a:gd name="connsiteX9" fmla="*/ 398860 w 590641"/>
                <a:gd name="connsiteY9" fmla="*/ 271257 h 673768"/>
                <a:gd name="connsiteX10" fmla="*/ 390318 w 590641"/>
                <a:gd name="connsiteY10" fmla="*/ 341050 h 673768"/>
                <a:gd name="connsiteX11" fmla="*/ 449040 w 590641"/>
                <a:gd name="connsiteY11" fmla="*/ 340099 h 673768"/>
                <a:gd name="connsiteX12" fmla="*/ 449725 w 590641"/>
                <a:gd name="connsiteY12" fmla="*/ 474586 h 673768"/>
                <a:gd name="connsiteX13" fmla="*/ 551265 w 590641"/>
                <a:gd name="connsiteY13" fmla="*/ 472513 h 673768"/>
                <a:gd name="connsiteX14" fmla="*/ 555640 w 590641"/>
                <a:gd name="connsiteY14" fmla="*/ 656268 h 673768"/>
                <a:gd name="connsiteX15" fmla="*/ 577516 w 590641"/>
                <a:gd name="connsiteY15" fmla="*/ 656268 h 673768"/>
                <a:gd name="connsiteX16" fmla="*/ 590641 w 590641"/>
                <a:gd name="connsiteY16" fmla="*/ 673768 h 673768"/>
                <a:gd name="connsiteX17" fmla="*/ 0 w 590641"/>
                <a:gd name="connsiteY17" fmla="*/ 673768 h 673768"/>
                <a:gd name="connsiteX18" fmla="*/ 8751 w 590641"/>
                <a:gd name="connsiteY18" fmla="*/ 4375 h 673768"/>
                <a:gd name="connsiteX0" fmla="*/ 8751 w 590641"/>
                <a:gd name="connsiteY0" fmla="*/ 4375 h 673768"/>
                <a:gd name="connsiteX1" fmla="*/ 78752 w 590641"/>
                <a:gd name="connsiteY1" fmla="*/ 0 h 673768"/>
                <a:gd name="connsiteX2" fmla="*/ 140004 w 590641"/>
                <a:gd name="connsiteY2" fmla="*/ 61252 h 673768"/>
                <a:gd name="connsiteX3" fmla="*/ 215593 w 590641"/>
                <a:gd name="connsiteY3" fmla="*/ 105744 h 673768"/>
                <a:gd name="connsiteX4" fmla="*/ 243268 w 590641"/>
                <a:gd name="connsiteY4" fmla="*/ 144123 h 673768"/>
                <a:gd name="connsiteX5" fmla="*/ 279344 w 590641"/>
                <a:gd name="connsiteY5" fmla="*/ 128723 h 673768"/>
                <a:gd name="connsiteX6" fmla="*/ 275633 w 590641"/>
                <a:gd name="connsiteY6" fmla="*/ 184915 h 673768"/>
                <a:gd name="connsiteX7" fmla="*/ 334940 w 590641"/>
                <a:gd name="connsiteY7" fmla="*/ 191265 h 673768"/>
                <a:gd name="connsiteX8" fmla="*/ 327222 w 590641"/>
                <a:gd name="connsiteY8" fmla="*/ 268519 h 673768"/>
                <a:gd name="connsiteX9" fmla="*/ 398860 w 590641"/>
                <a:gd name="connsiteY9" fmla="*/ 271257 h 673768"/>
                <a:gd name="connsiteX10" fmla="*/ 390318 w 590641"/>
                <a:gd name="connsiteY10" fmla="*/ 341050 h 673768"/>
                <a:gd name="connsiteX11" fmla="*/ 449040 w 590641"/>
                <a:gd name="connsiteY11" fmla="*/ 340099 h 673768"/>
                <a:gd name="connsiteX12" fmla="*/ 449725 w 590641"/>
                <a:gd name="connsiteY12" fmla="*/ 474586 h 673768"/>
                <a:gd name="connsiteX13" fmla="*/ 551265 w 590641"/>
                <a:gd name="connsiteY13" fmla="*/ 472513 h 673768"/>
                <a:gd name="connsiteX14" fmla="*/ 555640 w 590641"/>
                <a:gd name="connsiteY14" fmla="*/ 656268 h 673768"/>
                <a:gd name="connsiteX15" fmla="*/ 577516 w 590641"/>
                <a:gd name="connsiteY15" fmla="*/ 656268 h 673768"/>
                <a:gd name="connsiteX16" fmla="*/ 590641 w 590641"/>
                <a:gd name="connsiteY16" fmla="*/ 673768 h 673768"/>
                <a:gd name="connsiteX17" fmla="*/ 0 w 590641"/>
                <a:gd name="connsiteY17" fmla="*/ 673768 h 673768"/>
                <a:gd name="connsiteX18" fmla="*/ 8751 w 590641"/>
                <a:gd name="connsiteY18" fmla="*/ 4375 h 673768"/>
                <a:gd name="connsiteX0" fmla="*/ 8751 w 590641"/>
                <a:gd name="connsiteY0" fmla="*/ 4375 h 673768"/>
                <a:gd name="connsiteX1" fmla="*/ 78752 w 590641"/>
                <a:gd name="connsiteY1" fmla="*/ 0 h 673768"/>
                <a:gd name="connsiteX2" fmla="*/ 140004 w 590641"/>
                <a:gd name="connsiteY2" fmla="*/ 61252 h 673768"/>
                <a:gd name="connsiteX3" fmla="*/ 215593 w 590641"/>
                <a:gd name="connsiteY3" fmla="*/ 105744 h 673768"/>
                <a:gd name="connsiteX4" fmla="*/ 243268 w 590641"/>
                <a:gd name="connsiteY4" fmla="*/ 144123 h 673768"/>
                <a:gd name="connsiteX5" fmla="*/ 279344 w 590641"/>
                <a:gd name="connsiteY5" fmla="*/ 128723 h 673768"/>
                <a:gd name="connsiteX6" fmla="*/ 275633 w 590641"/>
                <a:gd name="connsiteY6" fmla="*/ 184915 h 673768"/>
                <a:gd name="connsiteX7" fmla="*/ 334940 w 590641"/>
                <a:gd name="connsiteY7" fmla="*/ 191265 h 673768"/>
                <a:gd name="connsiteX8" fmla="*/ 327222 w 590641"/>
                <a:gd name="connsiteY8" fmla="*/ 268519 h 673768"/>
                <a:gd name="connsiteX9" fmla="*/ 398860 w 590641"/>
                <a:gd name="connsiteY9" fmla="*/ 271257 h 673768"/>
                <a:gd name="connsiteX10" fmla="*/ 390318 w 590641"/>
                <a:gd name="connsiteY10" fmla="*/ 341050 h 673768"/>
                <a:gd name="connsiteX11" fmla="*/ 449040 w 590641"/>
                <a:gd name="connsiteY11" fmla="*/ 340099 h 673768"/>
                <a:gd name="connsiteX12" fmla="*/ 449725 w 590641"/>
                <a:gd name="connsiteY12" fmla="*/ 474586 h 673768"/>
                <a:gd name="connsiteX13" fmla="*/ 551265 w 590641"/>
                <a:gd name="connsiteY13" fmla="*/ 472513 h 673768"/>
                <a:gd name="connsiteX14" fmla="*/ 555640 w 590641"/>
                <a:gd name="connsiteY14" fmla="*/ 656268 h 673768"/>
                <a:gd name="connsiteX15" fmla="*/ 577516 w 590641"/>
                <a:gd name="connsiteY15" fmla="*/ 656268 h 673768"/>
                <a:gd name="connsiteX16" fmla="*/ 590641 w 590641"/>
                <a:gd name="connsiteY16" fmla="*/ 673768 h 673768"/>
                <a:gd name="connsiteX17" fmla="*/ 0 w 590641"/>
                <a:gd name="connsiteY17" fmla="*/ 673768 h 673768"/>
                <a:gd name="connsiteX18" fmla="*/ 8751 w 590641"/>
                <a:gd name="connsiteY18" fmla="*/ 4375 h 673768"/>
                <a:gd name="connsiteX0" fmla="*/ 8751 w 590641"/>
                <a:gd name="connsiteY0" fmla="*/ 4375 h 673768"/>
                <a:gd name="connsiteX1" fmla="*/ 78752 w 590641"/>
                <a:gd name="connsiteY1" fmla="*/ 0 h 673768"/>
                <a:gd name="connsiteX2" fmla="*/ 140004 w 590641"/>
                <a:gd name="connsiteY2" fmla="*/ 61252 h 673768"/>
                <a:gd name="connsiteX3" fmla="*/ 193254 w 590641"/>
                <a:gd name="connsiteY3" fmla="*/ 44684 h 673768"/>
                <a:gd name="connsiteX4" fmla="*/ 243268 w 590641"/>
                <a:gd name="connsiteY4" fmla="*/ 144123 h 673768"/>
                <a:gd name="connsiteX5" fmla="*/ 279344 w 590641"/>
                <a:gd name="connsiteY5" fmla="*/ 128723 h 673768"/>
                <a:gd name="connsiteX6" fmla="*/ 275633 w 590641"/>
                <a:gd name="connsiteY6" fmla="*/ 184915 h 673768"/>
                <a:gd name="connsiteX7" fmla="*/ 334940 w 590641"/>
                <a:gd name="connsiteY7" fmla="*/ 191265 h 673768"/>
                <a:gd name="connsiteX8" fmla="*/ 327222 w 590641"/>
                <a:gd name="connsiteY8" fmla="*/ 268519 h 673768"/>
                <a:gd name="connsiteX9" fmla="*/ 398860 w 590641"/>
                <a:gd name="connsiteY9" fmla="*/ 271257 h 673768"/>
                <a:gd name="connsiteX10" fmla="*/ 390318 w 590641"/>
                <a:gd name="connsiteY10" fmla="*/ 341050 h 673768"/>
                <a:gd name="connsiteX11" fmla="*/ 449040 w 590641"/>
                <a:gd name="connsiteY11" fmla="*/ 340099 h 673768"/>
                <a:gd name="connsiteX12" fmla="*/ 449725 w 590641"/>
                <a:gd name="connsiteY12" fmla="*/ 474586 h 673768"/>
                <a:gd name="connsiteX13" fmla="*/ 551265 w 590641"/>
                <a:gd name="connsiteY13" fmla="*/ 472513 h 673768"/>
                <a:gd name="connsiteX14" fmla="*/ 555640 w 590641"/>
                <a:gd name="connsiteY14" fmla="*/ 656268 h 673768"/>
                <a:gd name="connsiteX15" fmla="*/ 577516 w 590641"/>
                <a:gd name="connsiteY15" fmla="*/ 656268 h 673768"/>
                <a:gd name="connsiteX16" fmla="*/ 590641 w 590641"/>
                <a:gd name="connsiteY16" fmla="*/ 673768 h 673768"/>
                <a:gd name="connsiteX17" fmla="*/ 0 w 590641"/>
                <a:gd name="connsiteY17" fmla="*/ 673768 h 673768"/>
                <a:gd name="connsiteX18" fmla="*/ 8751 w 590641"/>
                <a:gd name="connsiteY18" fmla="*/ 4375 h 673768"/>
                <a:gd name="connsiteX0" fmla="*/ 8751 w 590641"/>
                <a:gd name="connsiteY0" fmla="*/ 4375 h 673768"/>
                <a:gd name="connsiteX1" fmla="*/ 78752 w 590641"/>
                <a:gd name="connsiteY1" fmla="*/ 0 h 673768"/>
                <a:gd name="connsiteX2" fmla="*/ 140004 w 590641"/>
                <a:gd name="connsiteY2" fmla="*/ 61252 h 673768"/>
                <a:gd name="connsiteX3" fmla="*/ 193254 w 590641"/>
                <a:gd name="connsiteY3" fmla="*/ 44684 h 673768"/>
                <a:gd name="connsiteX4" fmla="*/ 247736 w 590641"/>
                <a:gd name="connsiteY4" fmla="*/ 89020 h 673768"/>
                <a:gd name="connsiteX5" fmla="*/ 243268 w 590641"/>
                <a:gd name="connsiteY5" fmla="*/ 144123 h 673768"/>
                <a:gd name="connsiteX6" fmla="*/ 279344 w 590641"/>
                <a:gd name="connsiteY6" fmla="*/ 128723 h 673768"/>
                <a:gd name="connsiteX7" fmla="*/ 275633 w 590641"/>
                <a:gd name="connsiteY7" fmla="*/ 184915 h 673768"/>
                <a:gd name="connsiteX8" fmla="*/ 334940 w 590641"/>
                <a:gd name="connsiteY8" fmla="*/ 191265 h 673768"/>
                <a:gd name="connsiteX9" fmla="*/ 327222 w 590641"/>
                <a:gd name="connsiteY9" fmla="*/ 268519 h 673768"/>
                <a:gd name="connsiteX10" fmla="*/ 398860 w 590641"/>
                <a:gd name="connsiteY10" fmla="*/ 271257 h 673768"/>
                <a:gd name="connsiteX11" fmla="*/ 390318 w 590641"/>
                <a:gd name="connsiteY11" fmla="*/ 341050 h 673768"/>
                <a:gd name="connsiteX12" fmla="*/ 449040 w 590641"/>
                <a:gd name="connsiteY12" fmla="*/ 340099 h 673768"/>
                <a:gd name="connsiteX13" fmla="*/ 449725 w 590641"/>
                <a:gd name="connsiteY13" fmla="*/ 474586 h 673768"/>
                <a:gd name="connsiteX14" fmla="*/ 551265 w 590641"/>
                <a:gd name="connsiteY14" fmla="*/ 472513 h 673768"/>
                <a:gd name="connsiteX15" fmla="*/ 555640 w 590641"/>
                <a:gd name="connsiteY15" fmla="*/ 656268 h 673768"/>
                <a:gd name="connsiteX16" fmla="*/ 577516 w 590641"/>
                <a:gd name="connsiteY16" fmla="*/ 656268 h 673768"/>
                <a:gd name="connsiteX17" fmla="*/ 590641 w 590641"/>
                <a:gd name="connsiteY17" fmla="*/ 673768 h 673768"/>
                <a:gd name="connsiteX18" fmla="*/ 0 w 590641"/>
                <a:gd name="connsiteY18" fmla="*/ 673768 h 673768"/>
                <a:gd name="connsiteX19" fmla="*/ 8751 w 590641"/>
                <a:gd name="connsiteY19" fmla="*/ 4375 h 673768"/>
                <a:gd name="connsiteX0" fmla="*/ 8751 w 590641"/>
                <a:gd name="connsiteY0" fmla="*/ 4375 h 673768"/>
                <a:gd name="connsiteX1" fmla="*/ 78752 w 590641"/>
                <a:gd name="connsiteY1" fmla="*/ 0 h 673768"/>
                <a:gd name="connsiteX2" fmla="*/ 140004 w 590641"/>
                <a:gd name="connsiteY2" fmla="*/ 61252 h 673768"/>
                <a:gd name="connsiteX3" fmla="*/ 193254 w 590641"/>
                <a:gd name="connsiteY3" fmla="*/ 44684 h 673768"/>
                <a:gd name="connsiteX4" fmla="*/ 247736 w 590641"/>
                <a:gd name="connsiteY4" fmla="*/ 89020 h 673768"/>
                <a:gd name="connsiteX5" fmla="*/ 243268 w 590641"/>
                <a:gd name="connsiteY5" fmla="*/ 144123 h 673768"/>
                <a:gd name="connsiteX6" fmla="*/ 279344 w 590641"/>
                <a:gd name="connsiteY6" fmla="*/ 128723 h 673768"/>
                <a:gd name="connsiteX7" fmla="*/ 275633 w 590641"/>
                <a:gd name="connsiteY7" fmla="*/ 184915 h 673768"/>
                <a:gd name="connsiteX8" fmla="*/ 334940 w 590641"/>
                <a:gd name="connsiteY8" fmla="*/ 191265 h 673768"/>
                <a:gd name="connsiteX9" fmla="*/ 327222 w 590641"/>
                <a:gd name="connsiteY9" fmla="*/ 268519 h 673768"/>
                <a:gd name="connsiteX10" fmla="*/ 398860 w 590641"/>
                <a:gd name="connsiteY10" fmla="*/ 271257 h 673768"/>
                <a:gd name="connsiteX11" fmla="*/ 390318 w 590641"/>
                <a:gd name="connsiteY11" fmla="*/ 341050 h 673768"/>
                <a:gd name="connsiteX12" fmla="*/ 449040 w 590641"/>
                <a:gd name="connsiteY12" fmla="*/ 340099 h 673768"/>
                <a:gd name="connsiteX13" fmla="*/ 449725 w 590641"/>
                <a:gd name="connsiteY13" fmla="*/ 474586 h 673768"/>
                <a:gd name="connsiteX14" fmla="*/ 551265 w 590641"/>
                <a:gd name="connsiteY14" fmla="*/ 472513 h 673768"/>
                <a:gd name="connsiteX15" fmla="*/ 555640 w 590641"/>
                <a:gd name="connsiteY15" fmla="*/ 656268 h 673768"/>
                <a:gd name="connsiteX16" fmla="*/ 577516 w 590641"/>
                <a:gd name="connsiteY16" fmla="*/ 656268 h 673768"/>
                <a:gd name="connsiteX17" fmla="*/ 590641 w 590641"/>
                <a:gd name="connsiteY17" fmla="*/ 673768 h 673768"/>
                <a:gd name="connsiteX18" fmla="*/ 0 w 590641"/>
                <a:gd name="connsiteY18" fmla="*/ 673768 h 673768"/>
                <a:gd name="connsiteX19" fmla="*/ 8751 w 590641"/>
                <a:gd name="connsiteY19" fmla="*/ 4375 h 673768"/>
                <a:gd name="connsiteX0" fmla="*/ 8751 w 590641"/>
                <a:gd name="connsiteY0" fmla="*/ 4375 h 673768"/>
                <a:gd name="connsiteX1" fmla="*/ 78752 w 590641"/>
                <a:gd name="connsiteY1" fmla="*/ 0 h 673768"/>
                <a:gd name="connsiteX2" fmla="*/ 140004 w 590641"/>
                <a:gd name="connsiteY2" fmla="*/ 61252 h 673768"/>
                <a:gd name="connsiteX3" fmla="*/ 193254 w 590641"/>
                <a:gd name="connsiteY3" fmla="*/ 44684 h 673768"/>
                <a:gd name="connsiteX4" fmla="*/ 247736 w 590641"/>
                <a:gd name="connsiteY4" fmla="*/ 89020 h 673768"/>
                <a:gd name="connsiteX5" fmla="*/ 243268 w 590641"/>
                <a:gd name="connsiteY5" fmla="*/ 144123 h 673768"/>
                <a:gd name="connsiteX6" fmla="*/ 279344 w 590641"/>
                <a:gd name="connsiteY6" fmla="*/ 128723 h 673768"/>
                <a:gd name="connsiteX7" fmla="*/ 275633 w 590641"/>
                <a:gd name="connsiteY7" fmla="*/ 184915 h 673768"/>
                <a:gd name="connsiteX8" fmla="*/ 334940 w 590641"/>
                <a:gd name="connsiteY8" fmla="*/ 191265 h 673768"/>
                <a:gd name="connsiteX9" fmla="*/ 327222 w 590641"/>
                <a:gd name="connsiteY9" fmla="*/ 268519 h 673768"/>
                <a:gd name="connsiteX10" fmla="*/ 398860 w 590641"/>
                <a:gd name="connsiteY10" fmla="*/ 271257 h 673768"/>
                <a:gd name="connsiteX11" fmla="*/ 390318 w 590641"/>
                <a:gd name="connsiteY11" fmla="*/ 341050 h 673768"/>
                <a:gd name="connsiteX12" fmla="*/ 449040 w 590641"/>
                <a:gd name="connsiteY12" fmla="*/ 340099 h 673768"/>
                <a:gd name="connsiteX13" fmla="*/ 449725 w 590641"/>
                <a:gd name="connsiteY13" fmla="*/ 474586 h 673768"/>
                <a:gd name="connsiteX14" fmla="*/ 551265 w 590641"/>
                <a:gd name="connsiteY14" fmla="*/ 472513 h 673768"/>
                <a:gd name="connsiteX15" fmla="*/ 555640 w 590641"/>
                <a:gd name="connsiteY15" fmla="*/ 656268 h 673768"/>
                <a:gd name="connsiteX16" fmla="*/ 577516 w 590641"/>
                <a:gd name="connsiteY16" fmla="*/ 656268 h 673768"/>
                <a:gd name="connsiteX17" fmla="*/ 590641 w 590641"/>
                <a:gd name="connsiteY17" fmla="*/ 673768 h 673768"/>
                <a:gd name="connsiteX18" fmla="*/ 0 w 590641"/>
                <a:gd name="connsiteY18" fmla="*/ 673768 h 673768"/>
                <a:gd name="connsiteX19" fmla="*/ 8751 w 590641"/>
                <a:gd name="connsiteY19" fmla="*/ 4375 h 673768"/>
                <a:gd name="connsiteX0" fmla="*/ 8751 w 590641"/>
                <a:gd name="connsiteY0" fmla="*/ 4375 h 673768"/>
                <a:gd name="connsiteX1" fmla="*/ 78752 w 590641"/>
                <a:gd name="connsiteY1" fmla="*/ 0 h 673768"/>
                <a:gd name="connsiteX2" fmla="*/ 132557 w 590641"/>
                <a:gd name="connsiteY2" fmla="*/ 47848 h 673768"/>
                <a:gd name="connsiteX3" fmla="*/ 193254 w 590641"/>
                <a:gd name="connsiteY3" fmla="*/ 44684 h 673768"/>
                <a:gd name="connsiteX4" fmla="*/ 247736 w 590641"/>
                <a:gd name="connsiteY4" fmla="*/ 89020 h 673768"/>
                <a:gd name="connsiteX5" fmla="*/ 243268 w 590641"/>
                <a:gd name="connsiteY5" fmla="*/ 144123 h 673768"/>
                <a:gd name="connsiteX6" fmla="*/ 279344 w 590641"/>
                <a:gd name="connsiteY6" fmla="*/ 128723 h 673768"/>
                <a:gd name="connsiteX7" fmla="*/ 275633 w 590641"/>
                <a:gd name="connsiteY7" fmla="*/ 184915 h 673768"/>
                <a:gd name="connsiteX8" fmla="*/ 334940 w 590641"/>
                <a:gd name="connsiteY8" fmla="*/ 191265 h 673768"/>
                <a:gd name="connsiteX9" fmla="*/ 327222 w 590641"/>
                <a:gd name="connsiteY9" fmla="*/ 268519 h 673768"/>
                <a:gd name="connsiteX10" fmla="*/ 398860 w 590641"/>
                <a:gd name="connsiteY10" fmla="*/ 271257 h 673768"/>
                <a:gd name="connsiteX11" fmla="*/ 390318 w 590641"/>
                <a:gd name="connsiteY11" fmla="*/ 341050 h 673768"/>
                <a:gd name="connsiteX12" fmla="*/ 449040 w 590641"/>
                <a:gd name="connsiteY12" fmla="*/ 340099 h 673768"/>
                <a:gd name="connsiteX13" fmla="*/ 449725 w 590641"/>
                <a:gd name="connsiteY13" fmla="*/ 474586 h 673768"/>
                <a:gd name="connsiteX14" fmla="*/ 551265 w 590641"/>
                <a:gd name="connsiteY14" fmla="*/ 472513 h 673768"/>
                <a:gd name="connsiteX15" fmla="*/ 555640 w 590641"/>
                <a:gd name="connsiteY15" fmla="*/ 656268 h 673768"/>
                <a:gd name="connsiteX16" fmla="*/ 577516 w 590641"/>
                <a:gd name="connsiteY16" fmla="*/ 656268 h 673768"/>
                <a:gd name="connsiteX17" fmla="*/ 590641 w 590641"/>
                <a:gd name="connsiteY17" fmla="*/ 673768 h 673768"/>
                <a:gd name="connsiteX18" fmla="*/ 0 w 590641"/>
                <a:gd name="connsiteY18" fmla="*/ 673768 h 673768"/>
                <a:gd name="connsiteX19" fmla="*/ 8751 w 590641"/>
                <a:gd name="connsiteY19" fmla="*/ 4375 h 673768"/>
                <a:gd name="connsiteX0" fmla="*/ 13219 w 590641"/>
                <a:gd name="connsiteY0" fmla="*/ 1396 h 673768"/>
                <a:gd name="connsiteX1" fmla="*/ 78752 w 590641"/>
                <a:gd name="connsiteY1" fmla="*/ 0 h 673768"/>
                <a:gd name="connsiteX2" fmla="*/ 132557 w 590641"/>
                <a:gd name="connsiteY2" fmla="*/ 47848 h 673768"/>
                <a:gd name="connsiteX3" fmla="*/ 193254 w 590641"/>
                <a:gd name="connsiteY3" fmla="*/ 44684 h 673768"/>
                <a:gd name="connsiteX4" fmla="*/ 247736 w 590641"/>
                <a:gd name="connsiteY4" fmla="*/ 89020 h 673768"/>
                <a:gd name="connsiteX5" fmla="*/ 243268 w 590641"/>
                <a:gd name="connsiteY5" fmla="*/ 144123 h 673768"/>
                <a:gd name="connsiteX6" fmla="*/ 279344 w 590641"/>
                <a:gd name="connsiteY6" fmla="*/ 128723 h 673768"/>
                <a:gd name="connsiteX7" fmla="*/ 275633 w 590641"/>
                <a:gd name="connsiteY7" fmla="*/ 184915 h 673768"/>
                <a:gd name="connsiteX8" fmla="*/ 334940 w 590641"/>
                <a:gd name="connsiteY8" fmla="*/ 191265 h 673768"/>
                <a:gd name="connsiteX9" fmla="*/ 327222 w 590641"/>
                <a:gd name="connsiteY9" fmla="*/ 268519 h 673768"/>
                <a:gd name="connsiteX10" fmla="*/ 398860 w 590641"/>
                <a:gd name="connsiteY10" fmla="*/ 271257 h 673768"/>
                <a:gd name="connsiteX11" fmla="*/ 390318 w 590641"/>
                <a:gd name="connsiteY11" fmla="*/ 341050 h 673768"/>
                <a:gd name="connsiteX12" fmla="*/ 449040 w 590641"/>
                <a:gd name="connsiteY12" fmla="*/ 340099 h 673768"/>
                <a:gd name="connsiteX13" fmla="*/ 449725 w 590641"/>
                <a:gd name="connsiteY13" fmla="*/ 474586 h 673768"/>
                <a:gd name="connsiteX14" fmla="*/ 551265 w 590641"/>
                <a:gd name="connsiteY14" fmla="*/ 472513 h 673768"/>
                <a:gd name="connsiteX15" fmla="*/ 555640 w 590641"/>
                <a:gd name="connsiteY15" fmla="*/ 656268 h 673768"/>
                <a:gd name="connsiteX16" fmla="*/ 577516 w 590641"/>
                <a:gd name="connsiteY16" fmla="*/ 656268 h 673768"/>
                <a:gd name="connsiteX17" fmla="*/ 590641 w 590641"/>
                <a:gd name="connsiteY17" fmla="*/ 673768 h 673768"/>
                <a:gd name="connsiteX18" fmla="*/ 0 w 590641"/>
                <a:gd name="connsiteY18" fmla="*/ 673768 h 673768"/>
                <a:gd name="connsiteX19" fmla="*/ 13219 w 590641"/>
                <a:gd name="connsiteY19" fmla="*/ 1396 h 673768"/>
                <a:gd name="connsiteX0" fmla="*/ 13219 w 590641"/>
                <a:gd name="connsiteY0" fmla="*/ 0 h 672372"/>
                <a:gd name="connsiteX1" fmla="*/ 101091 w 590641"/>
                <a:gd name="connsiteY1" fmla="*/ 4561 h 672372"/>
                <a:gd name="connsiteX2" fmla="*/ 132557 w 590641"/>
                <a:gd name="connsiteY2" fmla="*/ 46452 h 672372"/>
                <a:gd name="connsiteX3" fmla="*/ 193254 w 590641"/>
                <a:gd name="connsiteY3" fmla="*/ 43288 h 672372"/>
                <a:gd name="connsiteX4" fmla="*/ 247736 w 590641"/>
                <a:gd name="connsiteY4" fmla="*/ 87624 h 672372"/>
                <a:gd name="connsiteX5" fmla="*/ 243268 w 590641"/>
                <a:gd name="connsiteY5" fmla="*/ 142727 h 672372"/>
                <a:gd name="connsiteX6" fmla="*/ 279344 w 590641"/>
                <a:gd name="connsiteY6" fmla="*/ 127327 h 672372"/>
                <a:gd name="connsiteX7" fmla="*/ 275633 w 590641"/>
                <a:gd name="connsiteY7" fmla="*/ 183519 h 672372"/>
                <a:gd name="connsiteX8" fmla="*/ 334940 w 590641"/>
                <a:gd name="connsiteY8" fmla="*/ 189869 h 672372"/>
                <a:gd name="connsiteX9" fmla="*/ 327222 w 590641"/>
                <a:gd name="connsiteY9" fmla="*/ 267123 h 672372"/>
                <a:gd name="connsiteX10" fmla="*/ 398860 w 590641"/>
                <a:gd name="connsiteY10" fmla="*/ 269861 h 672372"/>
                <a:gd name="connsiteX11" fmla="*/ 390318 w 590641"/>
                <a:gd name="connsiteY11" fmla="*/ 339654 h 672372"/>
                <a:gd name="connsiteX12" fmla="*/ 449040 w 590641"/>
                <a:gd name="connsiteY12" fmla="*/ 338703 h 672372"/>
                <a:gd name="connsiteX13" fmla="*/ 449725 w 590641"/>
                <a:gd name="connsiteY13" fmla="*/ 473190 h 672372"/>
                <a:gd name="connsiteX14" fmla="*/ 551265 w 590641"/>
                <a:gd name="connsiteY14" fmla="*/ 471117 h 672372"/>
                <a:gd name="connsiteX15" fmla="*/ 555640 w 590641"/>
                <a:gd name="connsiteY15" fmla="*/ 654872 h 672372"/>
                <a:gd name="connsiteX16" fmla="*/ 577516 w 590641"/>
                <a:gd name="connsiteY16" fmla="*/ 654872 h 672372"/>
                <a:gd name="connsiteX17" fmla="*/ 590641 w 590641"/>
                <a:gd name="connsiteY17" fmla="*/ 672372 h 672372"/>
                <a:gd name="connsiteX18" fmla="*/ 0 w 590641"/>
                <a:gd name="connsiteY18" fmla="*/ 672372 h 672372"/>
                <a:gd name="connsiteX19" fmla="*/ 13219 w 590641"/>
                <a:gd name="connsiteY19" fmla="*/ 0 h 672372"/>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47736 w 590641"/>
                <a:gd name="connsiteY4" fmla="*/ 83063 h 667811"/>
                <a:gd name="connsiteX5" fmla="*/ 243268 w 590641"/>
                <a:gd name="connsiteY5" fmla="*/ 138166 h 667811"/>
                <a:gd name="connsiteX6" fmla="*/ 279344 w 590641"/>
                <a:gd name="connsiteY6" fmla="*/ 122766 h 667811"/>
                <a:gd name="connsiteX7" fmla="*/ 275633 w 590641"/>
                <a:gd name="connsiteY7" fmla="*/ 178958 h 667811"/>
                <a:gd name="connsiteX8" fmla="*/ 334940 w 590641"/>
                <a:gd name="connsiteY8" fmla="*/ 185308 h 667811"/>
                <a:gd name="connsiteX9" fmla="*/ 327222 w 590641"/>
                <a:gd name="connsiteY9" fmla="*/ 262562 h 667811"/>
                <a:gd name="connsiteX10" fmla="*/ 398860 w 590641"/>
                <a:gd name="connsiteY10" fmla="*/ 265300 h 667811"/>
                <a:gd name="connsiteX11" fmla="*/ 390318 w 590641"/>
                <a:gd name="connsiteY11" fmla="*/ 335093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3268 w 590641"/>
                <a:gd name="connsiteY5" fmla="*/ 138166 h 667811"/>
                <a:gd name="connsiteX6" fmla="*/ 279344 w 590641"/>
                <a:gd name="connsiteY6" fmla="*/ 122766 h 667811"/>
                <a:gd name="connsiteX7" fmla="*/ 275633 w 590641"/>
                <a:gd name="connsiteY7" fmla="*/ 178958 h 667811"/>
                <a:gd name="connsiteX8" fmla="*/ 334940 w 590641"/>
                <a:gd name="connsiteY8" fmla="*/ 185308 h 667811"/>
                <a:gd name="connsiteX9" fmla="*/ 327222 w 590641"/>
                <a:gd name="connsiteY9" fmla="*/ 262562 h 667811"/>
                <a:gd name="connsiteX10" fmla="*/ 398860 w 590641"/>
                <a:gd name="connsiteY10" fmla="*/ 265300 h 667811"/>
                <a:gd name="connsiteX11" fmla="*/ 390318 w 590641"/>
                <a:gd name="connsiteY11" fmla="*/ 335093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75633 w 590641"/>
                <a:gd name="connsiteY7" fmla="*/ 178958 h 667811"/>
                <a:gd name="connsiteX8" fmla="*/ 334940 w 590641"/>
                <a:gd name="connsiteY8" fmla="*/ 185308 h 667811"/>
                <a:gd name="connsiteX9" fmla="*/ 327222 w 590641"/>
                <a:gd name="connsiteY9" fmla="*/ 262562 h 667811"/>
                <a:gd name="connsiteX10" fmla="*/ 398860 w 590641"/>
                <a:gd name="connsiteY10" fmla="*/ 265300 h 667811"/>
                <a:gd name="connsiteX11" fmla="*/ 390318 w 590641"/>
                <a:gd name="connsiteY11" fmla="*/ 335093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93504 w 590641"/>
                <a:gd name="connsiteY7" fmla="*/ 178958 h 667811"/>
                <a:gd name="connsiteX8" fmla="*/ 334940 w 590641"/>
                <a:gd name="connsiteY8" fmla="*/ 185308 h 667811"/>
                <a:gd name="connsiteX9" fmla="*/ 327222 w 590641"/>
                <a:gd name="connsiteY9" fmla="*/ 262562 h 667811"/>
                <a:gd name="connsiteX10" fmla="*/ 398860 w 590641"/>
                <a:gd name="connsiteY10" fmla="*/ 265300 h 667811"/>
                <a:gd name="connsiteX11" fmla="*/ 390318 w 590641"/>
                <a:gd name="connsiteY11" fmla="*/ 335093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93504 w 590641"/>
                <a:gd name="connsiteY7" fmla="*/ 178958 h 667811"/>
                <a:gd name="connsiteX8" fmla="*/ 334940 w 590641"/>
                <a:gd name="connsiteY8" fmla="*/ 185308 h 667811"/>
                <a:gd name="connsiteX9" fmla="*/ 336158 w 590641"/>
                <a:gd name="connsiteY9" fmla="*/ 253626 h 667811"/>
                <a:gd name="connsiteX10" fmla="*/ 398860 w 590641"/>
                <a:gd name="connsiteY10" fmla="*/ 265300 h 667811"/>
                <a:gd name="connsiteX11" fmla="*/ 390318 w 590641"/>
                <a:gd name="connsiteY11" fmla="*/ 335093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93504 w 590641"/>
                <a:gd name="connsiteY7" fmla="*/ 178958 h 667811"/>
                <a:gd name="connsiteX8" fmla="*/ 334940 w 590641"/>
                <a:gd name="connsiteY8" fmla="*/ 185308 h 667811"/>
                <a:gd name="connsiteX9" fmla="*/ 336158 w 590641"/>
                <a:gd name="connsiteY9" fmla="*/ 253626 h 667811"/>
                <a:gd name="connsiteX10" fmla="*/ 397371 w 590641"/>
                <a:gd name="connsiteY10" fmla="*/ 248918 h 667811"/>
                <a:gd name="connsiteX11" fmla="*/ 390318 w 590641"/>
                <a:gd name="connsiteY11" fmla="*/ 335093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93504 w 590641"/>
                <a:gd name="connsiteY7" fmla="*/ 178958 h 667811"/>
                <a:gd name="connsiteX8" fmla="*/ 334940 w 590641"/>
                <a:gd name="connsiteY8" fmla="*/ 185308 h 667811"/>
                <a:gd name="connsiteX9" fmla="*/ 336158 w 590641"/>
                <a:gd name="connsiteY9" fmla="*/ 253626 h 667811"/>
                <a:gd name="connsiteX10" fmla="*/ 397371 w 590641"/>
                <a:gd name="connsiteY10" fmla="*/ 248918 h 667811"/>
                <a:gd name="connsiteX11" fmla="*/ 400742 w 590641"/>
                <a:gd name="connsiteY11" fmla="*/ 338071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93504 w 590641"/>
                <a:gd name="connsiteY7" fmla="*/ 178958 h 667811"/>
                <a:gd name="connsiteX8" fmla="*/ 334940 w 590641"/>
                <a:gd name="connsiteY8" fmla="*/ 185308 h 667811"/>
                <a:gd name="connsiteX9" fmla="*/ 336158 w 590641"/>
                <a:gd name="connsiteY9" fmla="*/ 253626 h 667811"/>
                <a:gd name="connsiteX10" fmla="*/ 398861 w 590641"/>
                <a:gd name="connsiteY10" fmla="*/ 250408 h 667811"/>
                <a:gd name="connsiteX11" fmla="*/ 400742 w 590641"/>
                <a:gd name="connsiteY11" fmla="*/ 338071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74144 w 590641"/>
                <a:gd name="connsiteY7" fmla="*/ 178958 h 667811"/>
                <a:gd name="connsiteX8" fmla="*/ 334940 w 590641"/>
                <a:gd name="connsiteY8" fmla="*/ 185308 h 667811"/>
                <a:gd name="connsiteX9" fmla="*/ 336158 w 590641"/>
                <a:gd name="connsiteY9" fmla="*/ 253626 h 667811"/>
                <a:gd name="connsiteX10" fmla="*/ 398861 w 590641"/>
                <a:gd name="connsiteY10" fmla="*/ 250408 h 667811"/>
                <a:gd name="connsiteX11" fmla="*/ 400742 w 590641"/>
                <a:gd name="connsiteY11" fmla="*/ 338071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32557 w 590641"/>
                <a:gd name="connsiteY2" fmla="*/ 41891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83080 w 590641"/>
                <a:gd name="connsiteY7" fmla="*/ 175979 h 667811"/>
                <a:gd name="connsiteX8" fmla="*/ 334940 w 590641"/>
                <a:gd name="connsiteY8" fmla="*/ 185308 h 667811"/>
                <a:gd name="connsiteX9" fmla="*/ 336158 w 590641"/>
                <a:gd name="connsiteY9" fmla="*/ 253626 h 667811"/>
                <a:gd name="connsiteX10" fmla="*/ 398861 w 590641"/>
                <a:gd name="connsiteY10" fmla="*/ 250408 h 667811"/>
                <a:gd name="connsiteX11" fmla="*/ 400742 w 590641"/>
                <a:gd name="connsiteY11" fmla="*/ 338071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14686 w 590641"/>
                <a:gd name="connsiteY2" fmla="*/ 44870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83080 w 590641"/>
                <a:gd name="connsiteY7" fmla="*/ 175979 h 667811"/>
                <a:gd name="connsiteX8" fmla="*/ 334940 w 590641"/>
                <a:gd name="connsiteY8" fmla="*/ 185308 h 667811"/>
                <a:gd name="connsiteX9" fmla="*/ 336158 w 590641"/>
                <a:gd name="connsiteY9" fmla="*/ 253626 h 667811"/>
                <a:gd name="connsiteX10" fmla="*/ 398861 w 590641"/>
                <a:gd name="connsiteY10" fmla="*/ 250408 h 667811"/>
                <a:gd name="connsiteX11" fmla="*/ 400742 w 590641"/>
                <a:gd name="connsiteY11" fmla="*/ 338071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 name="connsiteX0" fmla="*/ 14708 w 590641"/>
                <a:gd name="connsiteY0" fmla="*/ 1396 h 667811"/>
                <a:gd name="connsiteX1" fmla="*/ 101091 w 590641"/>
                <a:gd name="connsiteY1" fmla="*/ 0 h 667811"/>
                <a:gd name="connsiteX2" fmla="*/ 114686 w 590641"/>
                <a:gd name="connsiteY2" fmla="*/ 44870 h 667811"/>
                <a:gd name="connsiteX3" fmla="*/ 193254 w 590641"/>
                <a:gd name="connsiteY3" fmla="*/ 38727 h 667811"/>
                <a:gd name="connsiteX4" fmla="*/ 234332 w 590641"/>
                <a:gd name="connsiteY4" fmla="*/ 84552 h 667811"/>
                <a:gd name="connsiteX5" fmla="*/ 247736 w 590641"/>
                <a:gd name="connsiteY5" fmla="*/ 121784 h 667811"/>
                <a:gd name="connsiteX6" fmla="*/ 279344 w 590641"/>
                <a:gd name="connsiteY6" fmla="*/ 122766 h 667811"/>
                <a:gd name="connsiteX7" fmla="*/ 283080 w 590641"/>
                <a:gd name="connsiteY7" fmla="*/ 175979 h 667811"/>
                <a:gd name="connsiteX8" fmla="*/ 334940 w 590641"/>
                <a:gd name="connsiteY8" fmla="*/ 185308 h 667811"/>
                <a:gd name="connsiteX9" fmla="*/ 336158 w 590641"/>
                <a:gd name="connsiteY9" fmla="*/ 253626 h 667811"/>
                <a:gd name="connsiteX10" fmla="*/ 398861 w 590641"/>
                <a:gd name="connsiteY10" fmla="*/ 250408 h 667811"/>
                <a:gd name="connsiteX11" fmla="*/ 400742 w 590641"/>
                <a:gd name="connsiteY11" fmla="*/ 338071 h 667811"/>
                <a:gd name="connsiteX12" fmla="*/ 449040 w 590641"/>
                <a:gd name="connsiteY12" fmla="*/ 334142 h 667811"/>
                <a:gd name="connsiteX13" fmla="*/ 449725 w 590641"/>
                <a:gd name="connsiteY13" fmla="*/ 468629 h 667811"/>
                <a:gd name="connsiteX14" fmla="*/ 551265 w 590641"/>
                <a:gd name="connsiteY14" fmla="*/ 466556 h 667811"/>
                <a:gd name="connsiteX15" fmla="*/ 555640 w 590641"/>
                <a:gd name="connsiteY15" fmla="*/ 650311 h 667811"/>
                <a:gd name="connsiteX16" fmla="*/ 577516 w 590641"/>
                <a:gd name="connsiteY16" fmla="*/ 650311 h 667811"/>
                <a:gd name="connsiteX17" fmla="*/ 590641 w 590641"/>
                <a:gd name="connsiteY17" fmla="*/ 667811 h 667811"/>
                <a:gd name="connsiteX18" fmla="*/ 0 w 590641"/>
                <a:gd name="connsiteY18" fmla="*/ 667811 h 667811"/>
                <a:gd name="connsiteX19" fmla="*/ 14708 w 590641"/>
                <a:gd name="connsiteY19" fmla="*/ 1396 h 6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641" h="667811">
                  <a:moveTo>
                    <a:pt x="14708" y="1396"/>
                  </a:moveTo>
                  <a:lnTo>
                    <a:pt x="101091" y="0"/>
                  </a:lnTo>
                  <a:lnTo>
                    <a:pt x="114686" y="44870"/>
                  </a:lnTo>
                  <a:lnTo>
                    <a:pt x="193254" y="38727"/>
                  </a:lnTo>
                  <a:cubicBezTo>
                    <a:pt x="207238" y="44348"/>
                    <a:pt x="190254" y="99254"/>
                    <a:pt x="234332" y="84552"/>
                  </a:cubicBezTo>
                  <a:cubicBezTo>
                    <a:pt x="242668" y="101125"/>
                    <a:pt x="238497" y="116160"/>
                    <a:pt x="247736" y="121784"/>
                  </a:cubicBezTo>
                  <a:cubicBezTo>
                    <a:pt x="256975" y="127408"/>
                    <a:pt x="274198" y="112244"/>
                    <a:pt x="279344" y="122766"/>
                  </a:cubicBezTo>
                  <a:lnTo>
                    <a:pt x="283080" y="175979"/>
                  </a:lnTo>
                  <a:cubicBezTo>
                    <a:pt x="289026" y="188463"/>
                    <a:pt x="328994" y="172824"/>
                    <a:pt x="334940" y="185308"/>
                  </a:cubicBezTo>
                  <a:lnTo>
                    <a:pt x="336158" y="253626"/>
                  </a:lnTo>
                  <a:lnTo>
                    <a:pt x="398861" y="250408"/>
                  </a:lnTo>
                  <a:lnTo>
                    <a:pt x="400742" y="338071"/>
                  </a:lnTo>
                  <a:lnTo>
                    <a:pt x="449040" y="334142"/>
                  </a:lnTo>
                  <a:cubicBezTo>
                    <a:pt x="449268" y="378971"/>
                    <a:pt x="449497" y="423800"/>
                    <a:pt x="449725" y="468629"/>
                  </a:cubicBezTo>
                  <a:lnTo>
                    <a:pt x="551265" y="466556"/>
                  </a:lnTo>
                  <a:lnTo>
                    <a:pt x="555640" y="650311"/>
                  </a:lnTo>
                  <a:lnTo>
                    <a:pt x="577516" y="650311"/>
                  </a:lnTo>
                  <a:lnTo>
                    <a:pt x="590641" y="667811"/>
                  </a:lnTo>
                  <a:lnTo>
                    <a:pt x="0" y="667811"/>
                  </a:lnTo>
                  <a:lnTo>
                    <a:pt x="14708" y="1396"/>
                  </a:lnTo>
                  <a:close/>
                </a:path>
              </a:pathLst>
            </a:custGeom>
            <a:solidFill>
              <a:schemeClr val="accent1">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nb-NO">
                <a:latin typeface="Arial" charset="0"/>
                <a:ea typeface="ＭＳ Ｐゴシック" charset="0"/>
              </a:endParaRPr>
            </a:p>
          </p:txBody>
        </p:sp>
        <p:sp>
          <p:nvSpPr>
            <p:cNvPr id="31" name="Freeform 8">
              <a:extLst>
                <a:ext uri="{FF2B5EF4-FFF2-40B4-BE49-F238E27FC236}">
                  <a16:creationId xmlns:a16="http://schemas.microsoft.com/office/drawing/2014/main" id="{E7B3BE00-BAEA-77CF-706D-A687D21DD354}"/>
                </a:ext>
              </a:extLst>
            </p:cNvPr>
            <p:cNvSpPr/>
            <p:nvPr/>
          </p:nvSpPr>
          <p:spPr bwMode="auto">
            <a:xfrm>
              <a:off x="7236476" y="3495357"/>
              <a:ext cx="1487541" cy="1430664"/>
            </a:xfrm>
            <a:custGeom>
              <a:avLst/>
              <a:gdLst>
                <a:gd name="connsiteX0" fmla="*/ 0 w 1487541"/>
                <a:gd name="connsiteY0" fmla="*/ 1430664 h 1430664"/>
                <a:gd name="connsiteX1" fmla="*/ 4375 w 1487541"/>
                <a:gd name="connsiteY1" fmla="*/ 0 h 1430664"/>
                <a:gd name="connsiteX2" fmla="*/ 113753 w 1487541"/>
                <a:gd name="connsiteY2" fmla="*/ 48126 h 1430664"/>
                <a:gd name="connsiteX3" fmla="*/ 315008 w 1487541"/>
                <a:gd name="connsiteY3" fmla="*/ 105002 h 1430664"/>
                <a:gd name="connsiteX4" fmla="*/ 463763 w 1487541"/>
                <a:gd name="connsiteY4" fmla="*/ 153129 h 1430664"/>
                <a:gd name="connsiteX5" fmla="*/ 717519 w 1487541"/>
                <a:gd name="connsiteY5" fmla="*/ 227506 h 1430664"/>
                <a:gd name="connsiteX6" fmla="*/ 826897 w 1487541"/>
                <a:gd name="connsiteY6" fmla="*/ 315008 h 1430664"/>
                <a:gd name="connsiteX7" fmla="*/ 945026 w 1487541"/>
                <a:gd name="connsiteY7" fmla="*/ 328134 h 1430664"/>
                <a:gd name="connsiteX8" fmla="*/ 1106905 w 1487541"/>
                <a:gd name="connsiteY8" fmla="*/ 428761 h 1430664"/>
                <a:gd name="connsiteX9" fmla="*/ 1181282 w 1487541"/>
                <a:gd name="connsiteY9" fmla="*/ 450637 h 1430664"/>
                <a:gd name="connsiteX10" fmla="*/ 1251284 w 1487541"/>
                <a:gd name="connsiteY10" fmla="*/ 503138 h 1430664"/>
                <a:gd name="connsiteX11" fmla="*/ 1347537 w 1487541"/>
                <a:gd name="connsiteY11" fmla="*/ 573140 h 1430664"/>
                <a:gd name="connsiteX12" fmla="*/ 1386913 w 1487541"/>
                <a:gd name="connsiteY12" fmla="*/ 708769 h 1430664"/>
                <a:gd name="connsiteX13" fmla="*/ 1443789 w 1487541"/>
                <a:gd name="connsiteY13" fmla="*/ 743770 h 1430664"/>
                <a:gd name="connsiteX14" fmla="*/ 1487541 w 1487541"/>
                <a:gd name="connsiteY14" fmla="*/ 743770 h 1430664"/>
                <a:gd name="connsiteX15" fmla="*/ 1487541 w 1487541"/>
                <a:gd name="connsiteY15" fmla="*/ 1417538 h 1430664"/>
                <a:gd name="connsiteX16" fmla="*/ 0 w 1487541"/>
                <a:gd name="connsiteY16" fmla="*/ 1430664 h 143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7541" h="1430664">
                  <a:moveTo>
                    <a:pt x="0" y="1430664"/>
                  </a:moveTo>
                  <a:cubicBezTo>
                    <a:pt x="1458" y="953776"/>
                    <a:pt x="2917" y="476888"/>
                    <a:pt x="4375" y="0"/>
                  </a:cubicBezTo>
                  <a:lnTo>
                    <a:pt x="113753" y="48126"/>
                  </a:lnTo>
                  <a:lnTo>
                    <a:pt x="315008" y="105002"/>
                  </a:lnTo>
                  <a:lnTo>
                    <a:pt x="463763" y="153129"/>
                  </a:lnTo>
                  <a:lnTo>
                    <a:pt x="717519" y="227506"/>
                  </a:lnTo>
                  <a:lnTo>
                    <a:pt x="826897" y="315008"/>
                  </a:lnTo>
                  <a:lnTo>
                    <a:pt x="945026" y="328134"/>
                  </a:lnTo>
                  <a:lnTo>
                    <a:pt x="1106905" y="428761"/>
                  </a:lnTo>
                  <a:lnTo>
                    <a:pt x="1181282" y="450637"/>
                  </a:lnTo>
                  <a:lnTo>
                    <a:pt x="1251284" y="503138"/>
                  </a:lnTo>
                  <a:lnTo>
                    <a:pt x="1347537" y="573140"/>
                  </a:lnTo>
                  <a:lnTo>
                    <a:pt x="1386913" y="708769"/>
                  </a:lnTo>
                  <a:lnTo>
                    <a:pt x="1443789" y="743770"/>
                  </a:lnTo>
                  <a:lnTo>
                    <a:pt x="1487541" y="743770"/>
                  </a:lnTo>
                  <a:lnTo>
                    <a:pt x="1487541" y="1417538"/>
                  </a:lnTo>
                  <a:lnTo>
                    <a:pt x="0" y="1430664"/>
                  </a:lnTo>
                  <a:close/>
                </a:path>
              </a:pathLst>
            </a:custGeom>
            <a:solidFill>
              <a:schemeClr val="accent1">
                <a:lumMod val="60000"/>
                <a:lumOff val="4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nb-NO">
                <a:latin typeface="Arial" charset="0"/>
                <a:ea typeface="ＭＳ Ｐゴシック" charset="0"/>
              </a:endParaRPr>
            </a:p>
          </p:txBody>
        </p:sp>
        <p:sp>
          <p:nvSpPr>
            <p:cNvPr id="32" name="Freeform 7">
              <a:extLst>
                <a:ext uri="{FF2B5EF4-FFF2-40B4-BE49-F238E27FC236}">
                  <a16:creationId xmlns:a16="http://schemas.microsoft.com/office/drawing/2014/main" id="{5638F03F-5183-C6FC-3039-5282DC7FE580}"/>
                </a:ext>
              </a:extLst>
            </p:cNvPr>
            <p:cNvSpPr/>
            <p:nvPr/>
          </p:nvSpPr>
          <p:spPr bwMode="auto">
            <a:xfrm>
              <a:off x="4388269" y="2830343"/>
              <a:ext cx="2853108" cy="2082557"/>
            </a:xfrm>
            <a:custGeom>
              <a:avLst/>
              <a:gdLst>
                <a:gd name="connsiteX0" fmla="*/ 0 w 2848203"/>
                <a:gd name="connsiteY0" fmla="*/ 0 h 2082557"/>
                <a:gd name="connsiteX1" fmla="*/ 0 w 2848203"/>
                <a:gd name="connsiteY1" fmla="*/ 2082557 h 2082557"/>
                <a:gd name="connsiteX2" fmla="*/ 2848203 w 2848203"/>
                <a:gd name="connsiteY2" fmla="*/ 2082557 h 2082557"/>
                <a:gd name="connsiteX3" fmla="*/ 2839453 w 2848203"/>
                <a:gd name="connsiteY3" fmla="*/ 665019 h 2082557"/>
                <a:gd name="connsiteX4" fmla="*/ 2170059 w 2848203"/>
                <a:gd name="connsiteY4" fmla="*/ 538140 h 2082557"/>
                <a:gd name="connsiteX5" fmla="*/ 2016930 w 2848203"/>
                <a:gd name="connsiteY5" fmla="*/ 503139 h 2082557"/>
                <a:gd name="connsiteX6" fmla="*/ 1907552 w 2848203"/>
                <a:gd name="connsiteY6" fmla="*/ 485639 h 2082557"/>
                <a:gd name="connsiteX7" fmla="*/ 1662545 w 2848203"/>
                <a:gd name="connsiteY7" fmla="*/ 411262 h 2082557"/>
                <a:gd name="connsiteX8" fmla="*/ 1483166 w 2848203"/>
                <a:gd name="connsiteY8" fmla="*/ 385011 h 2082557"/>
                <a:gd name="connsiteX9" fmla="*/ 1413164 w 2848203"/>
                <a:gd name="connsiteY9" fmla="*/ 363135 h 2082557"/>
                <a:gd name="connsiteX10" fmla="*/ 1295035 w 2848203"/>
                <a:gd name="connsiteY10" fmla="*/ 363135 h 2082557"/>
                <a:gd name="connsiteX11" fmla="*/ 1190033 w 2848203"/>
                <a:gd name="connsiteY11" fmla="*/ 323759 h 2082557"/>
                <a:gd name="connsiteX12" fmla="*/ 1010653 w 2848203"/>
                <a:gd name="connsiteY12" fmla="*/ 275633 h 2082557"/>
                <a:gd name="connsiteX13" fmla="*/ 765646 w 2848203"/>
                <a:gd name="connsiteY13" fmla="*/ 227507 h 2082557"/>
                <a:gd name="connsiteX14" fmla="*/ 647518 w 2848203"/>
                <a:gd name="connsiteY14" fmla="*/ 192506 h 2082557"/>
                <a:gd name="connsiteX15" fmla="*/ 529389 w 2848203"/>
                <a:gd name="connsiteY15" fmla="*/ 210006 h 2082557"/>
                <a:gd name="connsiteX16" fmla="*/ 437512 w 2848203"/>
                <a:gd name="connsiteY16" fmla="*/ 157505 h 2082557"/>
                <a:gd name="connsiteX17" fmla="*/ 371885 w 2848203"/>
                <a:gd name="connsiteY17" fmla="*/ 175005 h 2082557"/>
                <a:gd name="connsiteX18" fmla="*/ 0 w 2848203"/>
                <a:gd name="connsiteY18" fmla="*/ 0 h 2082557"/>
                <a:gd name="connsiteX0" fmla="*/ 0 w 2853108"/>
                <a:gd name="connsiteY0" fmla="*/ 0 h 2082557"/>
                <a:gd name="connsiteX1" fmla="*/ 0 w 2853108"/>
                <a:gd name="connsiteY1" fmla="*/ 2082557 h 2082557"/>
                <a:gd name="connsiteX2" fmla="*/ 2848203 w 2853108"/>
                <a:gd name="connsiteY2" fmla="*/ 2082557 h 2082557"/>
                <a:gd name="connsiteX3" fmla="*/ 2852578 w 2853108"/>
                <a:gd name="connsiteY3" fmla="*/ 678144 h 2082557"/>
                <a:gd name="connsiteX4" fmla="*/ 2170059 w 2853108"/>
                <a:gd name="connsiteY4" fmla="*/ 538140 h 2082557"/>
                <a:gd name="connsiteX5" fmla="*/ 2016930 w 2853108"/>
                <a:gd name="connsiteY5" fmla="*/ 503139 h 2082557"/>
                <a:gd name="connsiteX6" fmla="*/ 1907552 w 2853108"/>
                <a:gd name="connsiteY6" fmla="*/ 485639 h 2082557"/>
                <a:gd name="connsiteX7" fmla="*/ 1662545 w 2853108"/>
                <a:gd name="connsiteY7" fmla="*/ 411262 h 2082557"/>
                <a:gd name="connsiteX8" fmla="*/ 1483166 w 2853108"/>
                <a:gd name="connsiteY8" fmla="*/ 385011 h 2082557"/>
                <a:gd name="connsiteX9" fmla="*/ 1413164 w 2853108"/>
                <a:gd name="connsiteY9" fmla="*/ 363135 h 2082557"/>
                <a:gd name="connsiteX10" fmla="*/ 1295035 w 2853108"/>
                <a:gd name="connsiteY10" fmla="*/ 363135 h 2082557"/>
                <a:gd name="connsiteX11" fmla="*/ 1190033 w 2853108"/>
                <a:gd name="connsiteY11" fmla="*/ 323759 h 2082557"/>
                <a:gd name="connsiteX12" fmla="*/ 1010653 w 2853108"/>
                <a:gd name="connsiteY12" fmla="*/ 275633 h 2082557"/>
                <a:gd name="connsiteX13" fmla="*/ 765646 w 2853108"/>
                <a:gd name="connsiteY13" fmla="*/ 227507 h 2082557"/>
                <a:gd name="connsiteX14" fmla="*/ 647518 w 2853108"/>
                <a:gd name="connsiteY14" fmla="*/ 192506 h 2082557"/>
                <a:gd name="connsiteX15" fmla="*/ 529389 w 2853108"/>
                <a:gd name="connsiteY15" fmla="*/ 210006 h 2082557"/>
                <a:gd name="connsiteX16" fmla="*/ 437512 w 2853108"/>
                <a:gd name="connsiteY16" fmla="*/ 157505 h 2082557"/>
                <a:gd name="connsiteX17" fmla="*/ 371885 w 2853108"/>
                <a:gd name="connsiteY17" fmla="*/ 175005 h 2082557"/>
                <a:gd name="connsiteX18" fmla="*/ 0 w 2853108"/>
                <a:gd name="connsiteY18" fmla="*/ 0 h 208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3108" h="2082557">
                  <a:moveTo>
                    <a:pt x="0" y="0"/>
                  </a:moveTo>
                  <a:lnTo>
                    <a:pt x="0" y="2082557"/>
                  </a:lnTo>
                  <a:lnTo>
                    <a:pt x="2848203" y="2082557"/>
                  </a:lnTo>
                  <a:cubicBezTo>
                    <a:pt x="2845286" y="1610044"/>
                    <a:pt x="2855495" y="1150657"/>
                    <a:pt x="2852578" y="678144"/>
                  </a:cubicBezTo>
                  <a:lnTo>
                    <a:pt x="2170059" y="538140"/>
                  </a:lnTo>
                  <a:lnTo>
                    <a:pt x="2016930" y="503139"/>
                  </a:lnTo>
                  <a:lnTo>
                    <a:pt x="1907552" y="485639"/>
                  </a:lnTo>
                  <a:lnTo>
                    <a:pt x="1662545" y="411262"/>
                  </a:lnTo>
                  <a:lnTo>
                    <a:pt x="1483166" y="385011"/>
                  </a:lnTo>
                  <a:lnTo>
                    <a:pt x="1413164" y="363135"/>
                  </a:lnTo>
                  <a:lnTo>
                    <a:pt x="1295035" y="363135"/>
                  </a:lnTo>
                  <a:lnTo>
                    <a:pt x="1190033" y="323759"/>
                  </a:lnTo>
                  <a:lnTo>
                    <a:pt x="1010653" y="275633"/>
                  </a:lnTo>
                  <a:lnTo>
                    <a:pt x="765646" y="227507"/>
                  </a:lnTo>
                  <a:lnTo>
                    <a:pt x="647518" y="192506"/>
                  </a:lnTo>
                  <a:lnTo>
                    <a:pt x="529389" y="210006"/>
                  </a:lnTo>
                  <a:lnTo>
                    <a:pt x="437512" y="157505"/>
                  </a:lnTo>
                  <a:lnTo>
                    <a:pt x="371885" y="175005"/>
                  </a:lnTo>
                  <a:lnTo>
                    <a:pt x="0" y="0"/>
                  </a:lnTo>
                  <a:close/>
                </a:path>
              </a:pathLst>
            </a:custGeom>
            <a:solidFill>
              <a:schemeClr val="accent1">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nb-NO">
                <a:latin typeface="Arial" charset="0"/>
                <a:ea typeface="ＭＳ Ｐゴシック" charset="0"/>
              </a:endParaRPr>
            </a:p>
          </p:txBody>
        </p:sp>
        <p:graphicFrame>
          <p:nvGraphicFramePr>
            <p:cNvPr id="33" name="Chart 32">
              <a:extLst>
                <a:ext uri="{FF2B5EF4-FFF2-40B4-BE49-F238E27FC236}">
                  <a16:creationId xmlns:a16="http://schemas.microsoft.com/office/drawing/2014/main" id="{1FCCED2D-DFC0-DBB6-127F-8A3222B233F1}"/>
                </a:ext>
              </a:extLst>
            </p:cNvPr>
            <p:cNvGraphicFramePr>
              <a:graphicFrameLocks/>
            </p:cNvGraphicFramePr>
            <p:nvPr/>
          </p:nvGraphicFramePr>
          <p:xfrm>
            <a:off x="1884270" y="467777"/>
            <a:ext cx="7642461" cy="5048026"/>
          </p:xfrm>
          <a:graphic>
            <a:graphicData uri="http://schemas.openxmlformats.org/drawingml/2006/chart">
              <c:chart xmlns:c="http://schemas.openxmlformats.org/drawingml/2006/chart" xmlns:r="http://schemas.openxmlformats.org/officeDocument/2006/relationships" r:id="rId7"/>
            </a:graphicData>
          </a:graphic>
        </p:graphicFrame>
        <p:sp>
          <p:nvSpPr>
            <p:cNvPr id="34" name="TextBox 1">
              <a:extLst>
                <a:ext uri="{FF2B5EF4-FFF2-40B4-BE49-F238E27FC236}">
                  <a16:creationId xmlns:a16="http://schemas.microsoft.com/office/drawing/2014/main" id="{2E7DE644-7667-E6E1-3FBF-156C32A3B5D2}"/>
                </a:ext>
              </a:extLst>
            </p:cNvPr>
            <p:cNvSpPr txBox="1"/>
            <p:nvPr/>
          </p:nvSpPr>
          <p:spPr>
            <a:xfrm>
              <a:off x="3851686" y="2306781"/>
              <a:ext cx="1088132" cy="42434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dirty="0" err="1"/>
                <a:t>Average</a:t>
              </a:r>
              <a:r>
                <a:rPr lang="nb-NO" dirty="0"/>
                <a:t> 21 MW</a:t>
              </a:r>
            </a:p>
          </p:txBody>
        </p:sp>
        <p:sp>
          <p:nvSpPr>
            <p:cNvPr id="35" name="TextBox 1">
              <a:extLst>
                <a:ext uri="{FF2B5EF4-FFF2-40B4-BE49-F238E27FC236}">
                  <a16:creationId xmlns:a16="http://schemas.microsoft.com/office/drawing/2014/main" id="{CE05B9B2-391B-B041-BEDB-FC3E53380850}"/>
                </a:ext>
              </a:extLst>
            </p:cNvPr>
            <p:cNvSpPr txBox="1"/>
            <p:nvPr/>
          </p:nvSpPr>
          <p:spPr>
            <a:xfrm>
              <a:off x="3851686" y="3157488"/>
              <a:ext cx="1098644" cy="42434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sz="1400" dirty="0"/>
                <a:t>Sum 31,5 GW</a:t>
              </a:r>
            </a:p>
          </p:txBody>
        </p:sp>
        <p:sp>
          <p:nvSpPr>
            <p:cNvPr id="36" name="TextBox 1">
              <a:extLst>
                <a:ext uri="{FF2B5EF4-FFF2-40B4-BE49-F238E27FC236}">
                  <a16:creationId xmlns:a16="http://schemas.microsoft.com/office/drawing/2014/main" id="{31CFB5E2-1F5F-0A5B-1F2A-9A35BD01C056}"/>
                </a:ext>
              </a:extLst>
            </p:cNvPr>
            <p:cNvSpPr txBox="1"/>
            <p:nvPr/>
          </p:nvSpPr>
          <p:spPr>
            <a:xfrm>
              <a:off x="3158324" y="4570129"/>
              <a:ext cx="1098644" cy="42434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sz="1000" dirty="0"/>
                <a:t>Large</a:t>
              </a:r>
              <a:br>
                <a:rPr lang="nb-NO" sz="1000" dirty="0"/>
              </a:br>
              <a:r>
                <a:rPr lang="nb-NO" sz="1000" dirty="0"/>
                <a:t>Sum 29,1 GW</a:t>
              </a:r>
            </a:p>
          </p:txBody>
        </p:sp>
        <p:sp>
          <p:nvSpPr>
            <p:cNvPr id="37" name="TextBox 1">
              <a:extLst>
                <a:ext uri="{FF2B5EF4-FFF2-40B4-BE49-F238E27FC236}">
                  <a16:creationId xmlns:a16="http://schemas.microsoft.com/office/drawing/2014/main" id="{E27210C4-C5AE-C10B-262D-77A6725831C6}"/>
                </a:ext>
              </a:extLst>
            </p:cNvPr>
            <p:cNvSpPr txBox="1"/>
            <p:nvPr/>
          </p:nvSpPr>
          <p:spPr>
            <a:xfrm>
              <a:off x="5040878" y="4570128"/>
              <a:ext cx="1098644" cy="42434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sz="1000" dirty="0"/>
                <a:t>Small</a:t>
              </a:r>
            </a:p>
            <a:p>
              <a:r>
                <a:rPr lang="nb-NO" sz="1000" dirty="0"/>
                <a:t>Sum 2,26 GW</a:t>
              </a:r>
            </a:p>
          </p:txBody>
        </p:sp>
        <p:sp>
          <p:nvSpPr>
            <p:cNvPr id="38" name="TextBox 1">
              <a:extLst>
                <a:ext uri="{FF2B5EF4-FFF2-40B4-BE49-F238E27FC236}">
                  <a16:creationId xmlns:a16="http://schemas.microsoft.com/office/drawing/2014/main" id="{FA532AEB-4B59-108D-383E-60D06447A4A0}"/>
                </a:ext>
              </a:extLst>
            </p:cNvPr>
            <p:cNvSpPr txBox="1"/>
            <p:nvPr/>
          </p:nvSpPr>
          <p:spPr>
            <a:xfrm>
              <a:off x="7375082" y="4584393"/>
              <a:ext cx="1098644" cy="42434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sz="1000" dirty="0"/>
                <a:t>Mini</a:t>
              </a:r>
              <a:br>
                <a:rPr lang="nb-NO" sz="1000" dirty="0"/>
              </a:br>
              <a:r>
                <a:rPr lang="nb-NO" sz="1000" dirty="0"/>
                <a:t>Sum 0,185 GW</a:t>
              </a:r>
            </a:p>
          </p:txBody>
        </p:sp>
        <p:sp>
          <p:nvSpPr>
            <p:cNvPr id="39" name="TextBox 1">
              <a:extLst>
                <a:ext uri="{FF2B5EF4-FFF2-40B4-BE49-F238E27FC236}">
                  <a16:creationId xmlns:a16="http://schemas.microsoft.com/office/drawing/2014/main" id="{472C5F94-8BE2-12E5-3B7F-6DA0E8288D2F}"/>
                </a:ext>
              </a:extLst>
            </p:cNvPr>
            <p:cNvSpPr txBox="1"/>
            <p:nvPr/>
          </p:nvSpPr>
          <p:spPr>
            <a:xfrm>
              <a:off x="8719486" y="2811661"/>
              <a:ext cx="1098644" cy="42434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sz="1000" dirty="0"/>
                <a:t>Mikro</a:t>
              </a:r>
            </a:p>
            <a:p>
              <a:r>
                <a:rPr lang="nb-NO" sz="1000" dirty="0"/>
                <a:t>Sum 8,4 MW</a:t>
              </a:r>
            </a:p>
          </p:txBody>
        </p:sp>
      </p:grpSp>
    </p:spTree>
    <p:extLst>
      <p:ext uri="{BB962C8B-B14F-4D97-AF65-F5344CB8AC3E}">
        <p14:creationId xmlns:p14="http://schemas.microsoft.com/office/powerpoint/2010/main" val="3265546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8FD7A8-2B47-44E9-82F8-B514E382EC7A}"/>
              </a:ext>
            </a:extLst>
          </p:cNvPr>
          <p:cNvSpPr/>
          <p:nvPr/>
        </p:nvSpPr>
        <p:spPr>
          <a:xfrm>
            <a:off x="1577949" y="1279997"/>
            <a:ext cx="6457700" cy="3174600"/>
          </a:xfrm>
          <a:prstGeom prst="rect">
            <a:avLst/>
          </a:prstGeom>
          <a:blipFill dpi="0" rotWithShape="1">
            <a:blip r:embed="rId2">
              <a:alphaModFix amt="56000"/>
            </a:blip>
            <a:srcRect/>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1" name="Rectangle 10">
            <a:extLst>
              <a:ext uri="{FF2B5EF4-FFF2-40B4-BE49-F238E27FC236}">
                <a16:creationId xmlns:a16="http://schemas.microsoft.com/office/drawing/2014/main" id="{0BB3B9B7-B978-4F93-8629-68E34F00CA22}"/>
              </a:ext>
            </a:extLst>
          </p:cNvPr>
          <p:cNvSpPr/>
          <p:nvPr/>
        </p:nvSpPr>
        <p:spPr>
          <a:xfrm>
            <a:off x="8035654" y="3656267"/>
            <a:ext cx="2701165" cy="577081"/>
          </a:xfrm>
          <a:prstGeom prst="rect">
            <a:avLst/>
          </a:prstGeom>
        </p:spPr>
        <p:txBody>
          <a:bodyPr wrap="square">
            <a:spAutoFit/>
          </a:bodyPr>
          <a:lstStyle/>
          <a:p>
            <a:r>
              <a:rPr lang="nb-NO" sz="1050" b="1" i="1" dirty="0">
                <a:effectLst>
                  <a:outerShdw blurRad="38100" dist="38100" dir="2700000" algn="tl">
                    <a:srgbClr val="000000">
                      <a:alpha val="43137"/>
                    </a:srgbClr>
                  </a:outerShdw>
                </a:effectLst>
                <a:latin typeface="Times"/>
                <a:cs typeface="Times"/>
              </a:rPr>
              <a:t> Maros </a:t>
            </a:r>
            <a:r>
              <a:rPr lang="nb-NO" sz="1050" b="1" i="1" dirty="0" err="1">
                <a:effectLst>
                  <a:outerShdw blurRad="38100" dist="38100" dir="2700000" algn="tl">
                    <a:srgbClr val="000000">
                      <a:alpha val="43137"/>
                    </a:srgbClr>
                  </a:outerShdw>
                </a:effectLst>
                <a:latin typeface="Times"/>
                <a:cs typeface="Times"/>
              </a:rPr>
              <a:t>Sefcovic</a:t>
            </a:r>
            <a:r>
              <a:rPr lang="nb-NO" sz="1050" b="1" i="1" dirty="0">
                <a:effectLst>
                  <a:outerShdw blurRad="38100" dist="38100" dir="2700000" algn="tl">
                    <a:srgbClr val="000000">
                      <a:alpha val="43137"/>
                    </a:srgbClr>
                  </a:outerShdw>
                </a:effectLst>
                <a:latin typeface="Times"/>
                <a:cs typeface="Times"/>
              </a:rPr>
              <a:t>, </a:t>
            </a:r>
          </a:p>
          <a:p>
            <a:r>
              <a:rPr lang="nb-NO" sz="1050" b="1" i="1" dirty="0">
                <a:effectLst>
                  <a:outerShdw blurRad="38100" dist="38100" dir="2700000" algn="tl">
                    <a:srgbClr val="000000">
                      <a:alpha val="43137"/>
                    </a:srgbClr>
                  </a:outerShdw>
                </a:effectLst>
                <a:latin typeface="Times"/>
                <a:cs typeface="Times"/>
              </a:rPr>
              <a:t>EU-</a:t>
            </a:r>
            <a:r>
              <a:rPr lang="nb-NO" sz="1050" b="1" i="1" dirty="0" err="1">
                <a:effectLst>
                  <a:outerShdw blurRad="38100" dist="38100" dir="2700000" algn="tl">
                    <a:srgbClr val="000000">
                      <a:alpha val="43137"/>
                    </a:srgbClr>
                  </a:outerShdw>
                </a:effectLst>
                <a:latin typeface="Times"/>
                <a:cs typeface="Times"/>
              </a:rPr>
              <a:t>commisjonens</a:t>
            </a:r>
            <a:r>
              <a:rPr lang="nb-NO" sz="1050" b="1" i="1" dirty="0">
                <a:effectLst>
                  <a:outerShdw blurRad="38100" dist="38100" dir="2700000" algn="tl">
                    <a:srgbClr val="000000">
                      <a:alpha val="43137"/>
                    </a:srgbClr>
                  </a:outerShdw>
                </a:effectLst>
                <a:latin typeface="Times"/>
                <a:cs typeface="Times"/>
              </a:rPr>
              <a:t> </a:t>
            </a:r>
            <a:r>
              <a:rPr lang="nb-NO" sz="1050" b="1" i="1" dirty="0" err="1">
                <a:effectLst>
                  <a:outerShdw blurRad="38100" dist="38100" dir="2700000" algn="tl">
                    <a:srgbClr val="000000">
                      <a:alpha val="43137"/>
                    </a:srgbClr>
                  </a:outerShdw>
                </a:effectLst>
                <a:latin typeface="Times"/>
                <a:cs typeface="Times"/>
              </a:rPr>
              <a:t>vicepresident</a:t>
            </a:r>
            <a:r>
              <a:rPr lang="nb-NO" sz="1050" b="1" i="1" dirty="0">
                <a:effectLst>
                  <a:outerShdw blurRad="38100" dist="38100" dir="2700000" algn="tl">
                    <a:srgbClr val="000000">
                      <a:alpha val="43137"/>
                    </a:srgbClr>
                  </a:outerShdw>
                </a:effectLst>
                <a:latin typeface="Times"/>
                <a:cs typeface="Times"/>
              </a:rPr>
              <a:t> </a:t>
            </a:r>
            <a:r>
              <a:rPr lang="nb-NO" sz="1050" b="1" i="1" dirty="0" err="1">
                <a:effectLst>
                  <a:outerShdw blurRad="38100" dist="38100" dir="2700000" algn="tl">
                    <a:srgbClr val="000000">
                      <a:alpha val="43137"/>
                    </a:srgbClr>
                  </a:outerShdw>
                </a:effectLst>
                <a:latin typeface="Times"/>
                <a:cs typeface="Times"/>
              </a:rPr>
              <a:t>responsible</a:t>
            </a:r>
            <a:r>
              <a:rPr lang="nb-NO" sz="1050" b="1" i="1" dirty="0">
                <a:effectLst>
                  <a:outerShdw blurRad="38100" dist="38100" dir="2700000" algn="tl">
                    <a:srgbClr val="000000">
                      <a:alpha val="43137"/>
                    </a:srgbClr>
                  </a:outerShdw>
                </a:effectLst>
                <a:latin typeface="Times"/>
                <a:cs typeface="Times"/>
              </a:rPr>
              <a:t> for </a:t>
            </a:r>
            <a:r>
              <a:rPr lang="nb-NO" sz="1050" b="1" i="1" dirty="0" err="1">
                <a:effectLst>
                  <a:outerShdw blurRad="38100" dist="38100" dir="2700000" algn="tl">
                    <a:srgbClr val="000000">
                      <a:alpha val="43137"/>
                    </a:srgbClr>
                  </a:outerShdw>
                </a:effectLst>
                <a:latin typeface="Times"/>
                <a:cs typeface="Times"/>
              </a:rPr>
              <a:t>the</a:t>
            </a:r>
            <a:r>
              <a:rPr lang="nb-NO" sz="1050" b="1" i="1" dirty="0">
                <a:effectLst>
                  <a:outerShdw blurRad="38100" dist="38100" dir="2700000" algn="tl">
                    <a:srgbClr val="000000">
                      <a:alpha val="43137"/>
                    </a:srgbClr>
                  </a:outerShdw>
                </a:effectLst>
                <a:latin typeface="Times"/>
                <a:cs typeface="Times"/>
              </a:rPr>
              <a:t> energyunion</a:t>
            </a:r>
          </a:p>
        </p:txBody>
      </p:sp>
      <p:pic>
        <p:nvPicPr>
          <p:cNvPr id="12" name="Bilde 3">
            <a:extLst>
              <a:ext uri="{FF2B5EF4-FFF2-40B4-BE49-F238E27FC236}">
                <a16:creationId xmlns:a16="http://schemas.microsoft.com/office/drawing/2014/main" id="{B70894B3-7310-4F77-8356-4B72BFD66E74}"/>
              </a:ext>
            </a:extLst>
          </p:cNvPr>
          <p:cNvPicPr>
            <a:picLocks noChangeAspect="1"/>
          </p:cNvPicPr>
          <p:nvPr/>
        </p:nvPicPr>
        <p:blipFill rotWithShape="1">
          <a:blip r:embed="rId3"/>
          <a:srcRect l="70375" t="6232" r="3480" b="43453"/>
          <a:stretch/>
        </p:blipFill>
        <p:spPr>
          <a:xfrm>
            <a:off x="8035654" y="1279997"/>
            <a:ext cx="2385881" cy="2376264"/>
          </a:xfrm>
          <a:prstGeom prst="rect">
            <a:avLst/>
          </a:prstGeom>
        </p:spPr>
      </p:pic>
      <p:sp>
        <p:nvSpPr>
          <p:cNvPr id="13" name="Rectangle 12">
            <a:extLst>
              <a:ext uri="{FF2B5EF4-FFF2-40B4-BE49-F238E27FC236}">
                <a16:creationId xmlns:a16="http://schemas.microsoft.com/office/drawing/2014/main" id="{C5C4E56E-B2A6-4903-A189-BFDE14B78C86}"/>
              </a:ext>
            </a:extLst>
          </p:cNvPr>
          <p:cNvSpPr/>
          <p:nvPr/>
        </p:nvSpPr>
        <p:spPr>
          <a:xfrm>
            <a:off x="6669786" y="4639343"/>
            <a:ext cx="3941064" cy="784830"/>
          </a:xfrm>
          <a:prstGeom prst="rect">
            <a:avLst/>
          </a:prstGeom>
        </p:spPr>
        <p:txBody>
          <a:bodyPr wrap="square">
            <a:spAutoFit/>
          </a:bodyPr>
          <a:lstStyle/>
          <a:p>
            <a:r>
              <a:rPr lang="en-US" sz="1500" i="1" dirty="0">
                <a:solidFill>
                  <a:srgbClr val="222222"/>
                </a:solidFill>
                <a:latin typeface="+mn-lt"/>
              </a:rPr>
              <a:t>"My impression is that Norway is ready to play an even more strategic role in Europe's energy mix."</a:t>
            </a:r>
            <a:endParaRPr lang="nb-NO" sz="1500" i="1" dirty="0">
              <a:latin typeface="+mn-lt"/>
            </a:endParaRPr>
          </a:p>
        </p:txBody>
      </p:sp>
    </p:spTree>
    <p:extLst>
      <p:ext uri="{BB962C8B-B14F-4D97-AF65-F5344CB8AC3E}">
        <p14:creationId xmlns:p14="http://schemas.microsoft.com/office/powerpoint/2010/main" val="1132816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7999"/>
          </a:xfrm>
          <a:prstGeom prst="rect">
            <a:avLst/>
          </a:prstGeom>
          <a:blipFill dpi="0" rotWithShape="1">
            <a:blip r:embed="rId2">
              <a:alphaModFix amt="58000"/>
            </a:blip>
            <a:srcRect/>
            <a:stretch>
              <a:fillRect l="-2000" t="-2000" r="-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b-NO" sz="2700" b="1" dirty="0"/>
          </a:p>
        </p:txBody>
      </p:sp>
      <p:pic>
        <p:nvPicPr>
          <p:cNvPr id="1026" name="Picture 2" descr="Flere vindmøller i baghaven? Se, hvor mange der er i din kommune |  Nordjyske.dk">
            <a:extLst>
              <a:ext uri="{FF2B5EF4-FFF2-40B4-BE49-F238E27FC236}">
                <a16:creationId xmlns:a16="http://schemas.microsoft.com/office/drawing/2014/main" id="{F257F3AA-9A29-BE55-282E-0C2EA4F3D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5013" y="4081371"/>
            <a:ext cx="608886" cy="6088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lere vindmøller i baghaven? Se, hvor mange der er i din kommune |  Nordjyske.dk">
            <a:extLst>
              <a:ext uri="{FF2B5EF4-FFF2-40B4-BE49-F238E27FC236}">
                <a16:creationId xmlns:a16="http://schemas.microsoft.com/office/drawing/2014/main" id="{D954F837-5956-7B18-A08C-E0051DA43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60952" y="3820920"/>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lere vindmøller i baghaven? Se, hvor mange der er i din kommune |  Nordjyske.dk">
            <a:extLst>
              <a:ext uri="{FF2B5EF4-FFF2-40B4-BE49-F238E27FC236}">
                <a16:creationId xmlns:a16="http://schemas.microsoft.com/office/drawing/2014/main" id="{518FE080-EFEA-A190-03B7-EB0CA4A83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28004" y="3765441"/>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ere vindmøller i baghaven? Se, hvor mange der er i din kommune |  Nordjyske.dk">
            <a:extLst>
              <a:ext uri="{FF2B5EF4-FFF2-40B4-BE49-F238E27FC236}">
                <a16:creationId xmlns:a16="http://schemas.microsoft.com/office/drawing/2014/main" id="{A19268A7-209F-2B96-BF8D-33351366A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6987" y="3572873"/>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ere vindmøller i baghaven? Se, hvor mange der er i din kommune |  Nordjyske.dk">
            <a:extLst>
              <a:ext uri="{FF2B5EF4-FFF2-40B4-BE49-F238E27FC236}">
                <a16:creationId xmlns:a16="http://schemas.microsoft.com/office/drawing/2014/main" id="{59B26205-5E3E-FDDB-4023-76F892638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89456" y="3572873"/>
            <a:ext cx="378239" cy="3930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lere vindmøller i baghaven? Se, hvor mange der er i din kommune |  Nordjyske.dk">
            <a:extLst>
              <a:ext uri="{FF2B5EF4-FFF2-40B4-BE49-F238E27FC236}">
                <a16:creationId xmlns:a16="http://schemas.microsoft.com/office/drawing/2014/main" id="{3F4DD007-1005-00BF-76D9-D988F27C8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4518" y="4338806"/>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lere vindmøller i baghaven? Se, hvor mange der er i din kommune |  Nordjyske.dk">
            <a:extLst>
              <a:ext uri="{FF2B5EF4-FFF2-40B4-BE49-F238E27FC236}">
                <a16:creationId xmlns:a16="http://schemas.microsoft.com/office/drawing/2014/main" id="{CC2381BB-8E92-5922-09C9-1117BA429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40429" y="4385814"/>
            <a:ext cx="608886" cy="608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lere vindmøller i baghaven? Se, hvor mange der er i din kommune |  Nordjyske.dk">
            <a:extLst>
              <a:ext uri="{FF2B5EF4-FFF2-40B4-BE49-F238E27FC236}">
                <a16:creationId xmlns:a16="http://schemas.microsoft.com/office/drawing/2014/main" id="{68DC8EEC-8F56-5815-27D9-5090597B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16368" y="4125363"/>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lere vindmøller i baghaven? Se, hvor mange der er i din kommune |  Nordjyske.dk">
            <a:extLst>
              <a:ext uri="{FF2B5EF4-FFF2-40B4-BE49-F238E27FC236}">
                <a16:creationId xmlns:a16="http://schemas.microsoft.com/office/drawing/2014/main" id="{A5637A54-E729-B441-447E-7174DB9C1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83420" y="4069884"/>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lere vindmøller i baghaven? Se, hvor mange der er i din kommune |  Nordjyske.dk">
            <a:extLst>
              <a:ext uri="{FF2B5EF4-FFF2-40B4-BE49-F238E27FC236}">
                <a16:creationId xmlns:a16="http://schemas.microsoft.com/office/drawing/2014/main" id="{FBD64B25-66F1-D462-70C9-662A8C05F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2403" y="3877316"/>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lere vindmøller i baghaven? Se, hvor mange der er i din kommune |  Nordjyske.dk">
            <a:extLst>
              <a:ext uri="{FF2B5EF4-FFF2-40B4-BE49-F238E27FC236}">
                <a16:creationId xmlns:a16="http://schemas.microsoft.com/office/drawing/2014/main" id="{1B734B18-5E07-6A69-DA60-BC9CD84AD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44872" y="3877316"/>
            <a:ext cx="378239" cy="3930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lere vindmøller i baghaven? Se, hvor mange der er i din kommune |  Nordjyske.dk">
            <a:extLst>
              <a:ext uri="{FF2B5EF4-FFF2-40B4-BE49-F238E27FC236}">
                <a16:creationId xmlns:a16="http://schemas.microsoft.com/office/drawing/2014/main" id="{A400339E-9C4D-67CF-4F1F-709F9345E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99934" y="4643249"/>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ere vindmøller i baghaven? Se, hvor mange der er i din kommune |  Nordjyske.dk">
            <a:extLst>
              <a:ext uri="{FF2B5EF4-FFF2-40B4-BE49-F238E27FC236}">
                <a16:creationId xmlns:a16="http://schemas.microsoft.com/office/drawing/2014/main" id="{AC493A24-E2C8-5238-C5AD-07383990A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30389" y="4311191"/>
            <a:ext cx="608886" cy="608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ere vindmøller i baghaven? Se, hvor mange der er i din kommune |  Nordjyske.dk">
            <a:extLst>
              <a:ext uri="{FF2B5EF4-FFF2-40B4-BE49-F238E27FC236}">
                <a16:creationId xmlns:a16="http://schemas.microsoft.com/office/drawing/2014/main" id="{1BE7A0A0-BB7E-4F44-8B67-206141879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306328" y="4050740"/>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lere vindmøller i baghaven? Se, hvor mange der er i din kommune |  Nordjyske.dk">
            <a:extLst>
              <a:ext uri="{FF2B5EF4-FFF2-40B4-BE49-F238E27FC236}">
                <a16:creationId xmlns:a16="http://schemas.microsoft.com/office/drawing/2014/main" id="{77D95CEC-47EE-3312-DF8A-8C3A2B3B2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73380" y="3995261"/>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lere vindmøller i baghaven? Se, hvor mange der er i din kommune |  Nordjyske.dk">
            <a:extLst>
              <a:ext uri="{FF2B5EF4-FFF2-40B4-BE49-F238E27FC236}">
                <a16:creationId xmlns:a16="http://schemas.microsoft.com/office/drawing/2014/main" id="{3A2C20C9-7AD4-F76C-F771-A411F0585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12363" y="3802693"/>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lere vindmøller i baghaven? Se, hvor mange der er i din kommune |  Nordjyske.dk">
            <a:extLst>
              <a:ext uri="{FF2B5EF4-FFF2-40B4-BE49-F238E27FC236}">
                <a16:creationId xmlns:a16="http://schemas.microsoft.com/office/drawing/2014/main" id="{DF246391-9394-C495-8768-EFB6DE650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334832" y="3802693"/>
            <a:ext cx="378239" cy="3930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lere vindmøller i baghaven? Se, hvor mange der er i din kommune |  Nordjyske.dk">
            <a:extLst>
              <a:ext uri="{FF2B5EF4-FFF2-40B4-BE49-F238E27FC236}">
                <a16:creationId xmlns:a16="http://schemas.microsoft.com/office/drawing/2014/main" id="{022DD2DD-64AF-448A-89AD-99D5E6746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89894" y="4568626"/>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lere vindmøller i baghaven? Se, hvor mange der er i din kommune |  Nordjyske.dk">
            <a:extLst>
              <a:ext uri="{FF2B5EF4-FFF2-40B4-BE49-F238E27FC236}">
                <a16:creationId xmlns:a16="http://schemas.microsoft.com/office/drawing/2014/main" id="{E3BB738D-3A9C-F45E-D4C5-47EF545DC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63252" y="2887156"/>
            <a:ext cx="608886" cy="608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lere vindmøller i baghaven? Se, hvor mange der er i din kommune |  Nordjyske.dk">
            <a:extLst>
              <a:ext uri="{FF2B5EF4-FFF2-40B4-BE49-F238E27FC236}">
                <a16:creationId xmlns:a16="http://schemas.microsoft.com/office/drawing/2014/main" id="{C0435B8E-D485-7103-E8AC-59B8D02BF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39191" y="2759255"/>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lere vindmøller i baghaven? Se, hvor mange der er i din kommune |  Nordjyske.dk">
            <a:extLst>
              <a:ext uri="{FF2B5EF4-FFF2-40B4-BE49-F238E27FC236}">
                <a16:creationId xmlns:a16="http://schemas.microsoft.com/office/drawing/2014/main" id="{1C86EDC6-9128-5875-ABEE-42058454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06243" y="2703776"/>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ere vindmøller i baghaven? Se, hvor mange der er i din kommune |  Nordjyske.dk">
            <a:extLst>
              <a:ext uri="{FF2B5EF4-FFF2-40B4-BE49-F238E27FC236}">
                <a16:creationId xmlns:a16="http://schemas.microsoft.com/office/drawing/2014/main" id="{58F3A212-FE45-7769-B4B8-592731542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45226" y="2511208"/>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lere vindmøller i baghaven? Se, hvor mange der er i din kommune |  Nordjyske.dk">
            <a:extLst>
              <a:ext uri="{FF2B5EF4-FFF2-40B4-BE49-F238E27FC236}">
                <a16:creationId xmlns:a16="http://schemas.microsoft.com/office/drawing/2014/main" id="{2BBB9C32-50AC-FDEE-9E74-C315CF582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67694" y="2491338"/>
            <a:ext cx="269815" cy="2804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lere vindmøller i baghaven? Se, hvor mange der er i din kommune |  Nordjyske.dk">
            <a:extLst>
              <a:ext uri="{FF2B5EF4-FFF2-40B4-BE49-F238E27FC236}">
                <a16:creationId xmlns:a16="http://schemas.microsoft.com/office/drawing/2014/main" id="{C646F711-D694-DD49-B7BE-1B7377B7C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22757" y="3144591"/>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lere vindmøller i baghaven? Se, hvor mange der er i din kommune |  Nordjyske.dk">
            <a:extLst>
              <a:ext uri="{FF2B5EF4-FFF2-40B4-BE49-F238E27FC236}">
                <a16:creationId xmlns:a16="http://schemas.microsoft.com/office/drawing/2014/main" id="{7A7FA634-A011-519F-A00D-737508E0D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85367" y="3002161"/>
            <a:ext cx="608886" cy="6088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lere vindmøller i baghaven? Se, hvor mange der er i din kommune |  Nordjyske.dk">
            <a:extLst>
              <a:ext uri="{FF2B5EF4-FFF2-40B4-BE49-F238E27FC236}">
                <a16:creationId xmlns:a16="http://schemas.microsoft.com/office/drawing/2014/main" id="{EAD15827-9150-3A26-8347-725E05092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61306" y="2874260"/>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lere vindmøller i baghaven? Se, hvor mange der er i din kommune |  Nordjyske.dk">
            <a:extLst>
              <a:ext uri="{FF2B5EF4-FFF2-40B4-BE49-F238E27FC236}">
                <a16:creationId xmlns:a16="http://schemas.microsoft.com/office/drawing/2014/main" id="{848974B1-E33C-5313-C5E5-AA6E585DA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28358" y="2818781"/>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lere vindmøller i baghaven? Se, hvor mange der er i din kommune |  Nordjyske.dk">
            <a:extLst>
              <a:ext uri="{FF2B5EF4-FFF2-40B4-BE49-F238E27FC236}">
                <a16:creationId xmlns:a16="http://schemas.microsoft.com/office/drawing/2014/main" id="{34CC8810-E5D0-139A-838E-481B227DB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67341" y="2626213"/>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lere vindmøller i baghaven? Se, hvor mange der er i din kommune |  Nordjyske.dk">
            <a:extLst>
              <a:ext uri="{FF2B5EF4-FFF2-40B4-BE49-F238E27FC236}">
                <a16:creationId xmlns:a16="http://schemas.microsoft.com/office/drawing/2014/main" id="{EC41C8E2-68C2-FAA7-649B-19EB6A29F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89809" y="2606343"/>
            <a:ext cx="269815" cy="280409"/>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 descr="Flere vindmøller i baghaven? Se, hvor mange der er i din kommune |  Nordjyske.dk">
            <a:extLst>
              <a:ext uri="{FF2B5EF4-FFF2-40B4-BE49-F238E27FC236}">
                <a16:creationId xmlns:a16="http://schemas.microsoft.com/office/drawing/2014/main" id="{614E7F24-08E5-82DE-7AD3-30DC50008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44872" y="3259596"/>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 descr="Flere vindmøller i baghaven? Se, hvor mange der er i din kommune |  Nordjyske.dk">
            <a:extLst>
              <a:ext uri="{FF2B5EF4-FFF2-40B4-BE49-F238E27FC236}">
                <a16:creationId xmlns:a16="http://schemas.microsoft.com/office/drawing/2014/main" id="{66919397-064E-E5CF-A138-9561C2462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82904" y="2488331"/>
            <a:ext cx="434346" cy="4343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Flere vindmøller i baghaven? Se, hvor mange der er i din kommune |  Nordjyske.dk">
            <a:extLst>
              <a:ext uri="{FF2B5EF4-FFF2-40B4-BE49-F238E27FC236}">
                <a16:creationId xmlns:a16="http://schemas.microsoft.com/office/drawing/2014/main" id="{364FF185-0C08-4E48-913C-77EDED7DB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58843" y="2185890"/>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descr="Flere vindmøller i baghaven? Se, hvor mange der er i din kommune |  Nordjyske.dk">
            <a:extLst>
              <a:ext uri="{FF2B5EF4-FFF2-40B4-BE49-F238E27FC236}">
                <a16:creationId xmlns:a16="http://schemas.microsoft.com/office/drawing/2014/main" id="{C7FE95C3-2D38-C994-8B03-F88770FB4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25895" y="2130411"/>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2" descr="Flere vindmøller i baghaven? Se, hvor mange der er i din kommune |  Nordjyske.dk">
            <a:extLst>
              <a:ext uri="{FF2B5EF4-FFF2-40B4-BE49-F238E27FC236}">
                <a16:creationId xmlns:a16="http://schemas.microsoft.com/office/drawing/2014/main" id="{DF79E813-FD0C-737C-CACE-D7D496825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64878" y="1937843"/>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Flere vindmøller i baghaven? Se, hvor mange der er i din kommune |  Nordjyske.dk">
            <a:extLst>
              <a:ext uri="{FF2B5EF4-FFF2-40B4-BE49-F238E27FC236}">
                <a16:creationId xmlns:a16="http://schemas.microsoft.com/office/drawing/2014/main" id="{0CFFA2A3-3108-6571-E842-46BFD8CD4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87346" y="1917973"/>
            <a:ext cx="269815" cy="2804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2" descr="Flere vindmøller i baghaven? Se, hvor mange der er i din kommune |  Nordjyske.dk">
            <a:extLst>
              <a:ext uri="{FF2B5EF4-FFF2-40B4-BE49-F238E27FC236}">
                <a16:creationId xmlns:a16="http://schemas.microsoft.com/office/drawing/2014/main" id="{890692CC-B302-4DAD-48FD-0F07FBCE5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42409" y="2703776"/>
            <a:ext cx="317395" cy="32985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Flere vindmøller i baghaven? Se, hvor mange der er i din kommune |  Nordjyske.dk">
            <a:extLst>
              <a:ext uri="{FF2B5EF4-FFF2-40B4-BE49-F238E27FC236}">
                <a16:creationId xmlns:a16="http://schemas.microsoft.com/office/drawing/2014/main" id="{DD43729C-F097-5893-47D5-65E672BA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14708" y="1787510"/>
            <a:ext cx="369233" cy="3692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Flere vindmøller i baghaven? Se, hvor mange der er i din kommune |  Nordjyske.dk">
            <a:extLst>
              <a:ext uri="{FF2B5EF4-FFF2-40B4-BE49-F238E27FC236}">
                <a16:creationId xmlns:a16="http://schemas.microsoft.com/office/drawing/2014/main" id="{738D17E8-0D83-5472-B661-230BEA799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90647" y="1469407"/>
            <a:ext cx="269814" cy="28040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2" descr="Flere vindmøller i baghaven? Se, hvor mange der er i din kommune |  Nordjyske.dk">
            <a:extLst>
              <a:ext uri="{FF2B5EF4-FFF2-40B4-BE49-F238E27FC236}">
                <a16:creationId xmlns:a16="http://schemas.microsoft.com/office/drawing/2014/main" id="{35F24DCB-90BC-D94F-150D-A3FFE3744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57699" y="1413928"/>
            <a:ext cx="269814" cy="2804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2" descr="Flere vindmøller i baghaven? Se, hvor mange der er i din kommune |  Nordjyske.dk">
            <a:extLst>
              <a:ext uri="{FF2B5EF4-FFF2-40B4-BE49-F238E27FC236}">
                <a16:creationId xmlns:a16="http://schemas.microsoft.com/office/drawing/2014/main" id="{5B7DA1BE-DA26-1D2B-2D0F-0B1685358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96682" y="1221360"/>
            <a:ext cx="269814" cy="28040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2" descr="Flere vindmøller i baghaven? Se, hvor mange der er i din kommune |  Nordjyske.dk">
            <a:extLst>
              <a:ext uri="{FF2B5EF4-FFF2-40B4-BE49-F238E27FC236}">
                <a16:creationId xmlns:a16="http://schemas.microsoft.com/office/drawing/2014/main" id="{195FCF1B-CA4C-D631-D151-ECE9FB7EC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819150" y="1194076"/>
            <a:ext cx="229367" cy="2383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2" descr="Flere vindmøller i baghaven? Se, hvor mange der er i din kommune |  Nordjyske.dk">
            <a:extLst>
              <a:ext uri="{FF2B5EF4-FFF2-40B4-BE49-F238E27FC236}">
                <a16:creationId xmlns:a16="http://schemas.microsoft.com/office/drawing/2014/main" id="{19A93255-17E3-ED84-130A-2B8C48DF1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374213" y="1987293"/>
            <a:ext cx="269814" cy="28040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 descr="Flere vindmøller i baghaven? Se, hvor mange der er i din kommune |  Nordjyske.dk">
            <a:extLst>
              <a:ext uri="{FF2B5EF4-FFF2-40B4-BE49-F238E27FC236}">
                <a16:creationId xmlns:a16="http://schemas.microsoft.com/office/drawing/2014/main" id="{A6644E5F-04F4-8F43-969E-887FD0469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48517" y="1120971"/>
            <a:ext cx="269814" cy="28040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 descr="Flere vindmøller i baghaven? Se, hvor mange der er i din kommune |  Nordjyske.dk">
            <a:extLst>
              <a:ext uri="{FF2B5EF4-FFF2-40B4-BE49-F238E27FC236}">
                <a16:creationId xmlns:a16="http://schemas.microsoft.com/office/drawing/2014/main" id="{E711080F-6D00-E3EF-A21C-21E0589BB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67000" y="4571394"/>
            <a:ext cx="608886" cy="608886"/>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 descr="Flere vindmøller i baghaven? Se, hvor mange der er i din kommune |  Nordjyske.dk">
            <a:extLst>
              <a:ext uri="{FF2B5EF4-FFF2-40B4-BE49-F238E27FC236}">
                <a16:creationId xmlns:a16="http://schemas.microsoft.com/office/drawing/2014/main" id="{1B37E11B-139E-C954-BAE3-0855D00A1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42939" y="4310943"/>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2" descr="Flere vindmøller i baghaven? Se, hvor mange der er i din kommune |  Nordjyske.dk">
            <a:extLst>
              <a:ext uri="{FF2B5EF4-FFF2-40B4-BE49-F238E27FC236}">
                <a16:creationId xmlns:a16="http://schemas.microsoft.com/office/drawing/2014/main" id="{F364952E-AE6C-7CDA-1FE1-E26987A24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09991" y="4255464"/>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2" descr="Flere vindmøller i baghaven? Se, hvor mange der er i din kommune |  Nordjyske.dk">
            <a:extLst>
              <a:ext uri="{FF2B5EF4-FFF2-40B4-BE49-F238E27FC236}">
                <a16:creationId xmlns:a16="http://schemas.microsoft.com/office/drawing/2014/main" id="{36E74737-D255-568B-17FE-48CADC85D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48974" y="4062896"/>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2" descr="Flere vindmøller i baghaven? Se, hvor mange der er i din kommune |  Nordjyske.dk">
            <a:extLst>
              <a:ext uri="{FF2B5EF4-FFF2-40B4-BE49-F238E27FC236}">
                <a16:creationId xmlns:a16="http://schemas.microsoft.com/office/drawing/2014/main" id="{31012779-7CBB-44AA-40DF-95209FF50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71443" y="4062896"/>
            <a:ext cx="378239" cy="39309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2" descr="Flere vindmøller i baghaven? Se, hvor mange der er i din kommune |  Nordjyske.dk">
            <a:extLst>
              <a:ext uri="{FF2B5EF4-FFF2-40B4-BE49-F238E27FC236}">
                <a16:creationId xmlns:a16="http://schemas.microsoft.com/office/drawing/2014/main" id="{7F1CD5F2-5473-C728-A5DC-2D24044F3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26505" y="4828829"/>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2" descr="Flere vindmøller i baghaven? Se, hvor mange der er i din kommune |  Nordjyske.dk">
            <a:extLst>
              <a:ext uri="{FF2B5EF4-FFF2-40B4-BE49-F238E27FC236}">
                <a16:creationId xmlns:a16="http://schemas.microsoft.com/office/drawing/2014/main" id="{09ADC086-047E-C5AF-8912-752AE3E75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56960" y="4496771"/>
            <a:ext cx="608886" cy="608886"/>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2" descr="Flere vindmøller i baghaven? Se, hvor mange der er i din kommune |  Nordjyske.dk">
            <a:extLst>
              <a:ext uri="{FF2B5EF4-FFF2-40B4-BE49-F238E27FC236}">
                <a16:creationId xmlns:a16="http://schemas.microsoft.com/office/drawing/2014/main" id="{0F1220AD-9872-FC6B-B860-8031ACB1D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432899" y="4236320"/>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2" descr="Flere vindmøller i baghaven? Se, hvor mange der er i din kommune |  Nordjyske.dk">
            <a:extLst>
              <a:ext uri="{FF2B5EF4-FFF2-40B4-BE49-F238E27FC236}">
                <a16:creationId xmlns:a16="http://schemas.microsoft.com/office/drawing/2014/main" id="{FC6431A4-93D1-A7CA-125D-04DD418BB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99951" y="4180841"/>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2" descr="Flere vindmøller i baghaven? Se, hvor mange der er i din kommune |  Nordjyske.dk">
            <a:extLst>
              <a:ext uri="{FF2B5EF4-FFF2-40B4-BE49-F238E27FC236}">
                <a16:creationId xmlns:a16="http://schemas.microsoft.com/office/drawing/2014/main" id="{9A78ED00-CB34-8CA3-CCDB-E451D18B7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38934" y="3988273"/>
            <a:ext cx="444938" cy="46240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2" descr="Flere vindmøller i baghaven? Se, hvor mange der er i din kommune |  Nordjyske.dk">
            <a:extLst>
              <a:ext uri="{FF2B5EF4-FFF2-40B4-BE49-F238E27FC236}">
                <a16:creationId xmlns:a16="http://schemas.microsoft.com/office/drawing/2014/main" id="{ECAAE420-EA5E-81F0-E124-06CF09C20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461403" y="3988273"/>
            <a:ext cx="378239" cy="39309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2" descr="Flere vindmøller i baghaven? Se, hvor mange der er i din kommune |  Nordjyske.dk">
            <a:extLst>
              <a:ext uri="{FF2B5EF4-FFF2-40B4-BE49-F238E27FC236}">
                <a16:creationId xmlns:a16="http://schemas.microsoft.com/office/drawing/2014/main" id="{72BD8B96-7A3A-4070-3960-060F4877A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16465" y="4754206"/>
            <a:ext cx="444938" cy="462408"/>
          </a:xfrm>
          <a:prstGeom prst="rect">
            <a:avLst/>
          </a:prstGeom>
          <a:noFill/>
          <a:extLst>
            <a:ext uri="{909E8E84-426E-40DD-AFC4-6F175D3DCCD1}">
              <a14:hiddenFill xmlns:a14="http://schemas.microsoft.com/office/drawing/2010/main">
                <a:solidFill>
                  <a:srgbClr val="FFFFFF"/>
                </a:solidFill>
              </a14:hiddenFill>
            </a:ext>
          </a:extLst>
        </p:spPr>
      </p:pic>
      <p:sp>
        <p:nvSpPr>
          <p:cNvPr id="1064" name="Rectangle 1063">
            <a:extLst>
              <a:ext uri="{FF2B5EF4-FFF2-40B4-BE49-F238E27FC236}">
                <a16:creationId xmlns:a16="http://schemas.microsoft.com/office/drawing/2014/main" id="{63C700AB-765D-232A-E9DE-62B6C8C221E3}"/>
              </a:ext>
            </a:extLst>
          </p:cNvPr>
          <p:cNvSpPr/>
          <p:nvPr/>
        </p:nvSpPr>
        <p:spPr>
          <a:xfrm>
            <a:off x="6226937" y="3141772"/>
            <a:ext cx="2002414" cy="3372337"/>
          </a:xfrm>
          <a:prstGeom prst="rect">
            <a:avLst/>
          </a:prstGeom>
          <a:blipFill dpi="0" rotWithShape="1">
            <a:blip r:embed="rId4">
              <a:alphaModFix amt="9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pic>
        <p:nvPicPr>
          <p:cNvPr id="1028" name="Picture 1027">
            <a:extLst>
              <a:ext uri="{FF2B5EF4-FFF2-40B4-BE49-F238E27FC236}">
                <a16:creationId xmlns:a16="http://schemas.microsoft.com/office/drawing/2014/main" id="{F1A9E7AF-A9AC-2013-B782-05551089A877}"/>
              </a:ext>
            </a:extLst>
          </p:cNvPr>
          <p:cNvPicPr>
            <a:picLocks noChangeAspect="1"/>
          </p:cNvPicPr>
          <p:nvPr/>
        </p:nvPicPr>
        <p:blipFill>
          <a:blip r:embed="rId5"/>
          <a:stretch>
            <a:fillRect/>
          </a:stretch>
        </p:blipFill>
        <p:spPr>
          <a:xfrm>
            <a:off x="2265" y="0"/>
            <a:ext cx="12192000" cy="6500927"/>
          </a:xfrm>
          <a:prstGeom prst="rect">
            <a:avLst/>
          </a:prstGeom>
        </p:spPr>
      </p:pic>
    </p:spTree>
    <p:extLst>
      <p:ext uri="{BB962C8B-B14F-4D97-AF65-F5344CB8AC3E}">
        <p14:creationId xmlns:p14="http://schemas.microsoft.com/office/powerpoint/2010/main" val="429293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5" y="0"/>
            <a:ext cx="12195245" cy="6857999"/>
          </a:xfrm>
          <a:prstGeom prst="rect">
            <a:avLst/>
          </a:prstGeom>
        </p:spPr>
      </p:pic>
      <p:pic>
        <p:nvPicPr>
          <p:cNvPr id="4" name="Picture 2" descr="https://media.riffsy.com/images/fd80e0866bffb1696d0d755456ee4e4f/ra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33549" y="2077031"/>
            <a:ext cx="2886595" cy="964182"/>
          </a:xfrm>
          <a:prstGeom prst="rect">
            <a:avLst/>
          </a:prstGeom>
          <a:ln>
            <a:noFill/>
          </a:ln>
          <a:effectLst>
            <a:softEdge rad="571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37254" t="34874" r="31245" b="54998"/>
          <a:stretch/>
        </p:blipFill>
        <p:spPr>
          <a:xfrm>
            <a:off x="4928067" y="2478233"/>
            <a:ext cx="2886595" cy="473826"/>
          </a:xfrm>
          <a:prstGeom prst="rect">
            <a:avLst/>
          </a:prstGeom>
          <a:ln>
            <a:noFill/>
          </a:ln>
          <a:effectLst>
            <a:softEdge rad="112500"/>
          </a:effectLst>
        </p:spPr>
      </p:pic>
      <p:sp>
        <p:nvSpPr>
          <p:cNvPr id="5" name="Title 4">
            <a:extLst>
              <a:ext uri="{FF2B5EF4-FFF2-40B4-BE49-F238E27FC236}">
                <a16:creationId xmlns:a16="http://schemas.microsoft.com/office/drawing/2014/main" id="{1B2D3187-D609-44E8-B9F5-1AEEA4FF31F0}"/>
              </a:ext>
            </a:extLst>
          </p:cNvPr>
          <p:cNvSpPr>
            <a:spLocks noGrp="1"/>
          </p:cNvSpPr>
          <p:nvPr>
            <p:ph type="title"/>
          </p:nvPr>
        </p:nvSpPr>
        <p:spPr>
          <a:xfrm>
            <a:off x="847349" y="292379"/>
            <a:ext cx="7772400" cy="857250"/>
          </a:xfrm>
        </p:spPr>
        <p:txBody>
          <a:bodyPr/>
          <a:lstStyle/>
          <a:p>
            <a:r>
              <a:rPr lang="nb-NO" sz="2400" dirty="0" err="1"/>
              <a:t>Challanges</a:t>
            </a:r>
            <a:r>
              <a:rPr lang="nb-NO" sz="2400" dirty="0"/>
              <a:t> for </a:t>
            </a:r>
            <a:r>
              <a:rPr lang="nb-NO" sz="2400" dirty="0" err="1"/>
              <a:t>future</a:t>
            </a:r>
            <a:r>
              <a:rPr lang="nb-NO" sz="2400" dirty="0"/>
              <a:t> </a:t>
            </a:r>
            <a:r>
              <a:rPr lang="nb-NO" sz="2400" dirty="0" err="1"/>
              <a:t>development</a:t>
            </a:r>
            <a:r>
              <a:rPr lang="nb-NO" sz="2400" dirty="0"/>
              <a:t> of </a:t>
            </a:r>
            <a:r>
              <a:rPr lang="nb-NO" sz="2400" dirty="0" err="1"/>
              <a:t>Hydropower</a:t>
            </a:r>
            <a:endParaRPr lang="nb-NO" sz="2400" dirty="0"/>
          </a:p>
        </p:txBody>
      </p:sp>
      <p:pic>
        <p:nvPicPr>
          <p:cNvPr id="15" name="Picture 14">
            <a:extLst>
              <a:ext uri="{FF2B5EF4-FFF2-40B4-BE49-F238E27FC236}">
                <a16:creationId xmlns:a16="http://schemas.microsoft.com/office/drawing/2014/main" id="{81072189-4846-457D-9EBE-52DCC1C6B484}"/>
              </a:ext>
            </a:extLst>
          </p:cNvPr>
          <p:cNvPicPr>
            <a:picLocks noChangeAspect="1"/>
          </p:cNvPicPr>
          <p:nvPr/>
        </p:nvPicPr>
        <p:blipFill>
          <a:blip r:embed="rId6">
            <a:duotone>
              <a:schemeClr val="accent2">
                <a:shade val="45000"/>
                <a:satMod val="135000"/>
              </a:schemeClr>
              <a:prstClr val="white"/>
            </a:duotone>
            <a:alphaModFix amt="66000"/>
            <a:extLst>
              <a:ext uri="{BEBA8EAE-BF5A-486C-A8C5-ECC9F3942E4B}">
                <a14:imgProps xmlns:a14="http://schemas.microsoft.com/office/drawing/2010/main">
                  <a14:imgLayer r:embed="rId7">
                    <a14:imgEffect>
                      <a14:sharpenSoften amount="32000"/>
                    </a14:imgEffect>
                    <a14:imgEffect>
                      <a14:brightnessContrast contrast="-44000"/>
                    </a14:imgEffect>
                  </a14:imgLayer>
                </a14:imgProps>
              </a:ext>
            </a:extLst>
          </a:blip>
          <a:stretch>
            <a:fillRect/>
          </a:stretch>
        </p:blipFill>
        <p:spPr>
          <a:xfrm>
            <a:off x="5003128" y="897902"/>
            <a:ext cx="2447619" cy="1257143"/>
          </a:xfrm>
          <a:prstGeom prst="rect">
            <a:avLst/>
          </a:prstGeom>
        </p:spPr>
      </p:pic>
      <p:pic>
        <p:nvPicPr>
          <p:cNvPr id="17" name="Picture 16">
            <a:extLst>
              <a:ext uri="{FF2B5EF4-FFF2-40B4-BE49-F238E27FC236}">
                <a16:creationId xmlns:a16="http://schemas.microsoft.com/office/drawing/2014/main" id="{90A7F093-6E21-4221-80DF-54EE2EA0D478}"/>
              </a:ext>
            </a:extLst>
          </p:cNvPr>
          <p:cNvPicPr>
            <a:picLocks noChangeAspect="1"/>
          </p:cNvPicPr>
          <p:nvPr/>
        </p:nvPicPr>
        <p:blipFill>
          <a:blip r:embed="rId8">
            <a:duotone>
              <a:prstClr val="black"/>
              <a:schemeClr val="tx2">
                <a:tint val="45000"/>
                <a:satMod val="400000"/>
              </a:schemeClr>
            </a:duotone>
            <a:alphaModFix amt="50000"/>
            <a:extLst>
              <a:ext uri="{BEBA8EAE-BF5A-486C-A8C5-ECC9F3942E4B}">
                <a14:imgProps xmlns:a14="http://schemas.microsoft.com/office/drawing/2010/main">
                  <a14:imgLayer r:embed="rId9">
                    <a14:imgEffect>
                      <a14:brightnessContrast contrast="-2000"/>
                    </a14:imgEffect>
                  </a14:imgLayer>
                </a14:imgProps>
              </a:ext>
            </a:extLst>
          </a:blip>
          <a:stretch>
            <a:fillRect/>
          </a:stretch>
        </p:blipFill>
        <p:spPr>
          <a:xfrm flipH="1">
            <a:off x="7793095" y="2053187"/>
            <a:ext cx="2886596" cy="3380136"/>
          </a:xfrm>
          <a:prstGeom prst="rect">
            <a:avLst/>
          </a:prstGeom>
        </p:spPr>
      </p:pic>
      <p:sp>
        <p:nvSpPr>
          <p:cNvPr id="20" name="Thought Bubble: Cloud 19">
            <a:extLst>
              <a:ext uri="{FF2B5EF4-FFF2-40B4-BE49-F238E27FC236}">
                <a16:creationId xmlns:a16="http://schemas.microsoft.com/office/drawing/2014/main" id="{FFAABF48-E694-49E5-AFE1-B2EB207474AC}"/>
              </a:ext>
            </a:extLst>
          </p:cNvPr>
          <p:cNvSpPr/>
          <p:nvPr/>
        </p:nvSpPr>
        <p:spPr bwMode="auto">
          <a:xfrm>
            <a:off x="9309476" y="1604565"/>
            <a:ext cx="2351392" cy="685769"/>
          </a:xfrm>
          <a:prstGeom prst="cloudCallout">
            <a:avLst>
              <a:gd name="adj1" fmla="val -46604"/>
              <a:gd name="adj2" fmla="val 64747"/>
            </a:avLst>
          </a:prstGeom>
          <a:solidFill>
            <a:schemeClr val="bg1">
              <a:alpha val="22000"/>
            </a:schemeClr>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defTabSz="685800"/>
            <a:r>
              <a:rPr lang="nb-NO" sz="1200" dirty="0">
                <a:solidFill>
                  <a:schemeClr val="bg1"/>
                </a:solidFill>
                <a:latin typeface="Eras Light ITC" panose="020B0402030504020804" pitchFamily="34" charset="0"/>
                <a:ea typeface="ＭＳ Ｐゴシック" charset="0"/>
              </a:rPr>
              <a:t>Do </a:t>
            </a:r>
            <a:r>
              <a:rPr lang="nb-NO" sz="1200" dirty="0" err="1">
                <a:solidFill>
                  <a:schemeClr val="bg1"/>
                </a:solidFill>
                <a:latin typeface="Eras Light ITC" panose="020B0402030504020804" pitchFamily="34" charset="0"/>
                <a:ea typeface="ＭＳ Ｐゴシック" charset="0"/>
              </a:rPr>
              <a:t>you</a:t>
            </a:r>
            <a:r>
              <a:rPr lang="nb-NO" sz="1200" dirty="0">
                <a:solidFill>
                  <a:schemeClr val="bg1"/>
                </a:solidFill>
                <a:latin typeface="Eras Light ITC" panose="020B0402030504020804" pitchFamily="34" charset="0"/>
                <a:ea typeface="ＭＳ Ｐゴシック" charset="0"/>
              </a:rPr>
              <a:t> have </a:t>
            </a:r>
            <a:r>
              <a:rPr lang="nb-NO" sz="1200" dirty="0" err="1">
                <a:solidFill>
                  <a:schemeClr val="bg1"/>
                </a:solidFill>
                <a:latin typeface="Eras Light ITC" panose="020B0402030504020804" pitchFamily="34" charset="0"/>
                <a:ea typeface="ＭＳ Ｐゴシック" charset="0"/>
              </a:rPr>
              <a:t>adapted</a:t>
            </a:r>
            <a:r>
              <a:rPr lang="nb-NO" sz="1200" dirty="0">
                <a:solidFill>
                  <a:schemeClr val="bg1"/>
                </a:solidFill>
                <a:latin typeface="Eras Light ITC" panose="020B0402030504020804" pitchFamily="34" charset="0"/>
                <a:ea typeface="ＭＳ Ｐゴシック" charset="0"/>
              </a:rPr>
              <a:t> Technology?</a:t>
            </a:r>
          </a:p>
        </p:txBody>
      </p:sp>
      <p:sp>
        <p:nvSpPr>
          <p:cNvPr id="21" name="Thought Bubble: Cloud 20">
            <a:extLst>
              <a:ext uri="{FF2B5EF4-FFF2-40B4-BE49-F238E27FC236}">
                <a16:creationId xmlns:a16="http://schemas.microsoft.com/office/drawing/2014/main" id="{774D1E55-EE70-4E9A-B2E7-5E630F5B9174}"/>
              </a:ext>
            </a:extLst>
          </p:cNvPr>
          <p:cNvSpPr/>
          <p:nvPr/>
        </p:nvSpPr>
        <p:spPr bwMode="auto">
          <a:xfrm>
            <a:off x="6832953" y="1261681"/>
            <a:ext cx="2351392" cy="685769"/>
          </a:xfrm>
          <a:prstGeom prst="cloudCallout">
            <a:avLst>
              <a:gd name="adj1" fmla="val -63617"/>
              <a:gd name="adj2" fmla="val -13590"/>
            </a:avLst>
          </a:prstGeom>
          <a:solidFill>
            <a:schemeClr val="bg1">
              <a:alpha val="22000"/>
            </a:schemeClr>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defTabSz="685800"/>
            <a:r>
              <a:rPr lang="nb-NO" sz="1200" dirty="0">
                <a:solidFill>
                  <a:schemeClr val="bg1"/>
                </a:solidFill>
                <a:latin typeface="Eras Light ITC" panose="020B0402030504020804" pitchFamily="34" charset="0"/>
                <a:ea typeface="ＭＳ Ｐゴシック" charset="0"/>
              </a:rPr>
              <a:t>How do </a:t>
            </a:r>
            <a:r>
              <a:rPr lang="nb-NO" sz="1200" dirty="0" err="1">
                <a:solidFill>
                  <a:schemeClr val="bg1"/>
                </a:solidFill>
                <a:latin typeface="Eras Light ITC" panose="020B0402030504020804" pitchFamily="34" charset="0"/>
                <a:ea typeface="ＭＳ Ｐゴシック" charset="0"/>
              </a:rPr>
              <a:t>the</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future</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market</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look</a:t>
            </a:r>
            <a:r>
              <a:rPr lang="nb-NO" sz="1200" dirty="0">
                <a:solidFill>
                  <a:schemeClr val="bg1"/>
                </a:solidFill>
                <a:latin typeface="Eras Light ITC" panose="020B0402030504020804" pitchFamily="34" charset="0"/>
                <a:ea typeface="ＭＳ Ｐゴシック" charset="0"/>
              </a:rPr>
              <a:t> like?</a:t>
            </a:r>
          </a:p>
        </p:txBody>
      </p:sp>
      <p:sp>
        <p:nvSpPr>
          <p:cNvPr id="22" name="Thought Bubble: Cloud 21">
            <a:extLst>
              <a:ext uri="{FF2B5EF4-FFF2-40B4-BE49-F238E27FC236}">
                <a16:creationId xmlns:a16="http://schemas.microsoft.com/office/drawing/2014/main" id="{BF305969-40B4-4725-8095-EC0AD45C286E}"/>
              </a:ext>
            </a:extLst>
          </p:cNvPr>
          <p:cNvSpPr/>
          <p:nvPr/>
        </p:nvSpPr>
        <p:spPr bwMode="auto">
          <a:xfrm>
            <a:off x="2022747" y="4137465"/>
            <a:ext cx="1793556" cy="587071"/>
          </a:xfrm>
          <a:prstGeom prst="cloudCallout">
            <a:avLst>
              <a:gd name="adj1" fmla="val 38949"/>
              <a:gd name="adj2" fmla="val 71414"/>
            </a:avLst>
          </a:prstGeom>
          <a:solidFill>
            <a:schemeClr val="bg1">
              <a:alpha val="22000"/>
            </a:schemeClr>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r" defTabSz="685800"/>
            <a:r>
              <a:rPr lang="nb-NO" sz="1200" dirty="0" err="1">
                <a:solidFill>
                  <a:schemeClr val="bg1"/>
                </a:solidFill>
                <a:latin typeface="Eras Light ITC" panose="020B0402030504020804" pitchFamily="34" charset="0"/>
                <a:ea typeface="ＭＳ Ｐゴシック" charset="0"/>
              </a:rPr>
              <a:t>What</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about</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the</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environment</a:t>
            </a:r>
            <a:r>
              <a:rPr lang="nb-NO" sz="1200" dirty="0">
                <a:solidFill>
                  <a:schemeClr val="bg1"/>
                </a:solidFill>
                <a:latin typeface="Eras Light ITC" panose="020B0402030504020804" pitchFamily="34" charset="0"/>
                <a:ea typeface="ＭＳ Ｐゴシック" charset="0"/>
              </a:rPr>
              <a:t>?</a:t>
            </a:r>
          </a:p>
        </p:txBody>
      </p:sp>
      <p:grpSp>
        <p:nvGrpSpPr>
          <p:cNvPr id="25" name="Group 24">
            <a:extLst>
              <a:ext uri="{FF2B5EF4-FFF2-40B4-BE49-F238E27FC236}">
                <a16:creationId xmlns:a16="http://schemas.microsoft.com/office/drawing/2014/main" id="{E07A9F06-DB61-4676-8610-2E727D75F02A}"/>
              </a:ext>
            </a:extLst>
          </p:cNvPr>
          <p:cNvGrpSpPr/>
          <p:nvPr/>
        </p:nvGrpSpPr>
        <p:grpSpPr>
          <a:xfrm>
            <a:off x="2873252" y="4644920"/>
            <a:ext cx="2054815" cy="964182"/>
            <a:chOff x="2544979" y="4316151"/>
            <a:chExt cx="2739753" cy="1285576"/>
          </a:xfrm>
        </p:grpSpPr>
        <p:pic>
          <p:nvPicPr>
            <p:cNvPr id="19" name="Picture 18">
              <a:extLst>
                <a:ext uri="{FF2B5EF4-FFF2-40B4-BE49-F238E27FC236}">
                  <a16:creationId xmlns:a16="http://schemas.microsoft.com/office/drawing/2014/main" id="{551715C9-53A4-4D58-BC87-D77CAE4AC7B4}"/>
                </a:ext>
              </a:extLst>
            </p:cNvPr>
            <p:cNvPicPr>
              <a:picLocks noChangeAspect="1"/>
            </p:cNvPicPr>
            <p:nvPr/>
          </p:nvPicPr>
          <p:blipFill>
            <a:blip r:embed="rId10">
              <a:alphaModFix amt="29000"/>
            </a:blip>
            <a:stretch>
              <a:fillRect/>
            </a:stretch>
          </p:blipFill>
          <p:spPr>
            <a:xfrm>
              <a:off x="2544979" y="4316151"/>
              <a:ext cx="2739753" cy="1285576"/>
            </a:xfrm>
            <a:prstGeom prst="rect">
              <a:avLst/>
            </a:prstGeom>
          </p:spPr>
        </p:pic>
        <p:sp>
          <p:nvSpPr>
            <p:cNvPr id="23" name="Oval 22">
              <a:extLst>
                <a:ext uri="{FF2B5EF4-FFF2-40B4-BE49-F238E27FC236}">
                  <a16:creationId xmlns:a16="http://schemas.microsoft.com/office/drawing/2014/main" id="{8083D1A6-C29D-4E9E-B656-FD4FC4DDD6C7}"/>
                </a:ext>
              </a:extLst>
            </p:cNvPr>
            <p:cNvSpPr/>
            <p:nvPr/>
          </p:nvSpPr>
          <p:spPr bwMode="auto">
            <a:xfrm>
              <a:off x="3695700" y="4880610"/>
              <a:ext cx="106680" cy="161926"/>
            </a:xfrm>
            <a:prstGeom prst="ellipse">
              <a:avLst/>
            </a:prstGeom>
            <a:solidFill>
              <a:schemeClr val="bg1"/>
            </a:solidFill>
            <a:ln w="9525" cap="flat" cmpd="sng" algn="ctr">
              <a:noFill/>
              <a:prstDash val="solid"/>
              <a:round/>
              <a:headEnd type="none" w="med" len="med"/>
              <a:tailEnd type="none" w="med" len="med"/>
            </a:ln>
            <a:effectLst>
              <a:glow>
                <a:schemeClr val="accent1">
                  <a:alpha val="40000"/>
                </a:schemeClr>
              </a:glow>
              <a:softEdge rad="3810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nb-NO" sz="2700">
                <a:latin typeface="Arial" charset="0"/>
                <a:ea typeface="ＭＳ Ｐゴシック" charset="0"/>
              </a:endParaRPr>
            </a:p>
          </p:txBody>
        </p:sp>
        <p:sp>
          <p:nvSpPr>
            <p:cNvPr id="24" name="Oval 23">
              <a:extLst>
                <a:ext uri="{FF2B5EF4-FFF2-40B4-BE49-F238E27FC236}">
                  <a16:creationId xmlns:a16="http://schemas.microsoft.com/office/drawing/2014/main" id="{E8AE254A-493A-4933-9067-4CBD185106E2}"/>
                </a:ext>
              </a:extLst>
            </p:cNvPr>
            <p:cNvSpPr/>
            <p:nvPr/>
          </p:nvSpPr>
          <p:spPr bwMode="auto">
            <a:xfrm>
              <a:off x="3939540" y="4884956"/>
              <a:ext cx="106680" cy="161926"/>
            </a:xfrm>
            <a:prstGeom prst="ellipse">
              <a:avLst/>
            </a:prstGeom>
            <a:solidFill>
              <a:schemeClr val="bg1"/>
            </a:solidFill>
            <a:ln w="9525" cap="flat" cmpd="sng" algn="ctr">
              <a:noFill/>
              <a:prstDash val="solid"/>
              <a:round/>
              <a:headEnd type="none" w="med" len="med"/>
              <a:tailEnd type="none" w="med" len="med"/>
            </a:ln>
            <a:effectLst>
              <a:glow>
                <a:schemeClr val="accent1">
                  <a:alpha val="40000"/>
                </a:schemeClr>
              </a:glow>
              <a:softEdge rad="3810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nb-NO" sz="2700">
                <a:latin typeface="Arial" charset="0"/>
                <a:ea typeface="ＭＳ Ｐゴシック" charset="0"/>
              </a:endParaRPr>
            </a:p>
          </p:txBody>
        </p:sp>
      </p:grpSp>
    </p:spTree>
    <p:extLst>
      <p:ext uri="{BB962C8B-B14F-4D97-AF65-F5344CB8AC3E}">
        <p14:creationId xmlns:p14="http://schemas.microsoft.com/office/powerpoint/2010/main" val="341195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9166B1-70BB-D34C-C7DA-66706FB297F4}"/>
              </a:ext>
            </a:extLst>
          </p:cNvPr>
          <p:cNvSpPr>
            <a:spLocks noGrp="1"/>
          </p:cNvSpPr>
          <p:nvPr>
            <p:ph type="ftr" sz="quarter" idx="10"/>
          </p:nvPr>
        </p:nvSpPr>
        <p:spPr/>
        <p:txBody>
          <a:bodyPr/>
          <a:lstStyle/>
          <a:p>
            <a:r>
              <a:rPr lang="en-US"/>
              <a:t>Hydropower Development Program</a:t>
            </a:r>
            <a:endParaRPr lang="nb-NO" dirty="0"/>
          </a:p>
        </p:txBody>
      </p:sp>
      <p:pic>
        <p:nvPicPr>
          <p:cNvPr id="1026" name="Picture 2" descr="Hydropeaking = ? = Rapid">
            <a:extLst>
              <a:ext uri="{FF2B5EF4-FFF2-40B4-BE49-F238E27FC236}">
                <a16:creationId xmlns:a16="http://schemas.microsoft.com/office/drawing/2014/main" id="{3F8B4269-4970-5A42-6523-B60713C49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187" y="36471"/>
            <a:ext cx="4233395" cy="31830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9D67B13-2943-AA36-6BCB-40AD997B341D}"/>
              </a:ext>
            </a:extLst>
          </p:cNvPr>
          <p:cNvPicPr>
            <a:picLocks noChangeAspect="1"/>
          </p:cNvPicPr>
          <p:nvPr/>
        </p:nvPicPr>
        <p:blipFill>
          <a:blip r:embed="rId3"/>
          <a:stretch>
            <a:fillRect/>
          </a:stretch>
        </p:blipFill>
        <p:spPr>
          <a:xfrm>
            <a:off x="6096000" y="3219474"/>
            <a:ext cx="5101301" cy="31259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3" name="TextBox 22">
            <a:extLst>
              <a:ext uri="{FF2B5EF4-FFF2-40B4-BE49-F238E27FC236}">
                <a16:creationId xmlns:a16="http://schemas.microsoft.com/office/drawing/2014/main" id="{C10DD4BE-0523-723F-D370-906FA0E32723}"/>
              </a:ext>
            </a:extLst>
          </p:cNvPr>
          <p:cNvSpPr txBox="1"/>
          <p:nvPr/>
        </p:nvSpPr>
        <p:spPr>
          <a:xfrm>
            <a:off x="1134417" y="587984"/>
            <a:ext cx="4831880" cy="4154984"/>
          </a:xfrm>
          <a:prstGeom prst="rect">
            <a:avLst/>
          </a:prstGeom>
          <a:noFill/>
        </p:spPr>
        <p:txBody>
          <a:bodyPr wrap="square" rtlCol="0">
            <a:spAutoFit/>
          </a:bodyPr>
          <a:lstStyle/>
          <a:p>
            <a:r>
              <a:rPr lang="en-US" sz="4400" dirty="0">
                <a:latin typeface="NTNU-DIN" panose="02000503000000000000" pitchFamily="2" charset="0"/>
              </a:rPr>
              <a:t>Closely linked to our research centers for "Research on Environmentally Friendly Energy" FME</a:t>
            </a:r>
            <a:endParaRPr lang="nn-NO" sz="4400" dirty="0">
              <a:latin typeface="NTNU-DIN" panose="02000503000000000000" pitchFamily="2" charset="0"/>
            </a:endParaRPr>
          </a:p>
        </p:txBody>
      </p:sp>
    </p:spTree>
    <p:extLst>
      <p:ext uri="{BB962C8B-B14F-4D97-AF65-F5344CB8AC3E}">
        <p14:creationId xmlns:p14="http://schemas.microsoft.com/office/powerpoint/2010/main" val="435799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CC29580-AE47-1E16-CCE5-783ECA2DAF64}"/>
              </a:ext>
            </a:extLst>
          </p:cNvPr>
          <p:cNvGrpSpPr/>
          <p:nvPr/>
        </p:nvGrpSpPr>
        <p:grpSpPr>
          <a:xfrm>
            <a:off x="0" y="0"/>
            <a:ext cx="12245009" cy="6857999"/>
            <a:chOff x="1510903" y="842963"/>
            <a:chExt cx="9199208" cy="5157787"/>
          </a:xfrm>
        </p:grpSpPr>
        <p:grpSp>
          <p:nvGrpSpPr>
            <p:cNvPr id="3" name="Group 2">
              <a:extLst>
                <a:ext uri="{FF2B5EF4-FFF2-40B4-BE49-F238E27FC236}">
                  <a16:creationId xmlns:a16="http://schemas.microsoft.com/office/drawing/2014/main" id="{693C44F3-881E-4958-B719-DDDABB079EAD}"/>
                </a:ext>
              </a:extLst>
            </p:cNvPr>
            <p:cNvGrpSpPr/>
            <p:nvPr/>
          </p:nvGrpSpPr>
          <p:grpSpPr>
            <a:xfrm>
              <a:off x="1510903" y="842963"/>
              <a:ext cx="9199208" cy="1256110"/>
              <a:chOff x="-17463" y="-19050"/>
              <a:chExt cx="9395048" cy="1674813"/>
            </a:xfrm>
          </p:grpSpPr>
          <p:pic>
            <p:nvPicPr>
              <p:cNvPr id="4" name="Picture 18" descr="Arktis">
                <a:extLst>
                  <a:ext uri="{FF2B5EF4-FFF2-40B4-BE49-F238E27FC236}">
                    <a16:creationId xmlns:a16="http://schemas.microsoft.com/office/drawing/2014/main" id="{3E4036FD-1FE9-4C2F-9049-E92CFB53A9C7}"/>
                  </a:ext>
                </a:extLst>
              </p:cNvPr>
              <p:cNvPicPr>
                <a:picLocks noChangeAspect="1" noChangeArrowheads="1"/>
              </p:cNvPicPr>
              <p:nvPr/>
            </p:nvPicPr>
            <p:blipFill>
              <a:blip r:embed="rId2" cstate="print"/>
              <a:srcRect/>
              <a:stretch>
                <a:fillRect/>
              </a:stretch>
            </p:blipFill>
            <p:spPr bwMode="auto">
              <a:xfrm>
                <a:off x="3973513" y="0"/>
                <a:ext cx="2952750" cy="1628775"/>
              </a:xfrm>
              <a:prstGeom prst="rect">
                <a:avLst/>
              </a:prstGeom>
              <a:noFill/>
            </p:spPr>
          </p:pic>
          <p:pic>
            <p:nvPicPr>
              <p:cNvPr id="5" name="Picture 20" descr="bioenergi">
                <a:extLst>
                  <a:ext uri="{FF2B5EF4-FFF2-40B4-BE49-F238E27FC236}">
                    <a16:creationId xmlns:a16="http://schemas.microsoft.com/office/drawing/2014/main" id="{2CE5A3DE-6E9C-4CED-9E3C-1E92EE392533}"/>
                  </a:ext>
                </a:extLst>
              </p:cNvPr>
              <p:cNvPicPr>
                <a:picLocks noChangeAspect="1" noChangeArrowheads="1"/>
              </p:cNvPicPr>
              <p:nvPr/>
            </p:nvPicPr>
            <p:blipFill>
              <a:blip r:embed="rId3" cstate="print"/>
              <a:srcRect/>
              <a:stretch>
                <a:fillRect/>
              </a:stretch>
            </p:blipFill>
            <p:spPr bwMode="auto">
              <a:xfrm>
                <a:off x="1690638" y="-4763"/>
                <a:ext cx="1873250" cy="1631951"/>
              </a:xfrm>
              <a:prstGeom prst="rect">
                <a:avLst/>
              </a:prstGeom>
              <a:noFill/>
            </p:spPr>
          </p:pic>
          <p:pic>
            <p:nvPicPr>
              <p:cNvPr id="6" name="Picture 22" descr="tundra_reinsdyr">
                <a:extLst>
                  <a:ext uri="{FF2B5EF4-FFF2-40B4-BE49-F238E27FC236}">
                    <a16:creationId xmlns:a16="http://schemas.microsoft.com/office/drawing/2014/main" id="{DD44C4F3-9ABD-4DEF-A49C-9D2362E8D748}"/>
                  </a:ext>
                </a:extLst>
              </p:cNvPr>
              <p:cNvPicPr>
                <a:picLocks noChangeAspect="1" noChangeArrowheads="1"/>
              </p:cNvPicPr>
              <p:nvPr/>
            </p:nvPicPr>
            <p:blipFill>
              <a:blip r:embed="rId4" cstate="print"/>
              <a:srcRect/>
              <a:stretch>
                <a:fillRect/>
              </a:stretch>
            </p:blipFill>
            <p:spPr bwMode="auto">
              <a:xfrm>
                <a:off x="3541713" y="0"/>
                <a:ext cx="1087437" cy="1628775"/>
              </a:xfrm>
              <a:prstGeom prst="rect">
                <a:avLst/>
              </a:prstGeom>
              <a:noFill/>
            </p:spPr>
          </p:pic>
          <p:pic>
            <p:nvPicPr>
              <p:cNvPr id="7" name="Picture 13" descr="klimaendringer_brennende klode">
                <a:extLst>
                  <a:ext uri="{FF2B5EF4-FFF2-40B4-BE49-F238E27FC236}">
                    <a16:creationId xmlns:a16="http://schemas.microsoft.com/office/drawing/2014/main" id="{DB586435-077A-4ADF-BBA8-315C08170BC5}"/>
                  </a:ext>
                </a:extLst>
              </p:cNvPr>
              <p:cNvPicPr>
                <a:picLocks noChangeAspect="1" noChangeArrowheads="1"/>
              </p:cNvPicPr>
              <p:nvPr/>
            </p:nvPicPr>
            <p:blipFill>
              <a:blip r:embed="rId5" cstate="print"/>
              <a:srcRect/>
              <a:stretch>
                <a:fillRect/>
              </a:stretch>
            </p:blipFill>
            <p:spPr bwMode="auto">
              <a:xfrm flipH="1">
                <a:off x="-17463" y="-19050"/>
                <a:ext cx="1763713" cy="1651000"/>
              </a:xfrm>
              <a:prstGeom prst="rect">
                <a:avLst/>
              </a:prstGeom>
              <a:noFill/>
            </p:spPr>
          </p:pic>
          <p:pic>
            <p:nvPicPr>
              <p:cNvPr id="8" name="Picture 2">
                <a:extLst>
                  <a:ext uri="{FF2B5EF4-FFF2-40B4-BE49-F238E27FC236}">
                    <a16:creationId xmlns:a16="http://schemas.microsoft.com/office/drawing/2014/main" id="{1C0D65E3-9EAE-42AE-821C-FCCC484CBF9C}"/>
                  </a:ext>
                </a:extLst>
              </p:cNvPr>
              <p:cNvPicPr>
                <a:picLocks noChangeAspect="1" noChangeArrowheads="1"/>
              </p:cNvPicPr>
              <p:nvPr/>
            </p:nvPicPr>
            <p:blipFill>
              <a:blip r:embed="rId6" cstate="print"/>
              <a:srcRect/>
              <a:stretch>
                <a:fillRect/>
              </a:stretch>
            </p:blipFill>
            <p:spPr bwMode="auto">
              <a:xfrm>
                <a:off x="6660233" y="-19050"/>
                <a:ext cx="2717352" cy="1674813"/>
              </a:xfrm>
              <a:prstGeom prst="rect">
                <a:avLst/>
              </a:prstGeom>
              <a:noFill/>
              <a:ln w="9525">
                <a:noFill/>
                <a:miter lim="800000"/>
                <a:headEnd/>
                <a:tailEnd/>
              </a:ln>
            </p:spPr>
          </p:pic>
        </p:grpSp>
        <p:pic>
          <p:nvPicPr>
            <p:cNvPr id="9" name="Picture 8" descr="http://t0.gstatic.com/images?q=tbn:ANd9GcRQY5FCxTnA0wIApdtw5lRtNKmvADKLkntqz2_S37dGajhYrHeezA">
              <a:extLst>
                <a:ext uri="{FF2B5EF4-FFF2-40B4-BE49-F238E27FC236}">
                  <a16:creationId xmlns:a16="http://schemas.microsoft.com/office/drawing/2014/main" id="{BADC7542-05E1-4144-A530-1FA21AE8D1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0987" y="4835716"/>
              <a:ext cx="2863775" cy="11650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farm8.staticflickr.com/7103/7340720240_4752f18936_c.jpg">
              <a:extLst>
                <a:ext uri="{FF2B5EF4-FFF2-40B4-BE49-F238E27FC236}">
                  <a16:creationId xmlns:a16="http://schemas.microsoft.com/office/drawing/2014/main" id="{B519096F-6F31-4B10-B9E0-EE464237C34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595862" y="4835717"/>
              <a:ext cx="2710062" cy="11646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avorn_4_web.jpg">
              <a:extLst>
                <a:ext uri="{FF2B5EF4-FFF2-40B4-BE49-F238E27FC236}">
                  <a16:creationId xmlns:a16="http://schemas.microsoft.com/office/drawing/2014/main" id="{6D9CFD45-0231-4A70-87B9-24D1C333CB9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 r="13592" b="2"/>
            <a:stretch/>
          </p:blipFill>
          <p:spPr bwMode="auto">
            <a:xfrm>
              <a:off x="8654664" y="4835717"/>
              <a:ext cx="2013336" cy="1164624"/>
            </a:xfrm>
            <a:prstGeom prst="rect">
              <a:avLst/>
            </a:prstGeom>
            <a:noFill/>
            <a:ln w="9525">
              <a:noFill/>
              <a:miter lim="800000"/>
              <a:headEnd/>
              <a:tailEnd/>
            </a:ln>
          </p:spPr>
        </p:pic>
        <p:pic>
          <p:nvPicPr>
            <p:cNvPr id="12" name="Picture 21" descr="Smolt">
              <a:extLst>
                <a:ext uri="{FF2B5EF4-FFF2-40B4-BE49-F238E27FC236}">
                  <a16:creationId xmlns:a16="http://schemas.microsoft.com/office/drawing/2014/main" id="{FDCB77F2-8EFA-4AAB-8109-D8DA0D7922F2}"/>
                </a:ext>
              </a:extLst>
            </p:cNvPr>
            <p:cNvPicPr>
              <a:picLocks noChangeAspect="1" noChangeArrowheads="1"/>
            </p:cNvPicPr>
            <p:nvPr/>
          </p:nvPicPr>
          <p:blipFill rotWithShape="1">
            <a:blip r:embed="rId10" cstate="print"/>
            <a:srcRect l="6760"/>
            <a:stretch/>
          </p:blipFill>
          <p:spPr bwMode="auto">
            <a:xfrm>
              <a:off x="3237857" y="4835716"/>
              <a:ext cx="2057863" cy="1165034"/>
            </a:xfrm>
            <a:prstGeom prst="rect">
              <a:avLst/>
            </a:prstGeom>
            <a:noFill/>
            <a:ln w="9525">
              <a:noFill/>
              <a:miter lim="800000"/>
              <a:headEnd/>
              <a:tailEnd/>
            </a:ln>
          </p:spPr>
        </p:pic>
        <p:pic>
          <p:nvPicPr>
            <p:cNvPr id="13" name="Picture 2" descr="Picture 232">
              <a:extLst>
                <a:ext uri="{FF2B5EF4-FFF2-40B4-BE49-F238E27FC236}">
                  <a16:creationId xmlns:a16="http://schemas.microsoft.com/office/drawing/2014/main" id="{89A2A19E-C5C9-4CA8-8FBC-9DB7B5555508}"/>
                </a:ext>
              </a:extLst>
            </p:cNvPr>
            <p:cNvPicPr>
              <a:picLocks noChangeAspect="1" noChangeArrowheads="1"/>
            </p:cNvPicPr>
            <p:nvPr/>
          </p:nvPicPr>
          <p:blipFill>
            <a:blip r:embed="rId11" cstate="print"/>
            <a:srcRect/>
            <a:stretch>
              <a:fillRect/>
            </a:stretch>
          </p:blipFill>
          <p:spPr bwMode="auto">
            <a:xfrm>
              <a:off x="5271664" y="4835306"/>
              <a:ext cx="1525174" cy="1165034"/>
            </a:xfrm>
            <a:prstGeom prst="rect">
              <a:avLst/>
            </a:prstGeom>
            <a:noFill/>
          </p:spPr>
        </p:pic>
        <p:pic>
          <p:nvPicPr>
            <p:cNvPr id="16" name="Picture 15">
              <a:extLst>
                <a:ext uri="{FF2B5EF4-FFF2-40B4-BE49-F238E27FC236}">
                  <a16:creationId xmlns:a16="http://schemas.microsoft.com/office/drawing/2014/main" id="{B52FD14D-4353-417E-85C5-B2FD702779D5}"/>
                </a:ext>
              </a:extLst>
            </p:cNvPr>
            <p:cNvPicPr>
              <a:picLocks noChangeAspect="1"/>
            </p:cNvPicPr>
            <p:nvPr/>
          </p:nvPicPr>
          <p:blipFill>
            <a:blip r:embed="rId12"/>
            <a:stretch>
              <a:fillRect/>
            </a:stretch>
          </p:blipFill>
          <p:spPr>
            <a:xfrm>
              <a:off x="1524006" y="2077647"/>
              <a:ext cx="9157097" cy="1055039"/>
            </a:xfrm>
            <a:prstGeom prst="rect">
              <a:avLst/>
            </a:prstGeom>
          </p:spPr>
        </p:pic>
        <p:pic>
          <p:nvPicPr>
            <p:cNvPr id="17" name="Picture 26" descr="NINA logo">
              <a:hlinkClick r:id="rId13"/>
              <a:extLst>
                <a:ext uri="{FF2B5EF4-FFF2-40B4-BE49-F238E27FC236}">
                  <a16:creationId xmlns:a16="http://schemas.microsoft.com/office/drawing/2014/main" id="{07A48963-BE7B-4E1F-A84C-E4FD3D851CC3}"/>
                </a:ext>
              </a:extLst>
            </p:cNvPr>
            <p:cNvPicPr>
              <a:picLocks noChangeAspect="1" noChangeArrowheads="1"/>
            </p:cNvPicPr>
            <p:nvPr/>
          </p:nvPicPr>
          <p:blipFill>
            <a:blip r:embed="rId14" cstate="print"/>
            <a:srcRect b="15961"/>
            <a:stretch>
              <a:fillRect/>
            </a:stretch>
          </p:blipFill>
          <p:spPr bwMode="auto">
            <a:xfrm>
              <a:off x="3514135" y="3205599"/>
              <a:ext cx="561101" cy="281273"/>
            </a:xfrm>
            <a:prstGeom prst="rect">
              <a:avLst/>
            </a:prstGeom>
            <a:noFill/>
            <a:ln w="9525">
              <a:noFill/>
              <a:miter lim="800000"/>
              <a:headEnd/>
              <a:tailEnd/>
            </a:ln>
          </p:spPr>
        </p:pic>
        <p:pic>
          <p:nvPicPr>
            <p:cNvPr id="18" name="Picture 14" descr="Uni Research">
              <a:hlinkClick r:id="rId15"/>
              <a:extLst>
                <a:ext uri="{FF2B5EF4-FFF2-40B4-BE49-F238E27FC236}">
                  <a16:creationId xmlns:a16="http://schemas.microsoft.com/office/drawing/2014/main" id="{8E467804-B527-48C0-A327-CD5142D2AA8B}"/>
                </a:ext>
              </a:extLst>
            </p:cNvPr>
            <p:cNvPicPr>
              <a:picLocks noChangeAspect="1" noChangeArrowheads="1"/>
            </p:cNvPicPr>
            <p:nvPr/>
          </p:nvPicPr>
          <p:blipFill>
            <a:blip r:embed="rId16" cstate="print"/>
            <a:srcRect/>
            <a:stretch>
              <a:fillRect/>
            </a:stretch>
          </p:blipFill>
          <p:spPr bwMode="auto">
            <a:xfrm>
              <a:off x="9138992" y="3199808"/>
              <a:ext cx="1044680" cy="271937"/>
            </a:xfrm>
            <a:prstGeom prst="rect">
              <a:avLst/>
            </a:prstGeom>
            <a:noFill/>
            <a:ln w="9525">
              <a:noFill/>
              <a:miter lim="800000"/>
              <a:headEnd/>
              <a:tailEnd/>
            </a:ln>
          </p:spPr>
        </p:pic>
        <p:pic>
          <p:nvPicPr>
            <p:cNvPr id="19" name="Picture 18" descr="Hjem til forsiden">
              <a:hlinkClick r:id="rId17"/>
              <a:extLst>
                <a:ext uri="{FF2B5EF4-FFF2-40B4-BE49-F238E27FC236}">
                  <a16:creationId xmlns:a16="http://schemas.microsoft.com/office/drawing/2014/main" id="{328A20AD-1758-4CA3-9F11-47B432F43FCF}"/>
                </a:ext>
              </a:extLst>
            </p:cNvPr>
            <p:cNvPicPr>
              <a:picLocks noChangeAspect="1" noChangeArrowheads="1"/>
            </p:cNvPicPr>
            <p:nvPr/>
          </p:nvPicPr>
          <p:blipFill>
            <a:blip r:embed="rId18" cstate="print"/>
            <a:srcRect/>
            <a:stretch>
              <a:fillRect/>
            </a:stretch>
          </p:blipFill>
          <p:spPr bwMode="auto">
            <a:xfrm>
              <a:off x="1843418" y="3244541"/>
              <a:ext cx="1232527" cy="256669"/>
            </a:xfrm>
            <a:prstGeom prst="rect">
              <a:avLst/>
            </a:prstGeom>
            <a:noFill/>
            <a:ln w="9525">
              <a:noFill/>
              <a:miter lim="800000"/>
              <a:headEnd/>
              <a:tailEnd/>
            </a:ln>
          </p:spPr>
        </p:pic>
        <p:pic>
          <p:nvPicPr>
            <p:cNvPr id="21" name="Picture 20" descr="http://www.niva.no/symfoni/infoportal/publikasjon.nsf/URL/D4BE57A93F360020C125775B003BDCCB/$File/NIVA.jpg">
              <a:hlinkClick r:id="rId19"/>
              <a:extLst>
                <a:ext uri="{FF2B5EF4-FFF2-40B4-BE49-F238E27FC236}">
                  <a16:creationId xmlns:a16="http://schemas.microsoft.com/office/drawing/2014/main" id="{7681AA2B-0736-43DA-807A-2958C5F3F102}"/>
                </a:ext>
              </a:extLst>
            </p:cNvPr>
            <p:cNvPicPr>
              <a:picLocks noChangeAspect="1" noChangeArrowheads="1"/>
            </p:cNvPicPr>
            <p:nvPr/>
          </p:nvPicPr>
          <p:blipFill>
            <a:blip r:embed="rId20" cstate="print"/>
            <a:srcRect l="3169" t="2127"/>
            <a:stretch>
              <a:fillRect/>
            </a:stretch>
          </p:blipFill>
          <p:spPr bwMode="auto">
            <a:xfrm>
              <a:off x="8049402" y="3193119"/>
              <a:ext cx="673816" cy="281273"/>
            </a:xfrm>
            <a:prstGeom prst="rect">
              <a:avLst/>
            </a:prstGeom>
            <a:noFill/>
            <a:ln w="9525">
              <a:noFill/>
              <a:miter lim="800000"/>
              <a:headEnd/>
              <a:tailEnd/>
            </a:ln>
          </p:spPr>
        </p:pic>
        <p:pic>
          <p:nvPicPr>
            <p:cNvPr id="2050" name="Picture 2" descr="Bilderesultat for knowledge for a better world">
              <a:extLst>
                <a:ext uri="{FF2B5EF4-FFF2-40B4-BE49-F238E27FC236}">
                  <a16:creationId xmlns:a16="http://schemas.microsoft.com/office/drawing/2014/main" id="{CDF363B1-0F09-456B-AEE3-83E19A4F2D07}"/>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3422" y="3209438"/>
              <a:ext cx="1236198" cy="3461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B92AD40-3206-40BF-8E1F-67E0884D9BF4}"/>
                </a:ext>
              </a:extLst>
            </p:cNvPr>
            <p:cNvPicPr>
              <a:picLocks noChangeAspect="1"/>
            </p:cNvPicPr>
            <p:nvPr/>
          </p:nvPicPr>
          <p:blipFill rotWithShape="1">
            <a:blip r:embed="rId22">
              <a:clrChange>
                <a:clrFrom>
                  <a:srgbClr val="FFFFFF"/>
                </a:clrFrom>
                <a:clrTo>
                  <a:srgbClr val="FFFFFF">
                    <a:alpha val="0"/>
                  </a:srgbClr>
                </a:clrTo>
              </a:clrChange>
            </a:blip>
            <a:srcRect r="19461"/>
            <a:stretch/>
          </p:blipFill>
          <p:spPr>
            <a:xfrm>
              <a:off x="5957507" y="3199803"/>
              <a:ext cx="1925662" cy="279722"/>
            </a:xfrm>
            <a:prstGeom prst="rect">
              <a:avLst/>
            </a:prstGeom>
          </p:spPr>
        </p:pic>
        <p:sp>
          <p:nvSpPr>
            <p:cNvPr id="14" name="Rectangle 13">
              <a:extLst>
                <a:ext uri="{FF2B5EF4-FFF2-40B4-BE49-F238E27FC236}">
                  <a16:creationId xmlns:a16="http://schemas.microsoft.com/office/drawing/2014/main" id="{D2E7D72C-C946-41C6-93AA-3FC2C170DD6C}"/>
                </a:ext>
              </a:extLst>
            </p:cNvPr>
            <p:cNvSpPr/>
            <p:nvPr/>
          </p:nvSpPr>
          <p:spPr>
            <a:xfrm>
              <a:off x="1980783" y="3646249"/>
              <a:ext cx="2714434" cy="960616"/>
            </a:xfrm>
            <a:prstGeom prst="rect">
              <a:avLst/>
            </a:prstGeom>
          </p:spPr>
          <p:txBody>
            <a:bodyPr wrap="square">
              <a:spAutoFit/>
            </a:bodyPr>
            <a:lstStyle/>
            <a:p>
              <a:r>
                <a:rPr lang="nb-NO" sz="1100" b="1" dirty="0"/>
                <a:t>In </a:t>
              </a:r>
              <a:r>
                <a:rPr lang="nb-NO" sz="1100" b="1" dirty="0" err="1"/>
                <a:t>numbers</a:t>
              </a:r>
              <a:r>
                <a:rPr lang="nb-NO" sz="1100" b="1" dirty="0"/>
                <a:t>:</a:t>
              </a:r>
            </a:p>
            <a:p>
              <a:pPr marL="214313" indent="-214313">
                <a:buFont typeface="Wingdings" panose="05000000000000000000" pitchFamily="2" charset="2"/>
                <a:buChar char="Ø"/>
              </a:pPr>
              <a:r>
                <a:rPr lang="nb-NO" sz="1100" dirty="0"/>
                <a:t>12 </a:t>
              </a:r>
              <a:r>
                <a:rPr lang="nb-NO" sz="1100" dirty="0" err="1"/>
                <a:t>large</a:t>
              </a:r>
              <a:r>
                <a:rPr lang="nb-NO" sz="1100" dirty="0"/>
                <a:t> </a:t>
              </a:r>
              <a:r>
                <a:rPr lang="nb-NO" sz="1100" dirty="0" err="1"/>
                <a:t>research</a:t>
              </a:r>
              <a:r>
                <a:rPr lang="nb-NO" sz="1100" dirty="0"/>
                <a:t> </a:t>
              </a:r>
              <a:r>
                <a:rPr lang="nb-NO" sz="1100" dirty="0" err="1"/>
                <a:t>projects</a:t>
              </a:r>
              <a:r>
                <a:rPr lang="nb-NO" sz="1100" dirty="0"/>
                <a:t> </a:t>
              </a:r>
            </a:p>
            <a:p>
              <a:pPr marL="214313" indent="-214313">
                <a:buFont typeface="Wingdings" panose="05000000000000000000" pitchFamily="2" charset="2"/>
                <a:buChar char="Ø"/>
              </a:pPr>
              <a:r>
                <a:rPr lang="nb-NO" sz="1100" dirty="0"/>
                <a:t>7 Norwegian </a:t>
              </a:r>
              <a:r>
                <a:rPr lang="nb-NO" sz="1100" dirty="0" err="1"/>
                <a:t>research</a:t>
              </a:r>
              <a:r>
                <a:rPr lang="nb-NO" sz="1100" dirty="0"/>
                <a:t> partners </a:t>
              </a:r>
            </a:p>
            <a:p>
              <a:pPr marL="214313" indent="-214313">
                <a:buFont typeface="Wingdings" panose="05000000000000000000" pitchFamily="2" charset="2"/>
                <a:buChar char="Ø"/>
              </a:pPr>
              <a:r>
                <a:rPr lang="nb-NO" sz="1100" dirty="0"/>
                <a:t>16 Industry partners and 2 management partners </a:t>
              </a:r>
            </a:p>
            <a:p>
              <a:pPr marL="214313" indent="-214313">
                <a:buFont typeface="Wingdings" panose="05000000000000000000" pitchFamily="2" charset="2"/>
                <a:buChar char="Ø"/>
              </a:pPr>
              <a:r>
                <a:rPr lang="nb-NO" sz="1100" dirty="0"/>
                <a:t>Budget: ~350 MNOK </a:t>
              </a:r>
            </a:p>
            <a:p>
              <a:pPr marL="214313" indent="-214313">
                <a:buFont typeface="Wingdings" panose="05000000000000000000" pitchFamily="2" charset="2"/>
                <a:buChar char="Ø"/>
              </a:pPr>
              <a:r>
                <a:rPr lang="nb-NO" sz="1100" dirty="0"/>
                <a:t>30 PhD, 7 Post-</a:t>
              </a:r>
              <a:r>
                <a:rPr lang="nb-NO" sz="1100" dirty="0" err="1"/>
                <a:t>doc</a:t>
              </a:r>
              <a:r>
                <a:rPr lang="nb-NO" sz="1100" dirty="0"/>
                <a:t> </a:t>
              </a:r>
              <a:r>
                <a:rPr lang="nb-NO" sz="1100" dirty="0" err="1"/>
                <a:t>positions</a:t>
              </a:r>
              <a:r>
                <a:rPr lang="nb-NO" sz="1100" dirty="0"/>
                <a:t>, 100 Master </a:t>
              </a:r>
              <a:r>
                <a:rPr lang="nb-NO" sz="1100" dirty="0" err="1"/>
                <a:t>thesis</a:t>
              </a:r>
              <a:endParaRPr lang="nb-NO" sz="1100" dirty="0"/>
            </a:p>
            <a:p>
              <a:pPr marL="214313" indent="-214313">
                <a:buFont typeface="Wingdings" panose="05000000000000000000" pitchFamily="2" charset="2"/>
                <a:buChar char="Ø"/>
              </a:pPr>
              <a:r>
                <a:rPr lang="nb-NO" sz="1100" dirty="0"/>
                <a:t>International student and </a:t>
              </a:r>
              <a:r>
                <a:rPr lang="nb-NO" sz="1100" dirty="0" err="1"/>
                <a:t>professional</a:t>
              </a:r>
              <a:r>
                <a:rPr lang="nb-NO" sz="1100" dirty="0"/>
                <a:t> </a:t>
              </a:r>
              <a:r>
                <a:rPr lang="nb-NO" sz="1100" dirty="0" err="1"/>
                <a:t>exchange</a:t>
              </a:r>
              <a:endParaRPr lang="nb-NO" sz="1100" dirty="0"/>
            </a:p>
          </p:txBody>
        </p:sp>
        <p:sp>
          <p:nvSpPr>
            <p:cNvPr id="15" name="Rectangle 14">
              <a:extLst>
                <a:ext uri="{FF2B5EF4-FFF2-40B4-BE49-F238E27FC236}">
                  <a16:creationId xmlns:a16="http://schemas.microsoft.com/office/drawing/2014/main" id="{D0F62F18-696F-4087-8A99-F0C5D13D0FEA}"/>
                </a:ext>
              </a:extLst>
            </p:cNvPr>
            <p:cNvSpPr/>
            <p:nvPr/>
          </p:nvSpPr>
          <p:spPr>
            <a:xfrm>
              <a:off x="4376105" y="5653727"/>
              <a:ext cx="3699479" cy="323165"/>
            </a:xfrm>
            <a:prstGeom prst="rect">
              <a:avLst/>
            </a:prstGeom>
          </p:spPr>
          <p:txBody>
            <a:bodyPr wrap="square">
              <a:spAutoFit/>
            </a:bodyPr>
            <a:lstStyle/>
            <a:p>
              <a:r>
                <a:rPr lang="nb-NO" sz="1500" b="1" dirty="0" err="1">
                  <a:solidFill>
                    <a:schemeClr val="bg1"/>
                  </a:solidFill>
                </a:rPr>
                <a:t>Renewable</a:t>
              </a:r>
              <a:r>
                <a:rPr lang="nb-NO" sz="1500" b="1" dirty="0">
                  <a:solidFill>
                    <a:schemeClr val="bg1"/>
                  </a:solidFill>
                </a:rPr>
                <a:t> </a:t>
              </a:r>
              <a:r>
                <a:rPr lang="nb-NO" sz="1500" b="1" dirty="0" err="1">
                  <a:solidFill>
                    <a:schemeClr val="bg1"/>
                  </a:solidFill>
                </a:rPr>
                <a:t>energy</a:t>
              </a:r>
              <a:r>
                <a:rPr lang="nb-NO" sz="1500" b="1" dirty="0">
                  <a:solidFill>
                    <a:schemeClr val="bg1"/>
                  </a:solidFill>
                </a:rPr>
                <a:t> </a:t>
              </a:r>
              <a:r>
                <a:rPr lang="nb-NO" sz="1500" b="1" dirty="0" err="1">
                  <a:solidFill>
                    <a:schemeClr val="bg1"/>
                  </a:solidFill>
                </a:rPr>
                <a:t>respecting</a:t>
              </a:r>
              <a:r>
                <a:rPr lang="nb-NO" sz="1500" b="1" dirty="0">
                  <a:solidFill>
                    <a:schemeClr val="bg1"/>
                  </a:solidFill>
                </a:rPr>
                <a:t> nature</a:t>
              </a:r>
            </a:p>
          </p:txBody>
        </p:sp>
        <p:sp>
          <p:nvSpPr>
            <p:cNvPr id="25" name="TextBox 24">
              <a:extLst>
                <a:ext uri="{FF2B5EF4-FFF2-40B4-BE49-F238E27FC236}">
                  <a16:creationId xmlns:a16="http://schemas.microsoft.com/office/drawing/2014/main" id="{19F3236F-2FCF-453C-9CAF-CF6D98AE358B}"/>
                </a:ext>
              </a:extLst>
            </p:cNvPr>
            <p:cNvSpPr txBox="1"/>
            <p:nvPr/>
          </p:nvSpPr>
          <p:spPr>
            <a:xfrm>
              <a:off x="5131521" y="3787085"/>
              <a:ext cx="1782809" cy="451373"/>
            </a:xfrm>
            <a:prstGeom prst="rect">
              <a:avLst/>
            </a:prstGeom>
            <a:noFill/>
          </p:spPr>
          <p:txBody>
            <a:bodyPr wrap="none" rtlCol="0">
              <a:spAutoFit/>
            </a:bodyPr>
            <a:lstStyle/>
            <a:p>
              <a:pPr marL="128588" indent="-128588">
                <a:buFont typeface="Wingdings" panose="05000000000000000000" pitchFamily="2" charset="2"/>
                <a:buChar char="Ø"/>
              </a:pPr>
              <a:r>
                <a:rPr lang="en-US" sz="1100" dirty="0"/>
                <a:t>170 scientific publications</a:t>
              </a:r>
            </a:p>
            <a:p>
              <a:pPr marL="128588" indent="-128588">
                <a:buFont typeface="Wingdings" panose="05000000000000000000" pitchFamily="2" charset="2"/>
                <a:buChar char="Ø"/>
              </a:pPr>
              <a:r>
                <a:rPr lang="en-US" sz="1100" dirty="0"/>
                <a:t>500 ++ conference presentations</a:t>
              </a:r>
            </a:p>
            <a:p>
              <a:pPr marL="128588" indent="-128588">
                <a:buFont typeface="Wingdings" panose="05000000000000000000" pitchFamily="2" charset="2"/>
                <a:buChar char="Ø"/>
              </a:pPr>
              <a:r>
                <a:rPr lang="en-US" sz="1100" dirty="0"/>
                <a:t>32 specific innovations identified</a:t>
              </a:r>
              <a:endParaRPr lang="nb-NO" sz="1100" dirty="0"/>
            </a:p>
          </p:txBody>
        </p:sp>
      </p:grpSp>
      <p:pic>
        <p:nvPicPr>
          <p:cNvPr id="22" name="Picture 21">
            <a:extLst>
              <a:ext uri="{FF2B5EF4-FFF2-40B4-BE49-F238E27FC236}">
                <a16:creationId xmlns:a16="http://schemas.microsoft.com/office/drawing/2014/main" id="{720B86A0-D384-32CA-C478-A212A6DFB2A9}"/>
              </a:ext>
            </a:extLst>
          </p:cNvPr>
          <p:cNvPicPr>
            <a:picLocks noChangeAspect="1"/>
          </p:cNvPicPr>
          <p:nvPr/>
        </p:nvPicPr>
        <p:blipFill>
          <a:blip r:embed="rId23"/>
          <a:stretch>
            <a:fillRect/>
          </a:stretch>
        </p:blipFill>
        <p:spPr>
          <a:xfrm>
            <a:off x="8142408" y="3588094"/>
            <a:ext cx="3573799" cy="3129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710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har\Documents\Pro\EnviDORR\Håndbok\figurer\figur 17a_ulrich_pu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93" b="21748"/>
          <a:stretch/>
        </p:blipFill>
        <p:spPr bwMode="auto">
          <a:xfrm>
            <a:off x="6803911" y="1866629"/>
            <a:ext cx="2296257" cy="1782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86370" y="3584081"/>
            <a:ext cx="971228" cy="323165"/>
          </a:xfrm>
          <a:prstGeom prst="rect">
            <a:avLst/>
          </a:prstGeom>
          <a:noFill/>
        </p:spPr>
        <p:txBody>
          <a:bodyPr wrap="none" rtlCol="0">
            <a:spAutoFit/>
          </a:bodyPr>
          <a:lstStyle/>
          <a:p>
            <a:r>
              <a:rPr lang="nb-NO" sz="1500" dirty="0" err="1">
                <a:solidFill>
                  <a:srgbClr val="002060"/>
                </a:solidFill>
                <a:latin typeface="+mn-lt"/>
              </a:rPr>
              <a:t>Wateruse</a:t>
            </a:r>
            <a:endParaRPr lang="nb-NO" sz="1500" dirty="0">
              <a:solidFill>
                <a:srgbClr val="002060"/>
              </a:solidFill>
              <a:latin typeface="+mn-lt"/>
            </a:endParaRPr>
          </a:p>
        </p:txBody>
      </p:sp>
      <p:sp>
        <p:nvSpPr>
          <p:cNvPr id="8" name="TextBox 7"/>
          <p:cNvSpPr txBox="1"/>
          <p:nvPr/>
        </p:nvSpPr>
        <p:spPr>
          <a:xfrm>
            <a:off x="6885549" y="3578396"/>
            <a:ext cx="1630959" cy="323165"/>
          </a:xfrm>
          <a:prstGeom prst="rect">
            <a:avLst/>
          </a:prstGeom>
          <a:noFill/>
        </p:spPr>
        <p:txBody>
          <a:bodyPr wrap="none" rtlCol="0">
            <a:spAutoFit/>
          </a:bodyPr>
          <a:lstStyle/>
          <a:p>
            <a:r>
              <a:rPr lang="nb-NO" sz="1500" dirty="0">
                <a:solidFill>
                  <a:srgbClr val="002060"/>
                </a:solidFill>
                <a:latin typeface="+mn-lt"/>
              </a:rPr>
              <a:t>Habitat </a:t>
            </a:r>
            <a:r>
              <a:rPr lang="nb-NO" sz="1500" dirty="0" err="1">
                <a:solidFill>
                  <a:srgbClr val="002060"/>
                </a:solidFill>
                <a:latin typeface="+mn-lt"/>
              </a:rPr>
              <a:t>measures</a:t>
            </a:r>
            <a:endParaRPr lang="nb-NO" sz="1500" dirty="0">
              <a:solidFill>
                <a:srgbClr val="002060"/>
              </a:solidFill>
              <a:latin typeface="+mn-lt"/>
            </a:endParaRPr>
          </a:p>
        </p:txBody>
      </p:sp>
      <p:sp>
        <p:nvSpPr>
          <p:cNvPr id="9" name="TextBox 8"/>
          <p:cNvSpPr txBox="1"/>
          <p:nvPr/>
        </p:nvSpPr>
        <p:spPr>
          <a:xfrm>
            <a:off x="3991941" y="5452517"/>
            <a:ext cx="2182008" cy="323165"/>
          </a:xfrm>
          <a:prstGeom prst="rect">
            <a:avLst/>
          </a:prstGeom>
          <a:noFill/>
        </p:spPr>
        <p:txBody>
          <a:bodyPr wrap="none" rtlCol="0">
            <a:spAutoFit/>
          </a:bodyPr>
          <a:lstStyle/>
          <a:p>
            <a:r>
              <a:rPr lang="nb-NO" sz="1500" dirty="0" err="1">
                <a:solidFill>
                  <a:srgbClr val="002060"/>
                </a:solidFill>
                <a:latin typeface="+mn-lt"/>
              </a:rPr>
              <a:t>Hydropower</a:t>
            </a:r>
            <a:r>
              <a:rPr lang="nb-NO" sz="1500" dirty="0">
                <a:solidFill>
                  <a:srgbClr val="002060"/>
                </a:solidFill>
                <a:latin typeface="+mn-lt"/>
              </a:rPr>
              <a:t> </a:t>
            </a:r>
            <a:r>
              <a:rPr lang="nb-NO" sz="1500" dirty="0" err="1">
                <a:solidFill>
                  <a:srgbClr val="002060"/>
                </a:solidFill>
                <a:latin typeface="+mn-lt"/>
              </a:rPr>
              <a:t>production</a:t>
            </a:r>
            <a:endParaRPr lang="nb-NO" sz="1500" dirty="0">
              <a:solidFill>
                <a:srgbClr val="002060"/>
              </a:solidFill>
              <a:latin typeface="+mn-lt"/>
            </a:endParaRPr>
          </a:p>
        </p:txBody>
      </p:sp>
      <p:pic>
        <p:nvPicPr>
          <p:cNvPr id="10" name="Picture 14" descr="img018"/>
          <p:cNvPicPr>
            <a:picLocks noChangeAspect="1" noChangeArrowheads="1"/>
          </p:cNvPicPr>
          <p:nvPr/>
        </p:nvPicPr>
        <p:blipFill rotWithShape="1">
          <a:blip r:embed="rId3" cstate="print"/>
          <a:srcRect r="18511" b="19166"/>
          <a:stretch/>
        </p:blipFill>
        <p:spPr bwMode="auto">
          <a:xfrm>
            <a:off x="3493709" y="3903645"/>
            <a:ext cx="2733026" cy="1552883"/>
          </a:xfrm>
          <a:prstGeom prst="rect">
            <a:avLst/>
          </a:prstGeom>
          <a:noFill/>
        </p:spPr>
      </p:pic>
      <p:sp>
        <p:nvSpPr>
          <p:cNvPr id="6" name="TextBox 5"/>
          <p:cNvSpPr txBox="1"/>
          <p:nvPr/>
        </p:nvSpPr>
        <p:spPr>
          <a:xfrm>
            <a:off x="6330800" y="4301984"/>
            <a:ext cx="458780" cy="646331"/>
          </a:xfrm>
          <a:prstGeom prst="rect">
            <a:avLst/>
          </a:prstGeom>
          <a:noFill/>
        </p:spPr>
        <p:txBody>
          <a:bodyPr wrap="none" rtlCol="0">
            <a:spAutoFit/>
          </a:bodyPr>
          <a:lstStyle/>
          <a:p>
            <a:r>
              <a:rPr lang="nb-NO" b="1" dirty="0">
                <a:solidFill>
                  <a:srgbClr val="002060"/>
                </a:solidFill>
                <a:latin typeface="+mn-lt"/>
              </a:rPr>
              <a:t>=</a:t>
            </a:r>
          </a:p>
        </p:txBody>
      </p:sp>
      <p:sp>
        <p:nvSpPr>
          <p:cNvPr id="12" name="TextBox 11"/>
          <p:cNvSpPr txBox="1"/>
          <p:nvPr/>
        </p:nvSpPr>
        <p:spPr>
          <a:xfrm>
            <a:off x="6185314" y="2391813"/>
            <a:ext cx="458780" cy="646331"/>
          </a:xfrm>
          <a:prstGeom prst="rect">
            <a:avLst/>
          </a:prstGeom>
          <a:noFill/>
        </p:spPr>
        <p:txBody>
          <a:bodyPr wrap="none" rtlCol="0">
            <a:spAutoFit/>
          </a:bodyPr>
          <a:lstStyle/>
          <a:p>
            <a:r>
              <a:rPr lang="nb-NO" b="1" dirty="0">
                <a:solidFill>
                  <a:srgbClr val="002060"/>
                </a:solidFill>
                <a:latin typeface="+mn-lt"/>
              </a:rPr>
              <a:t>+</a:t>
            </a:r>
          </a:p>
        </p:txBody>
      </p:sp>
      <p:sp>
        <p:nvSpPr>
          <p:cNvPr id="13" name="TextBox 12"/>
          <p:cNvSpPr txBox="1"/>
          <p:nvPr/>
        </p:nvSpPr>
        <p:spPr>
          <a:xfrm>
            <a:off x="2926086" y="4325443"/>
            <a:ext cx="458780" cy="646331"/>
          </a:xfrm>
          <a:prstGeom prst="rect">
            <a:avLst/>
          </a:prstGeom>
          <a:noFill/>
        </p:spPr>
        <p:txBody>
          <a:bodyPr wrap="none" rtlCol="0">
            <a:spAutoFit/>
          </a:bodyPr>
          <a:lstStyle/>
          <a:p>
            <a:r>
              <a:rPr lang="nb-NO" b="1" dirty="0">
                <a:solidFill>
                  <a:srgbClr val="002060"/>
                </a:solidFill>
                <a:latin typeface="+mn-lt"/>
              </a:rPr>
              <a:t>+</a:t>
            </a:r>
          </a:p>
        </p:txBody>
      </p:sp>
      <p:pic>
        <p:nvPicPr>
          <p:cNvPr id="14" name="Picture 10" descr="renaweble"/>
          <p:cNvPicPr>
            <a:picLocks noChangeAspect="1" noChangeArrowheads="1"/>
          </p:cNvPicPr>
          <p:nvPr/>
        </p:nvPicPr>
        <p:blipFill>
          <a:blip r:embed="rId4" cstate="print"/>
          <a:srcRect/>
          <a:stretch>
            <a:fillRect/>
          </a:stretch>
        </p:blipFill>
        <p:spPr bwMode="auto">
          <a:xfrm>
            <a:off x="7257694" y="3982766"/>
            <a:ext cx="2242991" cy="1261683"/>
          </a:xfrm>
          <a:prstGeom prst="rect">
            <a:avLst/>
          </a:prstGeom>
          <a:noFill/>
        </p:spPr>
      </p:pic>
      <p:sp>
        <p:nvSpPr>
          <p:cNvPr id="15" name="TextBox 14"/>
          <p:cNvSpPr txBox="1"/>
          <p:nvPr/>
        </p:nvSpPr>
        <p:spPr>
          <a:xfrm>
            <a:off x="7257695" y="5269512"/>
            <a:ext cx="1992661" cy="323165"/>
          </a:xfrm>
          <a:prstGeom prst="rect">
            <a:avLst/>
          </a:prstGeom>
          <a:noFill/>
        </p:spPr>
        <p:txBody>
          <a:bodyPr wrap="none" rtlCol="0">
            <a:spAutoFit/>
          </a:bodyPr>
          <a:lstStyle/>
          <a:p>
            <a:r>
              <a:rPr lang="nb-NO" sz="1500" dirty="0" err="1">
                <a:solidFill>
                  <a:srgbClr val="002060"/>
                </a:solidFill>
                <a:latin typeface="+mn-lt"/>
              </a:rPr>
              <a:t>Environmental</a:t>
            </a:r>
            <a:r>
              <a:rPr lang="nb-NO" sz="1500" dirty="0">
                <a:solidFill>
                  <a:srgbClr val="002060"/>
                </a:solidFill>
                <a:latin typeface="+mn-lt"/>
              </a:rPr>
              <a:t> design</a:t>
            </a:r>
          </a:p>
        </p:txBody>
      </p:sp>
      <p:pic>
        <p:nvPicPr>
          <p:cNvPr id="2" name="Picture 1">
            <a:extLst>
              <a:ext uri="{FF2B5EF4-FFF2-40B4-BE49-F238E27FC236}">
                <a16:creationId xmlns:a16="http://schemas.microsoft.com/office/drawing/2014/main" id="{0B585EE8-B74C-49D1-ABC1-973F5F3C44F1}"/>
              </a:ext>
            </a:extLst>
          </p:cNvPr>
          <p:cNvPicPr>
            <a:picLocks noChangeAspect="1"/>
          </p:cNvPicPr>
          <p:nvPr/>
        </p:nvPicPr>
        <p:blipFill rotWithShape="1">
          <a:blip r:embed="rId5"/>
          <a:srcRect b="10344"/>
          <a:stretch/>
        </p:blipFill>
        <p:spPr>
          <a:xfrm>
            <a:off x="3057791" y="1892960"/>
            <a:ext cx="3044758" cy="1710446"/>
          </a:xfrm>
          <a:prstGeom prst="rect">
            <a:avLst/>
          </a:prstGeom>
        </p:spPr>
      </p:pic>
      <p:pic>
        <p:nvPicPr>
          <p:cNvPr id="16" name="Picture 15">
            <a:extLst>
              <a:ext uri="{FF2B5EF4-FFF2-40B4-BE49-F238E27FC236}">
                <a16:creationId xmlns:a16="http://schemas.microsoft.com/office/drawing/2014/main" id="{FC57B547-0D4A-4A25-A260-A8BD50569D99}"/>
              </a:ext>
            </a:extLst>
          </p:cNvPr>
          <p:cNvPicPr>
            <a:picLocks noChangeAspect="1"/>
          </p:cNvPicPr>
          <p:nvPr/>
        </p:nvPicPr>
        <p:blipFill>
          <a:blip r:embed="rId6"/>
          <a:stretch>
            <a:fillRect/>
          </a:stretch>
        </p:blipFill>
        <p:spPr>
          <a:xfrm>
            <a:off x="1524006" y="857256"/>
            <a:ext cx="9157097" cy="1055039"/>
          </a:xfrm>
          <a:prstGeom prst="rect">
            <a:avLst/>
          </a:prstGeom>
        </p:spPr>
      </p:pic>
    </p:spTree>
    <p:extLst>
      <p:ext uri="{BB962C8B-B14F-4D97-AF65-F5344CB8AC3E}">
        <p14:creationId xmlns:p14="http://schemas.microsoft.com/office/powerpoint/2010/main" val="2477554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P spid="12"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descr="SRREN_05">
            <a:extLst>
              <a:ext uri="{FF2B5EF4-FFF2-40B4-BE49-F238E27FC236}">
                <a16:creationId xmlns:a16="http://schemas.microsoft.com/office/drawing/2014/main" id="{4ADB01B3-C186-7898-EB16-BBEFAF1738C0}"/>
              </a:ext>
            </a:extLst>
          </p:cNvPr>
          <p:cNvPicPr>
            <a:picLocks noChangeAspect="1" noChangeArrowheads="1"/>
          </p:cNvPicPr>
          <p:nvPr/>
        </p:nvPicPr>
        <p:blipFill>
          <a:blip r:embed="rId2" cstate="print"/>
          <a:srcRect/>
          <a:stretch>
            <a:fillRect/>
          </a:stretch>
        </p:blipFill>
        <p:spPr bwMode="auto">
          <a:xfrm>
            <a:off x="1775031" y="0"/>
            <a:ext cx="8641937" cy="651561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6" name="Picture 5">
            <a:extLst>
              <a:ext uri="{FF2B5EF4-FFF2-40B4-BE49-F238E27FC236}">
                <a16:creationId xmlns:a16="http://schemas.microsoft.com/office/drawing/2014/main" id="{EC5C46B6-277F-592B-43D5-11B1BE9FB43C}"/>
              </a:ext>
            </a:extLst>
          </p:cNvPr>
          <p:cNvPicPr>
            <a:picLocks noChangeAspect="1"/>
          </p:cNvPicPr>
          <p:nvPr/>
        </p:nvPicPr>
        <p:blipFill>
          <a:blip r:embed="rId3"/>
          <a:stretch>
            <a:fillRect/>
          </a:stretch>
        </p:blipFill>
        <p:spPr>
          <a:xfrm>
            <a:off x="3459449" y="3556904"/>
            <a:ext cx="4120671" cy="1737214"/>
          </a:xfrm>
          <a:prstGeom prst="rect">
            <a:avLst/>
          </a:prstGeom>
        </p:spPr>
      </p:pic>
      <p:sp>
        <p:nvSpPr>
          <p:cNvPr id="8" name="Rectangle 7">
            <a:extLst>
              <a:ext uri="{FF2B5EF4-FFF2-40B4-BE49-F238E27FC236}">
                <a16:creationId xmlns:a16="http://schemas.microsoft.com/office/drawing/2014/main" id="{5E30CF7E-4D19-56E7-0F21-23865FEFCA11}"/>
              </a:ext>
            </a:extLst>
          </p:cNvPr>
          <p:cNvSpPr/>
          <p:nvPr/>
        </p:nvSpPr>
        <p:spPr bwMode="auto">
          <a:xfrm>
            <a:off x="0" y="1"/>
            <a:ext cx="12192000" cy="6515617"/>
          </a:xfrm>
          <a:custGeom>
            <a:avLst/>
            <a:gdLst>
              <a:gd name="connsiteX0" fmla="*/ 0 w 12192000"/>
              <a:gd name="connsiteY0" fmla="*/ 0 h 6515617"/>
              <a:gd name="connsiteX1" fmla="*/ 12192000 w 12192000"/>
              <a:gd name="connsiteY1" fmla="*/ 0 h 6515617"/>
              <a:gd name="connsiteX2" fmla="*/ 12192000 w 12192000"/>
              <a:gd name="connsiteY2" fmla="*/ 6515617 h 6515617"/>
              <a:gd name="connsiteX3" fmla="*/ 0 w 12192000"/>
              <a:gd name="connsiteY3" fmla="*/ 6515617 h 6515617"/>
              <a:gd name="connsiteX4" fmla="*/ 0 w 12192000"/>
              <a:gd name="connsiteY4" fmla="*/ 0 h 6515617"/>
              <a:gd name="connsiteX0" fmla="*/ 0 w 12192000"/>
              <a:gd name="connsiteY0" fmla="*/ 10 h 6515627"/>
              <a:gd name="connsiteX1" fmla="*/ 5375305 w 12192000"/>
              <a:gd name="connsiteY1" fmla="*/ 2264646 h 6515627"/>
              <a:gd name="connsiteX2" fmla="*/ 12192000 w 12192000"/>
              <a:gd name="connsiteY2" fmla="*/ 10 h 6515627"/>
              <a:gd name="connsiteX3" fmla="*/ 12192000 w 12192000"/>
              <a:gd name="connsiteY3" fmla="*/ 6515627 h 6515627"/>
              <a:gd name="connsiteX4" fmla="*/ 0 w 12192000"/>
              <a:gd name="connsiteY4" fmla="*/ 6515627 h 6515627"/>
              <a:gd name="connsiteX5" fmla="*/ 0 w 12192000"/>
              <a:gd name="connsiteY5" fmla="*/ 10 h 6515627"/>
              <a:gd name="connsiteX0" fmla="*/ 0 w 12192000"/>
              <a:gd name="connsiteY0" fmla="*/ 431614 h 6947231"/>
              <a:gd name="connsiteX1" fmla="*/ 6067514 w 12192000"/>
              <a:gd name="connsiteY1" fmla="*/ 440160 h 6947231"/>
              <a:gd name="connsiteX2" fmla="*/ 5375305 w 12192000"/>
              <a:gd name="connsiteY2" fmla="*/ 2696250 h 6947231"/>
              <a:gd name="connsiteX3" fmla="*/ 12192000 w 12192000"/>
              <a:gd name="connsiteY3" fmla="*/ 431614 h 6947231"/>
              <a:gd name="connsiteX4" fmla="*/ 12192000 w 12192000"/>
              <a:gd name="connsiteY4" fmla="*/ 6947231 h 6947231"/>
              <a:gd name="connsiteX5" fmla="*/ 0 w 12192000"/>
              <a:gd name="connsiteY5" fmla="*/ 6947231 h 6947231"/>
              <a:gd name="connsiteX6" fmla="*/ 0 w 12192000"/>
              <a:gd name="connsiteY6" fmla="*/ 431614 h 6947231"/>
              <a:gd name="connsiteX0" fmla="*/ 0 w 12192000"/>
              <a:gd name="connsiteY0" fmla="*/ 431614 h 6947231"/>
              <a:gd name="connsiteX1" fmla="*/ 6067514 w 12192000"/>
              <a:gd name="connsiteY1" fmla="*/ 440160 h 6947231"/>
              <a:gd name="connsiteX2" fmla="*/ 5375305 w 12192000"/>
              <a:gd name="connsiteY2" fmla="*/ 2696250 h 6947231"/>
              <a:gd name="connsiteX3" fmla="*/ 9092725 w 12192000"/>
              <a:gd name="connsiteY3" fmla="*/ 1995494 h 6947231"/>
              <a:gd name="connsiteX4" fmla="*/ 12192000 w 12192000"/>
              <a:gd name="connsiteY4" fmla="*/ 431614 h 6947231"/>
              <a:gd name="connsiteX5" fmla="*/ 12192000 w 12192000"/>
              <a:gd name="connsiteY5" fmla="*/ 6947231 h 6947231"/>
              <a:gd name="connsiteX6" fmla="*/ 0 w 12192000"/>
              <a:gd name="connsiteY6" fmla="*/ 6947231 h 6947231"/>
              <a:gd name="connsiteX7" fmla="*/ 0 w 12192000"/>
              <a:gd name="connsiteY7"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9092725 w 12192000"/>
              <a:gd name="connsiteY3" fmla="*/ 1995494 h 6947231"/>
              <a:gd name="connsiteX4" fmla="*/ 12192000 w 12192000"/>
              <a:gd name="connsiteY4" fmla="*/ 431614 h 6947231"/>
              <a:gd name="connsiteX5" fmla="*/ 12192000 w 12192000"/>
              <a:gd name="connsiteY5" fmla="*/ 6947231 h 6947231"/>
              <a:gd name="connsiteX6" fmla="*/ 0 w 12192000"/>
              <a:gd name="connsiteY6" fmla="*/ 6947231 h 6947231"/>
              <a:gd name="connsiteX7" fmla="*/ 0 w 12192000"/>
              <a:gd name="connsiteY7"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785076 w 12192000"/>
              <a:gd name="connsiteY3" fmla="*/ 2251868 h 6947231"/>
              <a:gd name="connsiteX4" fmla="*/ 12192000 w 12192000"/>
              <a:gd name="connsiteY4" fmla="*/ 431614 h 6947231"/>
              <a:gd name="connsiteX5" fmla="*/ 12192000 w 12192000"/>
              <a:gd name="connsiteY5" fmla="*/ 6947231 h 6947231"/>
              <a:gd name="connsiteX6" fmla="*/ 0 w 12192000"/>
              <a:gd name="connsiteY6" fmla="*/ 6947231 h 6947231"/>
              <a:gd name="connsiteX7" fmla="*/ 0 w 12192000"/>
              <a:gd name="connsiteY7"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785076 w 12192000"/>
              <a:gd name="connsiteY3" fmla="*/ 2251868 h 6947231"/>
              <a:gd name="connsiteX4" fmla="*/ 8887626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785076 w 12192000"/>
              <a:gd name="connsiteY3" fmla="*/ 2251868 h 6947231"/>
              <a:gd name="connsiteX4" fmla="*/ 8887626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785076 w 12192000"/>
              <a:gd name="connsiteY3" fmla="*/ 2251868 h 6947231"/>
              <a:gd name="connsiteX4" fmla="*/ 8819260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785076 w 12192000"/>
              <a:gd name="connsiteY3" fmla="*/ 2251868 h 6947231"/>
              <a:gd name="connsiteX4" fmla="*/ 8819260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785076 w 12192000"/>
              <a:gd name="connsiteY3" fmla="*/ 2251868 h 6947231"/>
              <a:gd name="connsiteX4" fmla="*/ 8819260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844897 w 12192000"/>
              <a:gd name="connsiteY3" fmla="*/ 2234776 h 6947231"/>
              <a:gd name="connsiteX4" fmla="*/ 8819260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844897 w 12192000"/>
              <a:gd name="connsiteY3" fmla="*/ 2234776 h 6947231"/>
              <a:gd name="connsiteX4" fmla="*/ 8819260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844897 w 12192000"/>
              <a:gd name="connsiteY3" fmla="*/ 2234776 h 6947231"/>
              <a:gd name="connsiteX4" fmla="*/ 8819260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844897 w 12192000"/>
              <a:gd name="connsiteY3" fmla="*/ 2234776 h 6947231"/>
              <a:gd name="connsiteX4" fmla="*/ 8819260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431614 h 6947231"/>
              <a:gd name="connsiteX1" fmla="*/ 6067514 w 12192000"/>
              <a:gd name="connsiteY1" fmla="*/ 440160 h 6947231"/>
              <a:gd name="connsiteX2" fmla="*/ 6101697 w 12192000"/>
              <a:gd name="connsiteY2" fmla="*/ 2243323 h 6947231"/>
              <a:gd name="connsiteX3" fmla="*/ 8844897 w 12192000"/>
              <a:gd name="connsiteY3" fmla="*/ 2234776 h 6947231"/>
              <a:gd name="connsiteX4" fmla="*/ 8819260 w 12192000"/>
              <a:gd name="connsiteY4" fmla="*/ 440160 h 6947231"/>
              <a:gd name="connsiteX5" fmla="*/ 12192000 w 12192000"/>
              <a:gd name="connsiteY5" fmla="*/ 431614 h 6947231"/>
              <a:gd name="connsiteX6" fmla="*/ 12192000 w 12192000"/>
              <a:gd name="connsiteY6" fmla="*/ 6947231 h 6947231"/>
              <a:gd name="connsiteX7" fmla="*/ 0 w 12192000"/>
              <a:gd name="connsiteY7" fmla="*/ 6947231 h 6947231"/>
              <a:gd name="connsiteX8" fmla="*/ 0 w 12192000"/>
              <a:gd name="connsiteY8" fmla="*/ 431614 h 6947231"/>
              <a:gd name="connsiteX0" fmla="*/ 0 w 12192000"/>
              <a:gd name="connsiteY0" fmla="*/ 332623 h 6848240"/>
              <a:gd name="connsiteX1" fmla="*/ 6067514 w 12192000"/>
              <a:gd name="connsiteY1" fmla="*/ 341169 h 6848240"/>
              <a:gd name="connsiteX2" fmla="*/ 6101697 w 12192000"/>
              <a:gd name="connsiteY2" fmla="*/ 2144332 h 6848240"/>
              <a:gd name="connsiteX3" fmla="*/ 8844897 w 12192000"/>
              <a:gd name="connsiteY3" fmla="*/ 2135785 h 6848240"/>
              <a:gd name="connsiteX4" fmla="*/ 8819260 w 12192000"/>
              <a:gd name="connsiteY4" fmla="*/ 341169 h 6848240"/>
              <a:gd name="connsiteX5" fmla="*/ 12192000 w 12192000"/>
              <a:gd name="connsiteY5" fmla="*/ 332623 h 6848240"/>
              <a:gd name="connsiteX6" fmla="*/ 12192000 w 12192000"/>
              <a:gd name="connsiteY6" fmla="*/ 6848240 h 6848240"/>
              <a:gd name="connsiteX7" fmla="*/ 0 w 12192000"/>
              <a:gd name="connsiteY7" fmla="*/ 6848240 h 6848240"/>
              <a:gd name="connsiteX8" fmla="*/ 0 w 12192000"/>
              <a:gd name="connsiteY8" fmla="*/ 332623 h 6848240"/>
              <a:gd name="connsiteX0" fmla="*/ 0 w 12192000"/>
              <a:gd name="connsiteY0" fmla="*/ 332623 h 6848240"/>
              <a:gd name="connsiteX1" fmla="*/ 6067514 w 12192000"/>
              <a:gd name="connsiteY1" fmla="*/ 341169 h 6848240"/>
              <a:gd name="connsiteX2" fmla="*/ 6101697 w 12192000"/>
              <a:gd name="connsiteY2" fmla="*/ 2144332 h 6848240"/>
              <a:gd name="connsiteX3" fmla="*/ 8844897 w 12192000"/>
              <a:gd name="connsiteY3" fmla="*/ 2135785 h 6848240"/>
              <a:gd name="connsiteX4" fmla="*/ 8819260 w 12192000"/>
              <a:gd name="connsiteY4" fmla="*/ 341169 h 6848240"/>
              <a:gd name="connsiteX5" fmla="*/ 12192000 w 12192000"/>
              <a:gd name="connsiteY5" fmla="*/ 332623 h 6848240"/>
              <a:gd name="connsiteX6" fmla="*/ 12192000 w 12192000"/>
              <a:gd name="connsiteY6" fmla="*/ 6848240 h 6848240"/>
              <a:gd name="connsiteX7" fmla="*/ 0 w 12192000"/>
              <a:gd name="connsiteY7" fmla="*/ 6848240 h 6848240"/>
              <a:gd name="connsiteX8" fmla="*/ 0 w 12192000"/>
              <a:gd name="connsiteY8" fmla="*/ 332623 h 6848240"/>
              <a:gd name="connsiteX0" fmla="*/ 0 w 12192000"/>
              <a:gd name="connsiteY0" fmla="*/ 0 h 6515617"/>
              <a:gd name="connsiteX1" fmla="*/ 6067514 w 12192000"/>
              <a:gd name="connsiteY1" fmla="*/ 8546 h 6515617"/>
              <a:gd name="connsiteX2" fmla="*/ 6101697 w 12192000"/>
              <a:gd name="connsiteY2" fmla="*/ 1811709 h 6515617"/>
              <a:gd name="connsiteX3" fmla="*/ 8844897 w 12192000"/>
              <a:gd name="connsiteY3" fmla="*/ 1803162 h 6515617"/>
              <a:gd name="connsiteX4" fmla="*/ 8819260 w 12192000"/>
              <a:gd name="connsiteY4" fmla="*/ 8546 h 6515617"/>
              <a:gd name="connsiteX5" fmla="*/ 12192000 w 12192000"/>
              <a:gd name="connsiteY5" fmla="*/ 0 h 6515617"/>
              <a:gd name="connsiteX6" fmla="*/ 12192000 w 12192000"/>
              <a:gd name="connsiteY6" fmla="*/ 6515617 h 6515617"/>
              <a:gd name="connsiteX7" fmla="*/ 0 w 12192000"/>
              <a:gd name="connsiteY7" fmla="*/ 6515617 h 6515617"/>
              <a:gd name="connsiteX8" fmla="*/ 0 w 12192000"/>
              <a:gd name="connsiteY8" fmla="*/ 0 h 6515617"/>
              <a:gd name="connsiteX0" fmla="*/ 0 w 12192000"/>
              <a:gd name="connsiteY0" fmla="*/ 0 h 6515617"/>
              <a:gd name="connsiteX1" fmla="*/ 6093152 w 12192000"/>
              <a:gd name="connsiteY1" fmla="*/ 8546 h 6515617"/>
              <a:gd name="connsiteX2" fmla="*/ 6101697 w 12192000"/>
              <a:gd name="connsiteY2" fmla="*/ 1811709 h 6515617"/>
              <a:gd name="connsiteX3" fmla="*/ 8844897 w 12192000"/>
              <a:gd name="connsiteY3" fmla="*/ 1803162 h 6515617"/>
              <a:gd name="connsiteX4" fmla="*/ 8819260 w 12192000"/>
              <a:gd name="connsiteY4" fmla="*/ 8546 h 6515617"/>
              <a:gd name="connsiteX5" fmla="*/ 12192000 w 12192000"/>
              <a:gd name="connsiteY5" fmla="*/ 0 h 6515617"/>
              <a:gd name="connsiteX6" fmla="*/ 12192000 w 12192000"/>
              <a:gd name="connsiteY6" fmla="*/ 6515617 h 6515617"/>
              <a:gd name="connsiteX7" fmla="*/ 0 w 12192000"/>
              <a:gd name="connsiteY7" fmla="*/ 6515617 h 6515617"/>
              <a:gd name="connsiteX8" fmla="*/ 0 w 12192000"/>
              <a:gd name="connsiteY8" fmla="*/ 0 h 651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515617">
                <a:moveTo>
                  <a:pt x="0" y="0"/>
                </a:moveTo>
                <a:lnTo>
                  <a:pt x="6093152" y="8546"/>
                </a:lnTo>
                <a:cubicBezTo>
                  <a:pt x="6100273" y="890187"/>
                  <a:pt x="6084605" y="1380146"/>
                  <a:pt x="6101697" y="1811709"/>
                </a:cubicBezTo>
                <a:cubicBezTo>
                  <a:pt x="6887910" y="1811708"/>
                  <a:pt x="8118504" y="1777525"/>
                  <a:pt x="8844897" y="1803162"/>
                </a:cubicBezTo>
                <a:cubicBezTo>
                  <a:pt x="8827806" y="1099558"/>
                  <a:pt x="8844896" y="865974"/>
                  <a:pt x="8819260" y="8546"/>
                </a:cubicBezTo>
                <a:lnTo>
                  <a:pt x="12192000" y="0"/>
                </a:lnTo>
                <a:lnTo>
                  <a:pt x="12192000" y="6515617"/>
                </a:lnTo>
                <a:lnTo>
                  <a:pt x="0" y="6515617"/>
                </a:lnTo>
                <a:lnTo>
                  <a:pt x="0" y="0"/>
                </a:lnTo>
                <a:close/>
              </a:path>
            </a:pathLst>
          </a:custGeom>
          <a:solidFill>
            <a:schemeClr val="tx1">
              <a:lumMod val="65000"/>
              <a:lumOff val="35000"/>
              <a:alpha val="72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3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46490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p:val>
                                            <p:fltVal val="0"/>
                                          </p:val>
                                        </p:tav>
                                        <p:tav tm="100000">
                                          <p:val>
                                            <p:strVal val="#ppt_w"/>
                                          </p:val>
                                        </p:tav>
                                      </p:tavLst>
                                    </p:anim>
                                    <p:anim calcmode="lin" valueType="num">
                                      <p:cBhvr>
                                        <p:cTn id="11" dur="1500" fill="hold"/>
                                        <p:tgtEl>
                                          <p:spTgt spid="6"/>
                                        </p:tgtEl>
                                        <p:attrNameLst>
                                          <p:attrName>ppt_h</p:attrName>
                                        </p:attrNameLst>
                                      </p:cBhvr>
                                      <p:tavLst>
                                        <p:tav tm="0">
                                          <p:val>
                                            <p:fltVal val="0"/>
                                          </p:val>
                                        </p:tav>
                                        <p:tav tm="100000">
                                          <p:val>
                                            <p:strVal val="#ppt_h"/>
                                          </p:val>
                                        </p:tav>
                                      </p:tavLst>
                                    </p:anim>
                                    <p:animEffect transition="in" filter="fade">
                                      <p:cBhvr>
                                        <p:cTn id="12" dur="1500"/>
                                        <p:tgtEl>
                                          <p:spTgt spid="6"/>
                                        </p:tgtEl>
                                      </p:cBhvr>
                                    </p:animEffect>
                                  </p:childTnLst>
                                </p:cTn>
                              </p:par>
                              <p:par>
                                <p:cTn id="13" presetID="42" presetClass="path" presetSubtype="0" accel="50000" decel="50000" fill="hold" nodeType="withEffect">
                                  <p:stCondLst>
                                    <p:cond delay="0"/>
                                  </p:stCondLst>
                                  <p:childTnLst>
                                    <p:animMotion origin="layout" path="M -0.26067 0.18449 L -4.375E-6 -3.7037E-7 " pathEditMode="relative" rAng="0" ptsTypes="AA">
                                      <p:cBhvr>
                                        <p:cTn id="14" dur="2000" fill="hold"/>
                                        <p:tgtEl>
                                          <p:spTgt spid="6"/>
                                        </p:tgtEl>
                                        <p:attrNameLst>
                                          <p:attrName>ppt_x</p:attrName>
                                          <p:attrName>ppt_y</p:attrName>
                                        </p:attrNameLst>
                                      </p:cBhvr>
                                      <p:rCtr x="13034" y="-923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2FD14D-4353-417E-85C5-B2FD702779D5}"/>
              </a:ext>
            </a:extLst>
          </p:cNvPr>
          <p:cNvPicPr>
            <a:picLocks noChangeAspect="1"/>
          </p:cNvPicPr>
          <p:nvPr/>
        </p:nvPicPr>
        <p:blipFill>
          <a:blip r:embed="rId2"/>
          <a:stretch>
            <a:fillRect/>
          </a:stretch>
        </p:blipFill>
        <p:spPr>
          <a:xfrm>
            <a:off x="1524006" y="857256"/>
            <a:ext cx="9157097" cy="1055039"/>
          </a:xfrm>
          <a:prstGeom prst="rect">
            <a:avLst/>
          </a:prstGeom>
        </p:spPr>
      </p:pic>
      <p:pic>
        <p:nvPicPr>
          <p:cNvPr id="4" name="Picture 3">
            <a:extLst>
              <a:ext uri="{FF2B5EF4-FFF2-40B4-BE49-F238E27FC236}">
                <a16:creationId xmlns:a16="http://schemas.microsoft.com/office/drawing/2014/main" id="{0BA3EB53-0BC4-4292-BE17-F0C273F7CE5A}"/>
              </a:ext>
            </a:extLst>
          </p:cNvPr>
          <p:cNvPicPr>
            <a:picLocks noChangeAspect="1"/>
          </p:cNvPicPr>
          <p:nvPr/>
        </p:nvPicPr>
        <p:blipFill>
          <a:blip r:embed="rId3"/>
          <a:stretch>
            <a:fillRect/>
          </a:stretch>
        </p:blipFill>
        <p:spPr>
          <a:xfrm>
            <a:off x="2306249" y="2165620"/>
            <a:ext cx="2252785" cy="31162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2" descr="https://www.cedren.no/Portals/Cedren/News/miljohandbok_kinesisk.jpg">
            <a:extLst>
              <a:ext uri="{FF2B5EF4-FFF2-40B4-BE49-F238E27FC236}">
                <a16:creationId xmlns:a16="http://schemas.microsoft.com/office/drawing/2014/main" id="{04105029-86A2-43A4-BCCB-0F7932B97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658" y="2338590"/>
            <a:ext cx="5597660" cy="2798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B7010C-1BB8-4CFE-9B2C-AE7D25324F76}"/>
              </a:ext>
            </a:extLst>
          </p:cNvPr>
          <p:cNvSpPr/>
          <p:nvPr/>
        </p:nvSpPr>
        <p:spPr>
          <a:xfrm>
            <a:off x="5983469" y="3186632"/>
            <a:ext cx="271228" cy="507831"/>
          </a:xfrm>
          <a:prstGeom prst="rect">
            <a:avLst/>
          </a:prstGeom>
        </p:spPr>
        <p:txBody>
          <a:bodyPr wrap="none">
            <a:spAutoFit/>
          </a:bodyPr>
          <a:lstStyle/>
          <a:p>
            <a:r>
              <a:rPr lang="nb-NO" sz="2700" dirty="0">
                <a:solidFill>
                  <a:srgbClr val="000000"/>
                </a:solidFill>
                <a:latin typeface="Times New Roman" panose="02020603050405020304" pitchFamily="18" charset="0"/>
              </a:rPr>
              <a:t> </a:t>
            </a:r>
            <a:endParaRPr lang="nb-NO" sz="2700" dirty="0"/>
          </a:p>
        </p:txBody>
      </p:sp>
    </p:spTree>
    <p:extLst>
      <p:ext uri="{BB962C8B-B14F-4D97-AF65-F5344CB8AC3E}">
        <p14:creationId xmlns:p14="http://schemas.microsoft.com/office/powerpoint/2010/main" val="1378153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b-NO" dirty="0"/>
              <a:t>The </a:t>
            </a:r>
            <a:r>
              <a:rPr lang="nb-NO" dirty="0" err="1"/>
              <a:t>HydroPower</a:t>
            </a:r>
            <a:r>
              <a:rPr lang="nb-NO" dirty="0"/>
              <a:t> Development Program</a:t>
            </a:r>
          </a:p>
        </p:txBody>
      </p:sp>
      <p:sp>
        <p:nvSpPr>
          <p:cNvPr id="4" name="Subtitle 3"/>
          <p:cNvSpPr>
            <a:spLocks noGrp="1"/>
          </p:cNvSpPr>
          <p:nvPr>
            <p:ph type="subTitle" idx="1"/>
          </p:nvPr>
        </p:nvSpPr>
        <p:spPr/>
        <p:txBody>
          <a:bodyPr/>
          <a:lstStyle/>
          <a:p>
            <a:r>
              <a:rPr lang="nb-NO" dirty="0"/>
              <a:t>HPD - program</a:t>
            </a:r>
          </a:p>
        </p:txBody>
      </p:sp>
      <p:sp>
        <p:nvSpPr>
          <p:cNvPr id="2" name="Footer Placeholder 1"/>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4163477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err="1"/>
              <a:t>About</a:t>
            </a:r>
            <a:r>
              <a:rPr lang="nb-NO" dirty="0"/>
              <a:t> </a:t>
            </a:r>
            <a:r>
              <a:rPr lang="nb-NO" dirty="0" err="1"/>
              <a:t>the</a:t>
            </a:r>
            <a:r>
              <a:rPr lang="nb-NO" dirty="0"/>
              <a:t> HPD Program</a:t>
            </a:r>
          </a:p>
        </p:txBody>
      </p:sp>
      <p:sp>
        <p:nvSpPr>
          <p:cNvPr id="6" name="Content Placeholder 5"/>
          <p:cNvSpPr>
            <a:spLocks noGrp="1"/>
          </p:cNvSpPr>
          <p:nvPr>
            <p:ph idx="1"/>
          </p:nvPr>
        </p:nvSpPr>
        <p:spPr>
          <a:xfrm>
            <a:off x="728133" y="1971677"/>
            <a:ext cx="5713764" cy="3432175"/>
          </a:xfrm>
        </p:spPr>
        <p:txBody>
          <a:bodyPr/>
          <a:lstStyle/>
          <a:p>
            <a:r>
              <a:rPr lang="nb-NO" dirty="0"/>
              <a:t>The HPD program has a </a:t>
            </a:r>
            <a:r>
              <a:rPr lang="nb-NO" dirty="0" err="1"/>
              <a:t>history</a:t>
            </a:r>
            <a:r>
              <a:rPr lang="nb-NO" dirty="0"/>
              <a:t> back to </a:t>
            </a:r>
            <a:r>
              <a:rPr lang="nb-NO" dirty="0" err="1"/>
              <a:t>the</a:t>
            </a:r>
            <a:r>
              <a:rPr lang="nb-NO" dirty="0"/>
              <a:t> 1970’s </a:t>
            </a:r>
            <a:r>
              <a:rPr lang="nb-NO" dirty="0" err="1"/>
              <a:t>when</a:t>
            </a:r>
            <a:r>
              <a:rPr lang="nb-NO" dirty="0"/>
              <a:t> NORAD </a:t>
            </a:r>
            <a:r>
              <a:rPr lang="nb-NO" dirty="0" err="1"/>
              <a:t>started</a:t>
            </a:r>
            <a:r>
              <a:rPr lang="nb-NO" dirty="0"/>
              <a:t> to </a:t>
            </a:r>
            <a:r>
              <a:rPr lang="nb-NO" dirty="0" err="1"/>
              <a:t>purchase</a:t>
            </a:r>
            <a:r>
              <a:rPr lang="nb-NO" dirty="0"/>
              <a:t> </a:t>
            </a:r>
            <a:r>
              <a:rPr lang="nb-NO" dirty="0" err="1"/>
              <a:t>places</a:t>
            </a:r>
            <a:r>
              <a:rPr lang="nb-NO" dirty="0"/>
              <a:t> from Norwegian </a:t>
            </a:r>
            <a:r>
              <a:rPr lang="nb-NO" dirty="0" err="1"/>
              <a:t>Academic</a:t>
            </a:r>
            <a:r>
              <a:rPr lang="nb-NO" dirty="0"/>
              <a:t> </a:t>
            </a:r>
            <a:r>
              <a:rPr lang="nb-NO" dirty="0" err="1"/>
              <a:t>Institutions</a:t>
            </a:r>
            <a:endParaRPr lang="nb-NO" dirty="0"/>
          </a:p>
          <a:p>
            <a:r>
              <a:rPr lang="nb-NO" dirty="0" err="1"/>
              <a:t>Until</a:t>
            </a:r>
            <a:r>
              <a:rPr lang="nb-NO" dirty="0"/>
              <a:t> 1993 </a:t>
            </a:r>
            <a:r>
              <a:rPr lang="nb-NO" dirty="0" err="1"/>
              <a:t>this</a:t>
            </a:r>
            <a:r>
              <a:rPr lang="nb-NO" dirty="0"/>
              <a:t> </a:t>
            </a:r>
            <a:r>
              <a:rPr lang="nb-NO" dirty="0" err="1"/>
              <a:t>was</a:t>
            </a:r>
            <a:r>
              <a:rPr lang="nb-NO" dirty="0"/>
              <a:t> a </a:t>
            </a:r>
            <a:r>
              <a:rPr lang="nb-NO" dirty="0" err="1"/>
              <a:t>one</a:t>
            </a:r>
            <a:r>
              <a:rPr lang="nb-NO" dirty="0"/>
              <a:t> </a:t>
            </a:r>
            <a:r>
              <a:rPr lang="nb-NO" dirty="0" err="1"/>
              <a:t>year</a:t>
            </a:r>
            <a:r>
              <a:rPr lang="nb-NO" dirty="0"/>
              <a:t> </a:t>
            </a:r>
            <a:r>
              <a:rPr lang="nb-NO" dirty="0" err="1"/>
              <a:t>study</a:t>
            </a:r>
            <a:endParaRPr lang="nb-NO" dirty="0"/>
          </a:p>
          <a:p>
            <a:r>
              <a:rPr lang="nb-NO" dirty="0"/>
              <a:t>The </a:t>
            </a:r>
            <a:r>
              <a:rPr lang="nb-NO" dirty="0" err="1"/>
              <a:t>HydroPower</a:t>
            </a:r>
            <a:r>
              <a:rPr lang="nb-NO" dirty="0"/>
              <a:t> Development master program </a:t>
            </a:r>
            <a:r>
              <a:rPr lang="nb-NO" dirty="0" err="1"/>
              <a:t>was</a:t>
            </a:r>
            <a:r>
              <a:rPr lang="nb-NO" dirty="0"/>
              <a:t> </a:t>
            </a:r>
            <a:r>
              <a:rPr lang="nb-NO" dirty="0" err="1"/>
              <a:t>formally</a:t>
            </a:r>
            <a:r>
              <a:rPr lang="nb-NO" dirty="0"/>
              <a:t> </a:t>
            </a:r>
            <a:r>
              <a:rPr lang="nb-NO" dirty="0" err="1"/>
              <a:t>initiated</a:t>
            </a:r>
            <a:r>
              <a:rPr lang="nb-NO" dirty="0"/>
              <a:t> in 1994</a:t>
            </a:r>
          </a:p>
          <a:p>
            <a:r>
              <a:rPr lang="nb-NO" dirty="0"/>
              <a:t>The </a:t>
            </a:r>
            <a:r>
              <a:rPr lang="nb-NO" dirty="0" err="1"/>
              <a:t>only</a:t>
            </a:r>
            <a:r>
              <a:rPr lang="nb-NO" dirty="0"/>
              <a:t> program </a:t>
            </a:r>
            <a:r>
              <a:rPr lang="nb-NO" dirty="0" err="1"/>
              <a:t>offering</a:t>
            </a:r>
            <a:r>
              <a:rPr lang="nb-NO" dirty="0"/>
              <a:t> </a:t>
            </a:r>
            <a:r>
              <a:rPr lang="nb-NO" dirty="0" err="1"/>
              <a:t>Hydropower</a:t>
            </a:r>
            <a:r>
              <a:rPr lang="nb-NO" dirty="0"/>
              <a:t> </a:t>
            </a:r>
            <a:r>
              <a:rPr lang="nb-NO" dirty="0" err="1"/>
              <a:t>education</a:t>
            </a:r>
            <a:r>
              <a:rPr lang="nb-NO" dirty="0"/>
              <a:t> to </a:t>
            </a:r>
            <a:r>
              <a:rPr lang="nb-NO" dirty="0" err="1"/>
              <a:t>this</a:t>
            </a:r>
            <a:r>
              <a:rPr lang="nb-NO" dirty="0"/>
              <a:t> </a:t>
            </a:r>
            <a:r>
              <a:rPr lang="nb-NO" dirty="0" err="1"/>
              <a:t>extend</a:t>
            </a:r>
            <a:r>
              <a:rPr lang="nb-NO" dirty="0"/>
              <a:t> in </a:t>
            </a:r>
            <a:r>
              <a:rPr lang="nb-NO" dirty="0" err="1"/>
              <a:t>the</a:t>
            </a:r>
            <a:r>
              <a:rPr lang="nb-NO" dirty="0"/>
              <a:t> </a:t>
            </a:r>
            <a:r>
              <a:rPr lang="nb-NO" dirty="0" err="1"/>
              <a:t>world</a:t>
            </a:r>
            <a:endParaRPr lang="nb-NO" dirty="0"/>
          </a:p>
        </p:txBody>
      </p:sp>
      <p:sp>
        <p:nvSpPr>
          <p:cNvPr id="4" name="Footer Placeholder 3"/>
          <p:cNvSpPr>
            <a:spLocks noGrp="1"/>
          </p:cNvSpPr>
          <p:nvPr>
            <p:ph type="ftr" sz="quarter" idx="10"/>
          </p:nvPr>
        </p:nvSpPr>
        <p:spPr/>
        <p:txBody>
          <a:bodyPr/>
          <a:lstStyle/>
          <a:p>
            <a:r>
              <a:rPr lang="en-US"/>
              <a:t>Hydropower Development Program</a:t>
            </a:r>
            <a:endParaRPr lang="nb-NO" dirty="0"/>
          </a:p>
        </p:txBody>
      </p:sp>
      <p:pic>
        <p:nvPicPr>
          <p:cNvPr id="2050" name="Picture 2" descr="Bilderesultat for nora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808" y="1614101"/>
            <a:ext cx="4147325" cy="4147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6880261" y="1275547"/>
            <a:ext cx="6096000" cy="338554"/>
          </a:xfrm>
          <a:prstGeom prst="rect">
            <a:avLst/>
          </a:prstGeom>
        </p:spPr>
        <p:txBody>
          <a:bodyPr>
            <a:spAutoFit/>
          </a:bodyPr>
          <a:lstStyle/>
          <a:p>
            <a:r>
              <a:rPr lang="en-US" sz="1600" i="1" dirty="0">
                <a:solidFill>
                  <a:srgbClr val="222222"/>
                </a:solidFill>
              </a:rPr>
              <a:t>Norwegian Agency for Development Cooperation</a:t>
            </a:r>
            <a:endParaRPr lang="nb-NO" sz="1600" dirty="0"/>
          </a:p>
        </p:txBody>
      </p:sp>
    </p:spTree>
    <p:extLst>
      <p:ext uri="{BB962C8B-B14F-4D97-AF65-F5344CB8AC3E}">
        <p14:creationId xmlns:p14="http://schemas.microsoft.com/office/powerpoint/2010/main" val="200045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BA70D3F-6E10-44E0-FE68-05C3B49E6B17}"/>
              </a:ext>
            </a:extLst>
          </p:cNvPr>
          <p:cNvSpPr>
            <a:spLocks noGrp="1"/>
          </p:cNvSpPr>
          <p:nvPr>
            <p:ph type="ftr" sz="quarter" idx="10"/>
          </p:nvPr>
        </p:nvSpPr>
        <p:spPr/>
        <p:txBody>
          <a:bodyPr/>
          <a:lstStyle/>
          <a:p>
            <a:r>
              <a:rPr lang="en-US"/>
              <a:t>Hydropower Development Program</a:t>
            </a:r>
            <a:endParaRPr lang="nb-NO" dirty="0"/>
          </a:p>
        </p:txBody>
      </p:sp>
      <p:pic>
        <p:nvPicPr>
          <p:cNvPr id="4" name="Picture 3" descr="A group of people posing for a photo&#10;&#10;Description automatically generated">
            <a:extLst>
              <a:ext uri="{FF2B5EF4-FFF2-40B4-BE49-F238E27FC236}">
                <a16:creationId xmlns:a16="http://schemas.microsoft.com/office/drawing/2014/main" id="{33F157D6-C39A-2198-0CC1-A6B235D5744E}"/>
              </a:ext>
            </a:extLst>
          </p:cNvPr>
          <p:cNvPicPr>
            <a:picLocks noChangeAspect="1"/>
          </p:cNvPicPr>
          <p:nvPr/>
        </p:nvPicPr>
        <p:blipFill>
          <a:blip r:embed="rId2"/>
          <a:stretch>
            <a:fillRect/>
          </a:stretch>
        </p:blipFill>
        <p:spPr>
          <a:xfrm>
            <a:off x="300602" y="533407"/>
            <a:ext cx="6841687" cy="5561948"/>
          </a:xfrm>
          <a:prstGeom prst="rect">
            <a:avLst/>
          </a:prstGeom>
        </p:spPr>
      </p:pic>
      <p:graphicFrame>
        <p:nvGraphicFramePr>
          <p:cNvPr id="7" name="Table 6">
            <a:extLst>
              <a:ext uri="{FF2B5EF4-FFF2-40B4-BE49-F238E27FC236}">
                <a16:creationId xmlns:a16="http://schemas.microsoft.com/office/drawing/2014/main" id="{D943A90B-6F13-94EE-40E1-D467CD02A3C4}"/>
              </a:ext>
            </a:extLst>
          </p:cNvPr>
          <p:cNvGraphicFramePr>
            <a:graphicFrameLocks noGrp="1"/>
          </p:cNvGraphicFramePr>
          <p:nvPr>
            <p:extLst>
              <p:ext uri="{D42A27DB-BD31-4B8C-83A1-F6EECF244321}">
                <p14:modId xmlns:p14="http://schemas.microsoft.com/office/powerpoint/2010/main" val="277175122"/>
              </p:ext>
            </p:extLst>
          </p:nvPr>
        </p:nvGraphicFramePr>
        <p:xfrm>
          <a:off x="7237708" y="533407"/>
          <a:ext cx="4653690" cy="5562592"/>
        </p:xfrm>
        <a:graphic>
          <a:graphicData uri="http://schemas.openxmlformats.org/drawingml/2006/table">
            <a:tbl>
              <a:tblPr>
                <a:tableStyleId>{5C22544A-7EE6-4342-B048-85BDC9FD1C3A}</a:tableStyleId>
              </a:tblPr>
              <a:tblGrid>
                <a:gridCol w="1169629">
                  <a:extLst>
                    <a:ext uri="{9D8B030D-6E8A-4147-A177-3AD203B41FA5}">
                      <a16:colId xmlns:a16="http://schemas.microsoft.com/office/drawing/2014/main" val="4250477209"/>
                    </a:ext>
                  </a:extLst>
                </a:gridCol>
                <a:gridCol w="806289">
                  <a:extLst>
                    <a:ext uri="{9D8B030D-6E8A-4147-A177-3AD203B41FA5}">
                      <a16:colId xmlns:a16="http://schemas.microsoft.com/office/drawing/2014/main" val="1855835358"/>
                    </a:ext>
                  </a:extLst>
                </a:gridCol>
                <a:gridCol w="832582">
                  <a:extLst>
                    <a:ext uri="{9D8B030D-6E8A-4147-A177-3AD203B41FA5}">
                      <a16:colId xmlns:a16="http://schemas.microsoft.com/office/drawing/2014/main" val="3206779705"/>
                    </a:ext>
                  </a:extLst>
                </a:gridCol>
                <a:gridCol w="1845190">
                  <a:extLst>
                    <a:ext uri="{9D8B030D-6E8A-4147-A177-3AD203B41FA5}">
                      <a16:colId xmlns:a16="http://schemas.microsoft.com/office/drawing/2014/main" val="640573918"/>
                    </a:ext>
                  </a:extLst>
                </a:gridCol>
              </a:tblGrid>
              <a:tr h="433527">
                <a:tc>
                  <a:txBody>
                    <a:bodyPr/>
                    <a:lstStyle/>
                    <a:p>
                      <a:pPr algn="l" fontAlgn="t"/>
                      <a:r>
                        <a:rPr lang="nn-NO" sz="1200" b="0" i="0" u="none" strike="noStrike">
                          <a:solidFill>
                            <a:srgbClr val="000000"/>
                          </a:solidFill>
                          <a:effectLst/>
                          <a:latin typeface="+mn-lt"/>
                        </a:rPr>
                        <a:t>Amirul</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Islam Khan</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Bangladesh</a:t>
                      </a:r>
                    </a:p>
                  </a:txBody>
                  <a:tcPr marL="7620" marR="7620" marT="7620" marB="0">
                    <a:solidFill>
                      <a:srgbClr val="D8F0E5"/>
                    </a:solidFill>
                  </a:tcPr>
                </a:tc>
                <a:tc>
                  <a:txBody>
                    <a:bodyPr/>
                    <a:lstStyle/>
                    <a:p>
                      <a:pPr algn="l" fontAlgn="t"/>
                      <a:r>
                        <a:rPr lang="en-US" sz="1200" b="0" i="0" u="none" strike="noStrike">
                          <a:solidFill>
                            <a:srgbClr val="000000"/>
                          </a:solidFill>
                          <a:effectLst/>
                          <a:latin typeface="+mn-lt"/>
                        </a:rPr>
                        <a:t>Executive Engineer LGED, Gazipur, Bangladesh</a:t>
                      </a:r>
                    </a:p>
                  </a:txBody>
                  <a:tcPr marL="7620" marR="7620" marT="7620" marB="0">
                    <a:solidFill>
                      <a:srgbClr val="D8F0E5"/>
                    </a:solidFill>
                  </a:tcPr>
                </a:tc>
                <a:extLst>
                  <a:ext uri="{0D108BD9-81ED-4DB2-BD59-A6C34878D82A}">
                    <a16:rowId xmlns:a16="http://schemas.microsoft.com/office/drawing/2014/main" val="463140918"/>
                  </a:ext>
                </a:extLst>
              </a:tr>
              <a:tr h="199753">
                <a:tc>
                  <a:txBody>
                    <a:bodyPr/>
                    <a:lstStyle/>
                    <a:p>
                      <a:pPr algn="l" fontAlgn="t"/>
                      <a:r>
                        <a:rPr lang="nn-NO" sz="1200" b="0" i="0" u="none" strike="noStrike">
                          <a:solidFill>
                            <a:srgbClr val="000000"/>
                          </a:solidFill>
                          <a:effectLst/>
                          <a:latin typeface="+mn-lt"/>
                        </a:rPr>
                        <a:t>Telila Buli</a:t>
                      </a:r>
                    </a:p>
                  </a:txBody>
                  <a:tcPr marL="7620" marR="7620" marT="7620" marB="0"/>
                </a:tc>
                <a:tc>
                  <a:txBody>
                    <a:bodyPr/>
                    <a:lstStyle/>
                    <a:p>
                      <a:pPr algn="l" fontAlgn="t"/>
                      <a:r>
                        <a:rPr lang="nn-NO" sz="1200" b="0" i="0" u="none" strike="noStrike">
                          <a:solidFill>
                            <a:srgbClr val="000000"/>
                          </a:solidFill>
                          <a:effectLst/>
                          <a:latin typeface="+mn-lt"/>
                        </a:rPr>
                        <a:t>Assefa</a:t>
                      </a:r>
                    </a:p>
                  </a:txBody>
                  <a:tcPr marL="7620" marR="7620" marT="7620" marB="0"/>
                </a:tc>
                <a:tc>
                  <a:txBody>
                    <a:bodyPr/>
                    <a:lstStyle/>
                    <a:p>
                      <a:pPr algn="l" fontAlgn="t"/>
                      <a:r>
                        <a:rPr lang="nn-NO" sz="1200" b="0" i="0" u="none" strike="noStrike">
                          <a:solidFill>
                            <a:srgbClr val="000000"/>
                          </a:solidFill>
                          <a:effectLst/>
                          <a:latin typeface="+mn-lt"/>
                        </a:rPr>
                        <a:t>Etiopia</a:t>
                      </a:r>
                    </a:p>
                  </a:txBody>
                  <a:tcPr marL="7620" marR="7620" marT="7620" marB="0"/>
                </a:tc>
                <a:tc>
                  <a:txBody>
                    <a:bodyPr/>
                    <a:lstStyle/>
                    <a:p>
                      <a:pPr algn="l" fontAlgn="t"/>
                      <a:endParaRPr lang="nn-NO" sz="1200" b="0" i="0" u="none" strike="noStrike">
                        <a:solidFill>
                          <a:srgbClr val="000000"/>
                        </a:solidFill>
                        <a:effectLst/>
                        <a:latin typeface="+mn-lt"/>
                      </a:endParaRPr>
                    </a:p>
                  </a:txBody>
                  <a:tcPr marL="7620" marR="7620" marT="7620" marB="0"/>
                </a:tc>
                <a:extLst>
                  <a:ext uri="{0D108BD9-81ED-4DB2-BD59-A6C34878D82A}">
                    <a16:rowId xmlns:a16="http://schemas.microsoft.com/office/drawing/2014/main" val="890353305"/>
                  </a:ext>
                </a:extLst>
              </a:tr>
              <a:tr h="251410">
                <a:tc>
                  <a:txBody>
                    <a:bodyPr/>
                    <a:lstStyle/>
                    <a:p>
                      <a:pPr algn="l" fontAlgn="t"/>
                      <a:r>
                        <a:rPr lang="nn-NO" sz="1200" b="0" i="0" u="none" strike="noStrike">
                          <a:solidFill>
                            <a:srgbClr val="000000"/>
                          </a:solidFill>
                          <a:effectLst/>
                          <a:latin typeface="+mn-lt"/>
                        </a:rPr>
                        <a:t>Rajeev</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Sachdeva</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India</a:t>
                      </a:r>
                    </a:p>
                  </a:txBody>
                  <a:tcPr marL="7620" marR="7620" marT="7620" marB="0">
                    <a:solidFill>
                      <a:srgbClr val="D8F0E5"/>
                    </a:solidFill>
                  </a:tcPr>
                </a:tc>
                <a:tc>
                  <a:txBody>
                    <a:bodyPr/>
                    <a:lstStyle/>
                    <a:p>
                      <a:pPr algn="l" fontAlgn="t"/>
                      <a:r>
                        <a:rPr lang="nn-NO" sz="1200" b="0" i="0" u="none" strike="noStrike" dirty="0" err="1">
                          <a:solidFill>
                            <a:srgbClr val="000000"/>
                          </a:solidFill>
                          <a:effectLst/>
                          <a:latin typeface="+mn-lt"/>
                        </a:rPr>
                        <a:t>Engineer</a:t>
                      </a:r>
                      <a:r>
                        <a:rPr lang="nn-NO" sz="1200" b="0" i="0" u="none" strike="noStrike" dirty="0">
                          <a:solidFill>
                            <a:srgbClr val="000000"/>
                          </a:solidFill>
                          <a:effectLst/>
                          <a:latin typeface="+mn-lt"/>
                        </a:rPr>
                        <a:t>, NHPC </a:t>
                      </a:r>
                      <a:r>
                        <a:rPr lang="nn-NO" sz="1200" b="0" i="0" u="none" strike="noStrike" dirty="0" err="1">
                          <a:solidFill>
                            <a:srgbClr val="000000"/>
                          </a:solidFill>
                          <a:effectLst/>
                          <a:latin typeface="+mn-lt"/>
                        </a:rPr>
                        <a:t>Ltd</a:t>
                      </a:r>
                      <a:endParaRPr lang="nn-NO" sz="1200" b="0" i="0" u="none" strike="noStrike" dirty="0">
                        <a:solidFill>
                          <a:srgbClr val="000000"/>
                        </a:solidFill>
                        <a:effectLst/>
                        <a:latin typeface="+mn-lt"/>
                      </a:endParaRPr>
                    </a:p>
                  </a:txBody>
                  <a:tcPr marL="7620" marR="7620" marT="7620" marB="0">
                    <a:solidFill>
                      <a:srgbClr val="D8F0E5"/>
                    </a:solidFill>
                  </a:tcPr>
                </a:tc>
                <a:extLst>
                  <a:ext uri="{0D108BD9-81ED-4DB2-BD59-A6C34878D82A}">
                    <a16:rowId xmlns:a16="http://schemas.microsoft.com/office/drawing/2014/main" val="523362190"/>
                  </a:ext>
                </a:extLst>
              </a:tr>
              <a:tr h="199753">
                <a:tc>
                  <a:txBody>
                    <a:bodyPr/>
                    <a:lstStyle/>
                    <a:p>
                      <a:pPr algn="l" fontAlgn="t"/>
                      <a:r>
                        <a:rPr lang="nn-NO" sz="1200" b="0" i="0" u="none" strike="noStrike">
                          <a:solidFill>
                            <a:srgbClr val="000000"/>
                          </a:solidFill>
                          <a:effectLst/>
                          <a:latin typeface="+mn-lt"/>
                        </a:rPr>
                        <a:t>Weicheng</a:t>
                      </a:r>
                    </a:p>
                  </a:txBody>
                  <a:tcPr marL="7620" marR="7620" marT="7620" marB="0"/>
                </a:tc>
                <a:tc>
                  <a:txBody>
                    <a:bodyPr/>
                    <a:lstStyle/>
                    <a:p>
                      <a:pPr algn="l" fontAlgn="t"/>
                      <a:r>
                        <a:rPr lang="nn-NO" sz="1200" b="0" i="0" u="none" strike="noStrike">
                          <a:solidFill>
                            <a:srgbClr val="000000"/>
                          </a:solidFill>
                          <a:effectLst/>
                          <a:latin typeface="+mn-lt"/>
                        </a:rPr>
                        <a:t>Jin</a:t>
                      </a:r>
                    </a:p>
                  </a:txBody>
                  <a:tcPr marL="7620" marR="7620" marT="7620" marB="0"/>
                </a:tc>
                <a:tc>
                  <a:txBody>
                    <a:bodyPr/>
                    <a:lstStyle/>
                    <a:p>
                      <a:pPr algn="l" fontAlgn="t"/>
                      <a:r>
                        <a:rPr lang="nn-NO" sz="1200" b="0" i="0" u="none" strike="noStrike">
                          <a:solidFill>
                            <a:srgbClr val="000000"/>
                          </a:solidFill>
                          <a:effectLst/>
                          <a:latin typeface="+mn-lt"/>
                        </a:rPr>
                        <a:t>Kina</a:t>
                      </a:r>
                    </a:p>
                  </a:txBody>
                  <a:tcPr marL="7620" marR="7620" marT="7620" marB="0"/>
                </a:tc>
                <a:tc>
                  <a:txBody>
                    <a:bodyPr/>
                    <a:lstStyle/>
                    <a:p>
                      <a:pPr algn="l" fontAlgn="t"/>
                      <a:endParaRPr lang="nn-NO" sz="1200" b="0" i="0" u="none" strike="noStrike">
                        <a:solidFill>
                          <a:srgbClr val="000000"/>
                        </a:solidFill>
                        <a:effectLst/>
                        <a:latin typeface="+mn-lt"/>
                      </a:endParaRPr>
                    </a:p>
                  </a:txBody>
                  <a:tcPr marL="7620" marR="7620" marT="7620" marB="0"/>
                </a:tc>
                <a:extLst>
                  <a:ext uri="{0D108BD9-81ED-4DB2-BD59-A6C34878D82A}">
                    <a16:rowId xmlns:a16="http://schemas.microsoft.com/office/drawing/2014/main" val="2240054556"/>
                  </a:ext>
                </a:extLst>
              </a:tr>
              <a:tr h="245959">
                <a:tc>
                  <a:txBody>
                    <a:bodyPr/>
                    <a:lstStyle/>
                    <a:p>
                      <a:pPr algn="l" fontAlgn="t"/>
                      <a:r>
                        <a:rPr lang="nn-NO" sz="1200" b="0" i="0" u="none" strike="noStrike">
                          <a:solidFill>
                            <a:srgbClr val="000000"/>
                          </a:solidFill>
                          <a:effectLst/>
                          <a:latin typeface="+mn-lt"/>
                        </a:rPr>
                        <a:t>Hui</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Wang</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Kina</a:t>
                      </a:r>
                    </a:p>
                  </a:txBody>
                  <a:tcPr marL="7620" marR="7620" marT="7620" marB="0">
                    <a:solidFill>
                      <a:srgbClr val="D8F0E5"/>
                    </a:solidFill>
                  </a:tcPr>
                </a:tc>
                <a:tc>
                  <a:txBody>
                    <a:bodyPr/>
                    <a:lstStyle/>
                    <a:p>
                      <a:pPr algn="l" fontAlgn="t"/>
                      <a:endParaRPr lang="nn-NO" sz="1200" b="0" i="0" u="none" strike="noStrike">
                        <a:solidFill>
                          <a:srgbClr val="000000"/>
                        </a:solidFill>
                        <a:effectLst/>
                        <a:latin typeface="+mn-lt"/>
                      </a:endParaRPr>
                    </a:p>
                  </a:txBody>
                  <a:tcPr marL="7620" marR="7620" marT="7620" marB="0">
                    <a:solidFill>
                      <a:srgbClr val="D8F0E5"/>
                    </a:solidFill>
                  </a:tcPr>
                </a:tc>
                <a:extLst>
                  <a:ext uri="{0D108BD9-81ED-4DB2-BD59-A6C34878D82A}">
                    <a16:rowId xmlns:a16="http://schemas.microsoft.com/office/drawing/2014/main" val="2056073851"/>
                  </a:ext>
                </a:extLst>
              </a:tr>
              <a:tr h="199753">
                <a:tc>
                  <a:txBody>
                    <a:bodyPr/>
                    <a:lstStyle/>
                    <a:p>
                      <a:pPr algn="l" fontAlgn="t"/>
                      <a:r>
                        <a:rPr lang="nn-NO" sz="1200" b="0" i="0" u="none" strike="noStrike">
                          <a:solidFill>
                            <a:srgbClr val="000000"/>
                          </a:solidFill>
                          <a:effectLst/>
                          <a:latin typeface="+mn-lt"/>
                        </a:rPr>
                        <a:t>Krishna Prasad</a:t>
                      </a:r>
                    </a:p>
                  </a:txBody>
                  <a:tcPr marL="7620" marR="7620" marT="7620" marB="0"/>
                </a:tc>
                <a:tc>
                  <a:txBody>
                    <a:bodyPr/>
                    <a:lstStyle/>
                    <a:p>
                      <a:pPr algn="l" fontAlgn="t"/>
                      <a:r>
                        <a:rPr lang="nn-NO" sz="1200" b="0" i="0" u="none" strike="noStrike">
                          <a:solidFill>
                            <a:srgbClr val="000000"/>
                          </a:solidFill>
                          <a:effectLst/>
                          <a:latin typeface="+mn-lt"/>
                        </a:rPr>
                        <a:t>Aryal</a:t>
                      </a:r>
                    </a:p>
                  </a:txBody>
                  <a:tcPr marL="7620" marR="7620" marT="7620" marB="0"/>
                </a:tc>
                <a:tc>
                  <a:txBody>
                    <a:bodyPr/>
                    <a:lstStyle/>
                    <a:p>
                      <a:pPr algn="l" fontAlgn="t"/>
                      <a:r>
                        <a:rPr lang="nn-NO" sz="1200" b="0" i="0" u="none" strike="noStrike">
                          <a:solidFill>
                            <a:srgbClr val="000000"/>
                          </a:solidFill>
                          <a:effectLst/>
                          <a:latin typeface="+mn-lt"/>
                        </a:rPr>
                        <a:t>Nepal</a:t>
                      </a:r>
                    </a:p>
                  </a:txBody>
                  <a:tcPr marL="7620" marR="7620" marT="7620" marB="0"/>
                </a:tc>
                <a:tc>
                  <a:txBody>
                    <a:bodyPr/>
                    <a:lstStyle/>
                    <a:p>
                      <a:pPr algn="l" fontAlgn="t"/>
                      <a:endParaRPr lang="nn-NO" sz="1200" b="0" i="0" u="none" strike="noStrike">
                        <a:solidFill>
                          <a:srgbClr val="000000"/>
                        </a:solidFill>
                        <a:effectLst/>
                        <a:latin typeface="+mn-lt"/>
                      </a:endParaRPr>
                    </a:p>
                  </a:txBody>
                  <a:tcPr marL="7620" marR="7620" marT="7620" marB="0"/>
                </a:tc>
                <a:extLst>
                  <a:ext uri="{0D108BD9-81ED-4DB2-BD59-A6C34878D82A}">
                    <a16:rowId xmlns:a16="http://schemas.microsoft.com/office/drawing/2014/main" val="3691877191"/>
                  </a:ext>
                </a:extLst>
              </a:tr>
              <a:tr h="750703">
                <a:tc>
                  <a:txBody>
                    <a:bodyPr/>
                    <a:lstStyle/>
                    <a:p>
                      <a:pPr algn="l" fontAlgn="t"/>
                      <a:r>
                        <a:rPr lang="nn-NO" sz="1200" b="0" i="0" u="none" strike="noStrike">
                          <a:solidFill>
                            <a:srgbClr val="000000"/>
                          </a:solidFill>
                          <a:effectLst/>
                          <a:latin typeface="+mn-lt"/>
                        </a:rPr>
                        <a:t>Surendra Mananda</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Bajracharya</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Nepal</a:t>
                      </a:r>
                    </a:p>
                  </a:txBody>
                  <a:tcPr marL="7620" marR="7620" marT="7620" marB="0">
                    <a:solidFill>
                      <a:srgbClr val="D8F0E5"/>
                    </a:solidFill>
                  </a:tcPr>
                </a:tc>
                <a:tc>
                  <a:txBody>
                    <a:bodyPr/>
                    <a:lstStyle/>
                    <a:p>
                      <a:pPr algn="l" fontAlgn="t"/>
                      <a:r>
                        <a:rPr lang="en-US" sz="1200" b="0" i="0" u="none" strike="noStrike" dirty="0">
                          <a:solidFill>
                            <a:srgbClr val="000000"/>
                          </a:solidFill>
                          <a:effectLst/>
                          <a:latin typeface="+mn-lt"/>
                        </a:rPr>
                        <a:t>Senior Divisional Engineer. Dep. of Electricity Dev. (DOED), Ministry of Water Resources</a:t>
                      </a:r>
                    </a:p>
                  </a:txBody>
                  <a:tcPr marL="7620" marR="7620" marT="7620" marB="0">
                    <a:solidFill>
                      <a:srgbClr val="D8F0E5"/>
                    </a:solidFill>
                  </a:tcPr>
                </a:tc>
                <a:extLst>
                  <a:ext uri="{0D108BD9-81ED-4DB2-BD59-A6C34878D82A}">
                    <a16:rowId xmlns:a16="http://schemas.microsoft.com/office/drawing/2014/main" val="3895927028"/>
                  </a:ext>
                </a:extLst>
              </a:tr>
              <a:tr h="367741">
                <a:tc>
                  <a:txBody>
                    <a:bodyPr/>
                    <a:lstStyle/>
                    <a:p>
                      <a:pPr algn="l" fontAlgn="t"/>
                      <a:r>
                        <a:rPr lang="nn-NO" sz="1200" b="0" i="0" u="none" strike="noStrike">
                          <a:solidFill>
                            <a:srgbClr val="000000"/>
                          </a:solidFill>
                          <a:effectLst/>
                          <a:latin typeface="+mn-lt"/>
                        </a:rPr>
                        <a:t>Sahibzada Mian</a:t>
                      </a:r>
                    </a:p>
                  </a:txBody>
                  <a:tcPr marL="7620" marR="7620" marT="7620" marB="0"/>
                </a:tc>
                <a:tc>
                  <a:txBody>
                    <a:bodyPr/>
                    <a:lstStyle/>
                    <a:p>
                      <a:pPr algn="l" fontAlgn="t"/>
                      <a:r>
                        <a:rPr lang="nn-NO" sz="1200" b="0" i="0" u="none" strike="noStrike">
                          <a:solidFill>
                            <a:srgbClr val="000000"/>
                          </a:solidFill>
                          <a:effectLst/>
                          <a:latin typeface="+mn-lt"/>
                        </a:rPr>
                        <a:t>Muhammad Qadir</a:t>
                      </a:r>
                    </a:p>
                  </a:txBody>
                  <a:tcPr marL="7620" marR="7620" marT="7620" marB="0"/>
                </a:tc>
                <a:tc>
                  <a:txBody>
                    <a:bodyPr/>
                    <a:lstStyle/>
                    <a:p>
                      <a:pPr algn="l" fontAlgn="t"/>
                      <a:r>
                        <a:rPr lang="nn-NO" sz="1200" b="0" i="0" u="none" strike="noStrike">
                          <a:solidFill>
                            <a:srgbClr val="000000"/>
                          </a:solidFill>
                          <a:effectLst/>
                          <a:latin typeface="+mn-lt"/>
                        </a:rPr>
                        <a:t>Pakistan</a:t>
                      </a:r>
                    </a:p>
                  </a:txBody>
                  <a:tcPr marL="7620" marR="7620" marT="7620" marB="0"/>
                </a:tc>
                <a:tc>
                  <a:txBody>
                    <a:bodyPr/>
                    <a:lstStyle/>
                    <a:p>
                      <a:pPr algn="l" fontAlgn="t"/>
                      <a:endParaRPr lang="nn-NO" sz="1200" b="0" i="0" u="none" strike="noStrike">
                        <a:solidFill>
                          <a:srgbClr val="000000"/>
                        </a:solidFill>
                        <a:effectLst/>
                        <a:latin typeface="+mn-lt"/>
                      </a:endParaRPr>
                    </a:p>
                  </a:txBody>
                  <a:tcPr marL="7620" marR="7620" marT="7620" marB="0"/>
                </a:tc>
                <a:extLst>
                  <a:ext uri="{0D108BD9-81ED-4DB2-BD59-A6C34878D82A}">
                    <a16:rowId xmlns:a16="http://schemas.microsoft.com/office/drawing/2014/main" val="1605528018"/>
                  </a:ext>
                </a:extLst>
              </a:tr>
              <a:tr h="645707">
                <a:tc>
                  <a:txBody>
                    <a:bodyPr/>
                    <a:lstStyle/>
                    <a:p>
                      <a:pPr algn="l" fontAlgn="t"/>
                      <a:r>
                        <a:rPr lang="nn-NO" sz="1200" b="0" i="0" u="none" strike="noStrike">
                          <a:solidFill>
                            <a:srgbClr val="000000"/>
                          </a:solidFill>
                          <a:effectLst/>
                          <a:latin typeface="+mn-lt"/>
                        </a:rPr>
                        <a:t>Khan</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Noor Qasim</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Pakistan</a:t>
                      </a:r>
                    </a:p>
                  </a:txBody>
                  <a:tcPr marL="7620" marR="7620" marT="7620" marB="0">
                    <a:solidFill>
                      <a:srgbClr val="D8F0E5"/>
                    </a:solidFill>
                  </a:tcPr>
                </a:tc>
                <a:tc>
                  <a:txBody>
                    <a:bodyPr/>
                    <a:lstStyle/>
                    <a:p>
                      <a:pPr algn="l" fontAlgn="auto"/>
                      <a:r>
                        <a:rPr lang="en-US" sz="1200" b="0" i="0" u="none" strike="noStrike" dirty="0">
                          <a:solidFill>
                            <a:srgbClr val="000000"/>
                          </a:solidFill>
                          <a:effectLst/>
                          <a:latin typeface="+mn-lt"/>
                        </a:rPr>
                        <a:t>Executive Officer, Water and Sanitation Services Company Pakistan</a:t>
                      </a:r>
                    </a:p>
                  </a:txBody>
                  <a:tcPr marL="7620" marR="7620" marT="7620" marB="0">
                    <a:solidFill>
                      <a:srgbClr val="D8F0E5"/>
                    </a:solidFill>
                  </a:tcPr>
                </a:tc>
                <a:extLst>
                  <a:ext uri="{0D108BD9-81ED-4DB2-BD59-A6C34878D82A}">
                    <a16:rowId xmlns:a16="http://schemas.microsoft.com/office/drawing/2014/main" val="1551593056"/>
                  </a:ext>
                </a:extLst>
              </a:tr>
              <a:tr h="557645">
                <a:tc>
                  <a:txBody>
                    <a:bodyPr/>
                    <a:lstStyle/>
                    <a:p>
                      <a:pPr algn="l" fontAlgn="t"/>
                      <a:r>
                        <a:rPr lang="nn-NO" sz="1200" b="0" i="0" u="none" strike="noStrike">
                          <a:solidFill>
                            <a:srgbClr val="000000"/>
                          </a:solidFill>
                          <a:effectLst/>
                          <a:latin typeface="+mn-lt"/>
                        </a:rPr>
                        <a:t>Chandana Janahanda de Silva</a:t>
                      </a:r>
                    </a:p>
                  </a:txBody>
                  <a:tcPr marL="7620" marR="7620" marT="7620" marB="0"/>
                </a:tc>
                <a:tc>
                  <a:txBody>
                    <a:bodyPr/>
                    <a:lstStyle/>
                    <a:p>
                      <a:pPr algn="l" fontAlgn="t"/>
                      <a:r>
                        <a:rPr lang="nn-NO" sz="1200" b="0" i="0" u="none" strike="noStrike">
                          <a:solidFill>
                            <a:srgbClr val="000000"/>
                          </a:solidFill>
                          <a:effectLst/>
                          <a:latin typeface="+mn-lt"/>
                        </a:rPr>
                        <a:t>Ahangama Widanalage</a:t>
                      </a:r>
                    </a:p>
                  </a:txBody>
                  <a:tcPr marL="7620" marR="7620" marT="7620" marB="0"/>
                </a:tc>
                <a:tc>
                  <a:txBody>
                    <a:bodyPr/>
                    <a:lstStyle/>
                    <a:p>
                      <a:pPr algn="l" fontAlgn="t"/>
                      <a:r>
                        <a:rPr lang="nn-NO" sz="1200" b="0" i="0" u="none" strike="noStrike">
                          <a:solidFill>
                            <a:srgbClr val="000000"/>
                          </a:solidFill>
                          <a:effectLst/>
                          <a:latin typeface="+mn-lt"/>
                        </a:rPr>
                        <a:t>Sri Lanka</a:t>
                      </a:r>
                    </a:p>
                  </a:txBody>
                  <a:tcPr marL="7620" marR="7620" marT="7620" marB="0"/>
                </a:tc>
                <a:tc>
                  <a:txBody>
                    <a:bodyPr/>
                    <a:lstStyle/>
                    <a:p>
                      <a:pPr algn="l" fontAlgn="t"/>
                      <a:endParaRPr lang="nn-NO" sz="1200" b="0" i="0" u="none" strike="noStrike">
                        <a:solidFill>
                          <a:srgbClr val="000000"/>
                        </a:solidFill>
                        <a:effectLst/>
                        <a:latin typeface="+mn-lt"/>
                      </a:endParaRPr>
                    </a:p>
                  </a:txBody>
                  <a:tcPr marL="7620" marR="7620" marT="7620" marB="0"/>
                </a:tc>
                <a:extLst>
                  <a:ext uri="{0D108BD9-81ED-4DB2-BD59-A6C34878D82A}">
                    <a16:rowId xmlns:a16="http://schemas.microsoft.com/office/drawing/2014/main" val="4266259335"/>
                  </a:ext>
                </a:extLst>
              </a:tr>
              <a:tr h="199753">
                <a:tc>
                  <a:txBody>
                    <a:bodyPr/>
                    <a:lstStyle/>
                    <a:p>
                      <a:pPr algn="l" fontAlgn="t"/>
                      <a:r>
                        <a:rPr lang="nn-NO" sz="1200" b="0" i="0" u="none" strike="noStrike">
                          <a:solidFill>
                            <a:srgbClr val="000000"/>
                          </a:solidFill>
                          <a:effectLst/>
                          <a:latin typeface="+mn-lt"/>
                        </a:rPr>
                        <a:t>Grace Meshack</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Kidega</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Tanzania</a:t>
                      </a:r>
                    </a:p>
                  </a:txBody>
                  <a:tcPr marL="7620" marR="7620" marT="7620" marB="0">
                    <a:solidFill>
                      <a:srgbClr val="D8F0E5"/>
                    </a:solidFill>
                  </a:tcPr>
                </a:tc>
                <a:tc>
                  <a:txBody>
                    <a:bodyPr/>
                    <a:lstStyle/>
                    <a:p>
                      <a:pPr algn="l" fontAlgn="t"/>
                      <a:endParaRPr lang="nn-NO" sz="1200" b="0" i="0" u="none" strike="noStrike">
                        <a:solidFill>
                          <a:srgbClr val="000000"/>
                        </a:solidFill>
                        <a:effectLst/>
                        <a:latin typeface="+mn-lt"/>
                      </a:endParaRPr>
                    </a:p>
                  </a:txBody>
                  <a:tcPr marL="7620" marR="7620" marT="7620" marB="0">
                    <a:solidFill>
                      <a:srgbClr val="D8F0E5"/>
                    </a:solidFill>
                  </a:tcPr>
                </a:tc>
                <a:extLst>
                  <a:ext uri="{0D108BD9-81ED-4DB2-BD59-A6C34878D82A}">
                    <a16:rowId xmlns:a16="http://schemas.microsoft.com/office/drawing/2014/main" val="3360021716"/>
                  </a:ext>
                </a:extLst>
              </a:tr>
              <a:tr h="374537">
                <a:tc>
                  <a:txBody>
                    <a:bodyPr/>
                    <a:lstStyle/>
                    <a:p>
                      <a:pPr algn="l" fontAlgn="t"/>
                      <a:r>
                        <a:rPr lang="nn-NO" sz="1200" b="0" i="0" u="none" strike="noStrike">
                          <a:solidFill>
                            <a:srgbClr val="000000"/>
                          </a:solidFill>
                          <a:effectLst/>
                          <a:latin typeface="+mn-lt"/>
                        </a:rPr>
                        <a:t>Elineema Nelson Kilyoma</a:t>
                      </a:r>
                    </a:p>
                  </a:txBody>
                  <a:tcPr marL="7620" marR="7620" marT="7620" marB="0"/>
                </a:tc>
                <a:tc>
                  <a:txBody>
                    <a:bodyPr/>
                    <a:lstStyle/>
                    <a:p>
                      <a:pPr algn="l" fontAlgn="t"/>
                      <a:r>
                        <a:rPr lang="nn-NO" sz="1200" b="0" i="0" u="none" strike="noStrike">
                          <a:solidFill>
                            <a:srgbClr val="000000"/>
                          </a:solidFill>
                          <a:effectLst/>
                          <a:latin typeface="+mn-lt"/>
                        </a:rPr>
                        <a:t>Mkumbo</a:t>
                      </a:r>
                    </a:p>
                  </a:txBody>
                  <a:tcPr marL="7620" marR="7620" marT="7620" marB="0"/>
                </a:tc>
                <a:tc>
                  <a:txBody>
                    <a:bodyPr/>
                    <a:lstStyle/>
                    <a:p>
                      <a:pPr algn="l" fontAlgn="t"/>
                      <a:r>
                        <a:rPr lang="nn-NO" sz="1200" b="0" i="0" u="none" strike="noStrike">
                          <a:solidFill>
                            <a:srgbClr val="000000"/>
                          </a:solidFill>
                          <a:effectLst/>
                          <a:latin typeface="+mn-lt"/>
                        </a:rPr>
                        <a:t>Tanzania</a:t>
                      </a:r>
                    </a:p>
                  </a:txBody>
                  <a:tcPr marL="7620" marR="7620" marT="7620" marB="0"/>
                </a:tc>
                <a:tc>
                  <a:txBody>
                    <a:bodyPr/>
                    <a:lstStyle/>
                    <a:p>
                      <a:pPr algn="l" fontAlgn="t"/>
                      <a:endParaRPr lang="nn-NO" sz="1200" b="0" i="0" u="none" strike="noStrike">
                        <a:solidFill>
                          <a:srgbClr val="000000"/>
                        </a:solidFill>
                        <a:effectLst/>
                        <a:latin typeface="+mn-lt"/>
                      </a:endParaRPr>
                    </a:p>
                  </a:txBody>
                  <a:tcPr marL="7620" marR="7620" marT="7620" marB="0"/>
                </a:tc>
                <a:extLst>
                  <a:ext uri="{0D108BD9-81ED-4DB2-BD59-A6C34878D82A}">
                    <a16:rowId xmlns:a16="http://schemas.microsoft.com/office/drawing/2014/main" val="1861393931"/>
                  </a:ext>
                </a:extLst>
              </a:tr>
              <a:tr h="512171">
                <a:tc>
                  <a:txBody>
                    <a:bodyPr/>
                    <a:lstStyle/>
                    <a:p>
                      <a:pPr algn="l" fontAlgn="t"/>
                      <a:r>
                        <a:rPr lang="nn-NO" sz="1200" b="0" i="0" u="none" strike="noStrike">
                          <a:solidFill>
                            <a:srgbClr val="000000"/>
                          </a:solidFill>
                          <a:effectLst/>
                          <a:latin typeface="+mn-lt"/>
                        </a:rPr>
                        <a:t>Frederick</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Mukasa</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Uganda</a:t>
                      </a:r>
                    </a:p>
                  </a:txBody>
                  <a:tcPr marL="7620" marR="7620" marT="7620" marB="0">
                    <a:solidFill>
                      <a:srgbClr val="D8F0E5"/>
                    </a:solidFill>
                  </a:tcPr>
                </a:tc>
                <a:tc>
                  <a:txBody>
                    <a:bodyPr/>
                    <a:lstStyle/>
                    <a:p>
                      <a:pPr algn="l" fontAlgn="t"/>
                      <a:r>
                        <a:rPr lang="nn-NO" sz="1200" b="0" i="0" u="none" strike="noStrike">
                          <a:solidFill>
                            <a:srgbClr val="000000"/>
                          </a:solidFill>
                          <a:effectLst/>
                          <a:latin typeface="+mn-lt"/>
                        </a:rPr>
                        <a:t>Ag. Manager Planning &amp; Investments UETCL</a:t>
                      </a:r>
                    </a:p>
                  </a:txBody>
                  <a:tcPr marL="7620" marR="7620" marT="7620" marB="0">
                    <a:solidFill>
                      <a:srgbClr val="D8F0E5"/>
                    </a:solidFill>
                  </a:tcPr>
                </a:tc>
                <a:extLst>
                  <a:ext uri="{0D108BD9-81ED-4DB2-BD59-A6C34878D82A}">
                    <a16:rowId xmlns:a16="http://schemas.microsoft.com/office/drawing/2014/main" val="1414934178"/>
                  </a:ext>
                </a:extLst>
              </a:tr>
              <a:tr h="618541">
                <a:tc>
                  <a:txBody>
                    <a:bodyPr/>
                    <a:lstStyle/>
                    <a:p>
                      <a:pPr algn="l" fontAlgn="t"/>
                      <a:r>
                        <a:rPr lang="nn-NO" sz="1200" b="0" i="0" u="none" strike="noStrike" dirty="0">
                          <a:solidFill>
                            <a:srgbClr val="000000"/>
                          </a:solidFill>
                          <a:effectLst/>
                          <a:latin typeface="+mn-lt"/>
                        </a:rPr>
                        <a:t>Romas</a:t>
                      </a:r>
                    </a:p>
                  </a:txBody>
                  <a:tcPr marL="7620" marR="7620" marT="7620" marB="0"/>
                </a:tc>
                <a:tc>
                  <a:txBody>
                    <a:bodyPr/>
                    <a:lstStyle/>
                    <a:p>
                      <a:pPr algn="l" fontAlgn="t"/>
                      <a:r>
                        <a:rPr lang="nn-NO" sz="1200" b="0" i="0" u="none" strike="noStrike">
                          <a:solidFill>
                            <a:srgbClr val="000000"/>
                          </a:solidFill>
                          <a:effectLst/>
                          <a:latin typeface="+mn-lt"/>
                        </a:rPr>
                        <a:t>Kamanga</a:t>
                      </a:r>
                    </a:p>
                  </a:txBody>
                  <a:tcPr marL="7620" marR="7620" marT="7620" marB="0"/>
                </a:tc>
                <a:tc>
                  <a:txBody>
                    <a:bodyPr/>
                    <a:lstStyle/>
                    <a:p>
                      <a:pPr algn="l" fontAlgn="t"/>
                      <a:r>
                        <a:rPr lang="nn-NO" sz="1200" b="0" i="0" u="none" strike="noStrike">
                          <a:solidFill>
                            <a:srgbClr val="000000"/>
                          </a:solidFill>
                          <a:effectLst/>
                          <a:latin typeface="+mn-lt"/>
                        </a:rPr>
                        <a:t>Zambia</a:t>
                      </a:r>
                    </a:p>
                  </a:txBody>
                  <a:tcPr marL="7620" marR="7620" marT="7620" marB="0"/>
                </a:tc>
                <a:tc>
                  <a:txBody>
                    <a:bodyPr/>
                    <a:lstStyle/>
                    <a:p>
                      <a:pPr algn="l" fontAlgn="auto"/>
                      <a:r>
                        <a:rPr lang="en-US" sz="1200" b="0" i="0" u="none" strike="noStrike" dirty="0">
                          <a:solidFill>
                            <a:srgbClr val="000000"/>
                          </a:solidFill>
                          <a:effectLst/>
                          <a:latin typeface="+mn-lt"/>
                        </a:rPr>
                        <a:t>Senior Manager - Generation Support Services ZESCO</a:t>
                      </a:r>
                    </a:p>
                  </a:txBody>
                  <a:tcPr marL="7620" marR="7620" marT="7620" marB="0"/>
                </a:tc>
                <a:extLst>
                  <a:ext uri="{0D108BD9-81ED-4DB2-BD59-A6C34878D82A}">
                    <a16:rowId xmlns:a16="http://schemas.microsoft.com/office/drawing/2014/main" val="907015073"/>
                  </a:ext>
                </a:extLst>
              </a:tr>
            </a:tbl>
          </a:graphicData>
        </a:graphic>
      </p:graphicFrame>
    </p:spTree>
    <p:extLst>
      <p:ext uri="{BB962C8B-B14F-4D97-AF65-F5344CB8AC3E}">
        <p14:creationId xmlns:p14="http://schemas.microsoft.com/office/powerpoint/2010/main" val="218991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dirty="0" err="1"/>
              <a:t>Where</a:t>
            </a:r>
            <a:r>
              <a:rPr lang="nb-NO" dirty="0"/>
              <a:t> </a:t>
            </a:r>
            <a:r>
              <a:rPr lang="nb-NO" dirty="0" err="1"/>
              <a:t>are</a:t>
            </a:r>
            <a:r>
              <a:rPr lang="nb-NO" dirty="0"/>
              <a:t> </a:t>
            </a:r>
            <a:r>
              <a:rPr lang="nb-NO" dirty="0" err="1"/>
              <a:t>the</a:t>
            </a:r>
            <a:r>
              <a:rPr lang="nb-NO" dirty="0"/>
              <a:t> </a:t>
            </a:r>
            <a:br>
              <a:rPr lang="nb-NO" dirty="0"/>
            </a:br>
            <a:r>
              <a:rPr lang="nb-NO" dirty="0"/>
              <a:t>students from….</a:t>
            </a:r>
          </a:p>
        </p:txBody>
      </p:sp>
      <p:sp>
        <p:nvSpPr>
          <p:cNvPr id="4" name="Footer Placeholder 3"/>
          <p:cNvSpPr>
            <a:spLocks noGrp="1"/>
          </p:cNvSpPr>
          <p:nvPr>
            <p:ph type="ftr" sz="quarter" idx="10"/>
          </p:nvPr>
        </p:nvSpPr>
        <p:spPr/>
        <p:txBody>
          <a:bodyPr/>
          <a:lstStyle/>
          <a:p>
            <a:r>
              <a:rPr lang="en-US"/>
              <a:t>Hydropower Development Program</a:t>
            </a:r>
            <a:endParaRPr lang="nb-NO" dirty="0"/>
          </a:p>
        </p:txBody>
      </p:sp>
      <p:pic>
        <p:nvPicPr>
          <p:cNvPr id="2" name="Picture 1">
            <a:extLst>
              <a:ext uri="{FF2B5EF4-FFF2-40B4-BE49-F238E27FC236}">
                <a16:creationId xmlns:a16="http://schemas.microsoft.com/office/drawing/2014/main" id="{14EBBC6B-970E-B8AC-0DFB-64DABE6069C6}"/>
              </a:ext>
            </a:extLst>
          </p:cNvPr>
          <p:cNvPicPr>
            <a:picLocks noChangeAspect="1"/>
          </p:cNvPicPr>
          <p:nvPr/>
        </p:nvPicPr>
        <p:blipFill rotWithShape="1">
          <a:blip r:embed="rId2"/>
          <a:srcRect t="14075" b="14075"/>
          <a:stretch/>
        </p:blipFill>
        <p:spPr>
          <a:xfrm>
            <a:off x="360381" y="2775473"/>
            <a:ext cx="5348950" cy="2716306"/>
          </a:xfrm>
          <a:prstGeom prst="rect">
            <a:avLst/>
          </a:prstGeom>
          <a:solidFill>
            <a:srgbClr val="003870"/>
          </a:solidFill>
        </p:spPr>
      </p:pic>
      <p:pic>
        <p:nvPicPr>
          <p:cNvPr id="5" name="Picture 4">
            <a:extLst>
              <a:ext uri="{FF2B5EF4-FFF2-40B4-BE49-F238E27FC236}">
                <a16:creationId xmlns:a16="http://schemas.microsoft.com/office/drawing/2014/main" id="{F2041E1B-6595-EC43-537A-B9B93C532C06}"/>
              </a:ext>
            </a:extLst>
          </p:cNvPr>
          <p:cNvPicPr>
            <a:picLocks noChangeAspect="1"/>
          </p:cNvPicPr>
          <p:nvPr/>
        </p:nvPicPr>
        <p:blipFill rotWithShape="1">
          <a:blip r:embed="rId3">
            <a:clrChange>
              <a:clrFrom>
                <a:srgbClr val="FFFFFF"/>
              </a:clrFrom>
              <a:clrTo>
                <a:srgbClr val="FFFFFF">
                  <a:alpha val="0"/>
                </a:srgbClr>
              </a:clrTo>
            </a:clrChange>
          </a:blip>
          <a:srcRect l="17415" t="1428" r="16087" b="1241"/>
          <a:stretch/>
        </p:blipFill>
        <p:spPr>
          <a:xfrm>
            <a:off x="6008145" y="306594"/>
            <a:ext cx="5744584" cy="5577840"/>
          </a:xfrm>
          <a:prstGeom prst="rect">
            <a:avLst/>
          </a:prstGeom>
        </p:spPr>
      </p:pic>
      <p:pic>
        <p:nvPicPr>
          <p:cNvPr id="16" name="Picture 15">
            <a:extLst>
              <a:ext uri="{FF2B5EF4-FFF2-40B4-BE49-F238E27FC236}">
                <a16:creationId xmlns:a16="http://schemas.microsoft.com/office/drawing/2014/main" id="{A35F617A-53E2-356F-833B-8B26E3C36866}"/>
              </a:ext>
            </a:extLst>
          </p:cNvPr>
          <p:cNvPicPr>
            <a:picLocks noChangeAspect="1"/>
          </p:cNvPicPr>
          <p:nvPr/>
        </p:nvPicPr>
        <p:blipFill>
          <a:blip r:embed="rId4"/>
          <a:stretch>
            <a:fillRect/>
          </a:stretch>
        </p:blipFill>
        <p:spPr>
          <a:xfrm>
            <a:off x="7623137" y="853440"/>
            <a:ext cx="1809597" cy="165309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F6135D0-7794-9679-DD94-1CB4A9C9857C}"/>
                  </a:ext>
                </a:extLst>
              </p:cNvPr>
              <p:cNvSpPr txBox="1"/>
              <p:nvPr/>
            </p:nvSpPr>
            <p:spPr>
              <a:xfrm>
                <a:off x="7866199" y="2588077"/>
                <a:ext cx="1728054" cy="8653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sz="2000" b="1" i="1" smtClean="0">
                              <a:solidFill>
                                <a:schemeClr val="bg1"/>
                              </a:solidFill>
                              <a:latin typeface="Cambria Math" panose="02040503050406030204" pitchFamily="18" charset="0"/>
                            </a:rPr>
                          </m:ctrlPr>
                        </m:naryPr>
                        <m:sub>
                          <m:r>
                            <a:rPr lang="pt-BR" sz="2000" b="1" i="1" smtClean="0">
                              <a:solidFill>
                                <a:schemeClr val="bg1"/>
                              </a:solidFill>
                              <a:latin typeface="Cambria Math" panose="02040503050406030204" pitchFamily="18" charset="0"/>
                            </a:rPr>
                            <m:t>𝒌</m:t>
                          </m:r>
                          <m:r>
                            <a:rPr lang="pt-BR" sz="2000" b="1" i="1" smtClean="0">
                              <a:solidFill>
                                <a:schemeClr val="bg1"/>
                              </a:solidFill>
                              <a:latin typeface="Cambria Math" panose="02040503050406030204" pitchFamily="18" charset="0"/>
                            </a:rPr>
                            <m:t>=</m:t>
                          </m:r>
                          <m:r>
                            <a:rPr lang="nb-NO" sz="2000" b="1" i="1" smtClean="0">
                              <a:solidFill>
                                <a:schemeClr val="bg1"/>
                              </a:solidFill>
                              <a:latin typeface="Cambria Math" panose="02040503050406030204" pitchFamily="18" charset="0"/>
                            </a:rPr>
                            <m:t>𝟏𝟗𝟗𝟑</m:t>
                          </m:r>
                        </m:sub>
                        <m:sup>
                          <m:r>
                            <a:rPr lang="nb-NO" sz="2000" b="1" i="1" smtClean="0">
                              <a:solidFill>
                                <a:schemeClr val="bg1"/>
                              </a:solidFill>
                              <a:latin typeface="Cambria Math" panose="02040503050406030204" pitchFamily="18" charset="0"/>
                            </a:rPr>
                            <m:t>𝟐𝟎𝟐𝟑</m:t>
                          </m:r>
                        </m:sup>
                        <m:e>
                          <m:r>
                            <a:rPr lang="nb-NO" sz="2000" b="1" i="1" smtClean="0">
                              <a:solidFill>
                                <a:schemeClr val="bg1"/>
                              </a:solidFill>
                              <a:latin typeface="Cambria Math" panose="02040503050406030204" pitchFamily="18" charset="0"/>
                            </a:rPr>
                            <m:t>𝟒𝟓𝟎</m:t>
                          </m:r>
                        </m:e>
                      </m:nary>
                    </m:oMath>
                  </m:oMathPara>
                </a14:m>
                <a:endParaRPr lang="nb-NO" sz="2000" b="1" dirty="0">
                  <a:solidFill>
                    <a:schemeClr val="bg1"/>
                  </a:solidFill>
                </a:endParaRPr>
              </a:p>
            </p:txBody>
          </p:sp>
        </mc:Choice>
        <mc:Fallback xmlns="">
          <p:sp>
            <p:nvSpPr>
              <p:cNvPr id="3" name="TextBox 2">
                <a:extLst>
                  <a:ext uri="{FF2B5EF4-FFF2-40B4-BE49-F238E27FC236}">
                    <a16:creationId xmlns:a16="http://schemas.microsoft.com/office/drawing/2014/main" id="{5F6135D0-7794-9679-DD94-1CB4A9C9857C}"/>
                  </a:ext>
                </a:extLst>
              </p:cNvPr>
              <p:cNvSpPr txBox="1">
                <a:spLocks noRot="1" noChangeAspect="1" noMove="1" noResize="1" noEditPoints="1" noAdjustHandles="1" noChangeArrowheads="1" noChangeShapeType="1" noTextEdit="1"/>
              </p:cNvSpPr>
              <p:nvPr/>
            </p:nvSpPr>
            <p:spPr>
              <a:xfrm>
                <a:off x="7866199" y="2588077"/>
                <a:ext cx="1728054" cy="865301"/>
              </a:xfrm>
              <a:prstGeom prst="rect">
                <a:avLst/>
              </a:prstGeom>
              <a:blipFill>
                <a:blip r:embed="rId5"/>
                <a:stretch>
                  <a:fillRect/>
                </a:stretch>
              </a:blipFill>
            </p:spPr>
            <p:txBody>
              <a:bodyPr/>
              <a:lstStyle/>
              <a:p>
                <a:r>
                  <a:rPr lang="nb-NO">
                    <a:noFill/>
                  </a:rPr>
                  <a:t> </a:t>
                </a:r>
              </a:p>
            </p:txBody>
          </p:sp>
        </mc:Fallback>
      </mc:AlternateContent>
    </p:spTree>
    <p:extLst>
      <p:ext uri="{BB962C8B-B14F-4D97-AF65-F5344CB8AC3E}">
        <p14:creationId xmlns:p14="http://schemas.microsoft.com/office/powerpoint/2010/main" val="4041131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A64344-1997-22C1-7408-AF277E5408F0}"/>
              </a:ext>
            </a:extLst>
          </p:cNvPr>
          <p:cNvSpPr>
            <a:spLocks noGrp="1"/>
          </p:cNvSpPr>
          <p:nvPr>
            <p:ph type="title"/>
          </p:nvPr>
        </p:nvSpPr>
        <p:spPr/>
        <p:txBody>
          <a:bodyPr/>
          <a:lstStyle/>
          <a:p>
            <a:r>
              <a:rPr lang="nb-NO" dirty="0" err="1"/>
              <a:t>Statistics</a:t>
            </a:r>
            <a:r>
              <a:rPr lang="nb-NO" dirty="0"/>
              <a:t> – of 92 students </a:t>
            </a:r>
            <a:r>
              <a:rPr lang="nb-NO" dirty="0" err="1"/>
              <a:t>since</a:t>
            </a:r>
            <a:r>
              <a:rPr lang="nb-NO" dirty="0"/>
              <a:t> </a:t>
            </a:r>
            <a:r>
              <a:rPr lang="nb-NO" dirty="0" err="1"/>
              <a:t>year</a:t>
            </a:r>
            <a:r>
              <a:rPr lang="nb-NO" dirty="0"/>
              <a:t> 2000</a:t>
            </a:r>
            <a:endParaRPr lang="nn-NO" dirty="0"/>
          </a:p>
        </p:txBody>
      </p:sp>
      <p:sp>
        <p:nvSpPr>
          <p:cNvPr id="2" name="Footer Placeholder 1">
            <a:extLst>
              <a:ext uri="{FF2B5EF4-FFF2-40B4-BE49-F238E27FC236}">
                <a16:creationId xmlns:a16="http://schemas.microsoft.com/office/drawing/2014/main" id="{555AE7B4-0527-C463-A9B7-63DA79E5DC4F}"/>
              </a:ext>
            </a:extLst>
          </p:cNvPr>
          <p:cNvSpPr>
            <a:spLocks noGrp="1"/>
          </p:cNvSpPr>
          <p:nvPr>
            <p:ph type="ftr" sz="quarter" idx="10"/>
          </p:nvPr>
        </p:nvSpPr>
        <p:spPr/>
        <p:txBody>
          <a:bodyPr/>
          <a:lstStyle/>
          <a:p>
            <a:r>
              <a:rPr lang="en-US"/>
              <a:t>Hydropower Development Program</a:t>
            </a:r>
            <a:endParaRPr lang="nb-NO" dirty="0"/>
          </a:p>
        </p:txBody>
      </p:sp>
      <p:sp>
        <p:nvSpPr>
          <p:cNvPr id="5" name="TextBox 4">
            <a:extLst>
              <a:ext uri="{FF2B5EF4-FFF2-40B4-BE49-F238E27FC236}">
                <a16:creationId xmlns:a16="http://schemas.microsoft.com/office/drawing/2014/main" id="{3D4013D1-BD92-B3C4-6121-47F694421EC8}"/>
              </a:ext>
            </a:extLst>
          </p:cNvPr>
          <p:cNvSpPr txBox="1"/>
          <p:nvPr/>
        </p:nvSpPr>
        <p:spPr>
          <a:xfrm>
            <a:off x="1086495" y="1918972"/>
            <a:ext cx="4661161" cy="1015663"/>
          </a:xfrm>
          <a:prstGeom prst="rect">
            <a:avLst/>
          </a:prstGeom>
          <a:noFill/>
        </p:spPr>
        <p:txBody>
          <a:bodyPr wrap="square" rtlCol="0">
            <a:spAutoFit/>
          </a:bodyPr>
          <a:lstStyle/>
          <a:p>
            <a:r>
              <a:rPr lang="nb-NO" sz="2000" dirty="0"/>
              <a:t>60 – </a:t>
            </a:r>
            <a:r>
              <a:rPr lang="nb-NO" sz="2000" dirty="0" err="1"/>
              <a:t>Returned</a:t>
            </a:r>
            <a:r>
              <a:rPr lang="nb-NO" sz="2000" dirty="0"/>
              <a:t> to </a:t>
            </a:r>
            <a:r>
              <a:rPr lang="nb-NO" sz="2000" dirty="0" err="1"/>
              <a:t>homeland</a:t>
            </a:r>
            <a:r>
              <a:rPr lang="nb-NO" sz="2000" dirty="0"/>
              <a:t> 65%</a:t>
            </a:r>
          </a:p>
          <a:p>
            <a:r>
              <a:rPr lang="nb-NO" sz="2000" dirty="0"/>
              <a:t>16 – Student or Job in Norway 17%</a:t>
            </a:r>
          </a:p>
          <a:p>
            <a:r>
              <a:rPr lang="nb-NO" sz="2000" dirty="0"/>
              <a:t>16 – </a:t>
            </a:r>
            <a:r>
              <a:rPr lang="nb-NO" sz="2000" dirty="0" err="1"/>
              <a:t>Other</a:t>
            </a:r>
            <a:r>
              <a:rPr lang="nb-NO" sz="2000" dirty="0"/>
              <a:t> 17%</a:t>
            </a:r>
            <a:endParaRPr lang="nn-NO" sz="2000" dirty="0"/>
          </a:p>
        </p:txBody>
      </p:sp>
      <p:graphicFrame>
        <p:nvGraphicFramePr>
          <p:cNvPr id="8" name="Chart 7">
            <a:extLst>
              <a:ext uri="{FF2B5EF4-FFF2-40B4-BE49-F238E27FC236}">
                <a16:creationId xmlns:a16="http://schemas.microsoft.com/office/drawing/2014/main" id="{4EB8DCE6-77DB-5287-F566-5436BABED48E}"/>
              </a:ext>
            </a:extLst>
          </p:cNvPr>
          <p:cNvGraphicFramePr>
            <a:graphicFrameLocks/>
          </p:cNvGraphicFramePr>
          <p:nvPr>
            <p:extLst>
              <p:ext uri="{D42A27DB-BD31-4B8C-83A1-F6EECF244321}">
                <p14:modId xmlns:p14="http://schemas.microsoft.com/office/powerpoint/2010/main" val="2783727360"/>
              </p:ext>
            </p:extLst>
          </p:nvPr>
        </p:nvGraphicFramePr>
        <p:xfrm>
          <a:off x="559648" y="2903067"/>
          <a:ext cx="5420964" cy="35434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313FE905-6A3A-C4C9-6104-0EEFBF9F6255}"/>
              </a:ext>
            </a:extLst>
          </p:cNvPr>
          <p:cNvGraphicFramePr>
            <a:graphicFrameLocks/>
          </p:cNvGraphicFramePr>
          <p:nvPr>
            <p:extLst>
              <p:ext uri="{D42A27DB-BD31-4B8C-83A1-F6EECF244321}">
                <p14:modId xmlns:p14="http://schemas.microsoft.com/office/powerpoint/2010/main" val="2195854768"/>
              </p:ext>
            </p:extLst>
          </p:nvPr>
        </p:nvGraphicFramePr>
        <p:xfrm>
          <a:off x="6245061" y="2903067"/>
          <a:ext cx="5387291" cy="35434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0277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0E48DC-5D7E-4924-67EE-C61381B52D44}"/>
              </a:ext>
            </a:extLst>
          </p:cNvPr>
          <p:cNvSpPr>
            <a:spLocks noGrp="1"/>
          </p:cNvSpPr>
          <p:nvPr>
            <p:ph type="ftr" sz="quarter" idx="10"/>
          </p:nvPr>
        </p:nvSpPr>
        <p:spPr/>
        <p:txBody>
          <a:bodyPr/>
          <a:lstStyle/>
          <a:p>
            <a:r>
              <a:rPr lang="en-US"/>
              <a:t>Hydropower Development Program</a:t>
            </a:r>
            <a:endParaRPr lang="nb-NO" dirty="0"/>
          </a:p>
        </p:txBody>
      </p:sp>
      <p:pic>
        <p:nvPicPr>
          <p:cNvPr id="4" name="Picture 3">
            <a:extLst>
              <a:ext uri="{FF2B5EF4-FFF2-40B4-BE49-F238E27FC236}">
                <a16:creationId xmlns:a16="http://schemas.microsoft.com/office/drawing/2014/main" id="{6B6FD317-3BFC-D584-11A6-67953B2F1766}"/>
              </a:ext>
            </a:extLst>
          </p:cNvPr>
          <p:cNvPicPr>
            <a:picLocks noChangeAspect="1"/>
          </p:cNvPicPr>
          <p:nvPr/>
        </p:nvPicPr>
        <p:blipFill>
          <a:blip r:embed="rId2"/>
          <a:stretch>
            <a:fillRect/>
          </a:stretch>
        </p:blipFill>
        <p:spPr>
          <a:xfrm>
            <a:off x="287928" y="594528"/>
            <a:ext cx="3147604" cy="258299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82A71CD-EE19-C8AD-C055-789578F3733F}"/>
              </a:ext>
            </a:extLst>
          </p:cNvPr>
          <p:cNvPicPr>
            <a:picLocks noChangeAspect="1"/>
          </p:cNvPicPr>
          <p:nvPr/>
        </p:nvPicPr>
        <p:blipFill>
          <a:blip r:embed="rId3"/>
          <a:stretch>
            <a:fillRect/>
          </a:stretch>
        </p:blipFill>
        <p:spPr>
          <a:xfrm>
            <a:off x="3556074" y="594528"/>
            <a:ext cx="3732874" cy="381453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718AB39-B996-2EB7-802E-65FB3A4F2715}"/>
              </a:ext>
            </a:extLst>
          </p:cNvPr>
          <p:cNvPicPr>
            <a:picLocks noChangeAspect="1"/>
          </p:cNvPicPr>
          <p:nvPr/>
        </p:nvPicPr>
        <p:blipFill>
          <a:blip r:embed="rId4"/>
          <a:stretch>
            <a:fillRect/>
          </a:stretch>
        </p:blipFill>
        <p:spPr>
          <a:xfrm>
            <a:off x="7422264" y="1006786"/>
            <a:ext cx="4481808" cy="1867043"/>
          </a:xfrm>
          <a:prstGeom prst="rect">
            <a:avLst/>
          </a:prstGeom>
        </p:spPr>
      </p:pic>
      <p:pic>
        <p:nvPicPr>
          <p:cNvPr id="10" name="Picture 9">
            <a:extLst>
              <a:ext uri="{FF2B5EF4-FFF2-40B4-BE49-F238E27FC236}">
                <a16:creationId xmlns:a16="http://schemas.microsoft.com/office/drawing/2014/main" id="{8006A309-862A-9D4D-957B-971F238415DE}"/>
              </a:ext>
            </a:extLst>
          </p:cNvPr>
          <p:cNvPicPr>
            <a:picLocks noChangeAspect="1"/>
          </p:cNvPicPr>
          <p:nvPr/>
        </p:nvPicPr>
        <p:blipFill>
          <a:blip r:embed="rId5"/>
          <a:stretch>
            <a:fillRect/>
          </a:stretch>
        </p:blipFill>
        <p:spPr>
          <a:xfrm>
            <a:off x="7422264" y="3004456"/>
            <a:ext cx="4693847" cy="2429693"/>
          </a:xfrm>
          <a:prstGeom prst="rect">
            <a:avLst/>
          </a:prstGeom>
        </p:spPr>
      </p:pic>
      <p:pic>
        <p:nvPicPr>
          <p:cNvPr id="4098" name="Picture 2" descr="Statkraft logo">
            <a:extLst>
              <a:ext uri="{FF2B5EF4-FFF2-40B4-BE49-F238E27FC236}">
                <a16:creationId xmlns:a16="http://schemas.microsoft.com/office/drawing/2014/main" id="{B6594BC6-8AA2-065C-663D-14322770C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924" y="3981927"/>
            <a:ext cx="1657758" cy="4973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4D5F6F1-B59E-8781-D16F-5F6E26C7D200}"/>
              </a:ext>
            </a:extLst>
          </p:cNvPr>
          <p:cNvPicPr>
            <a:picLocks noChangeAspect="1"/>
          </p:cNvPicPr>
          <p:nvPr/>
        </p:nvPicPr>
        <p:blipFill>
          <a:blip r:embed="rId7"/>
          <a:stretch>
            <a:fillRect/>
          </a:stretch>
        </p:blipFill>
        <p:spPr>
          <a:xfrm>
            <a:off x="2264539" y="4555316"/>
            <a:ext cx="1810158" cy="392201"/>
          </a:xfrm>
          <a:prstGeom prst="rect">
            <a:avLst/>
          </a:prstGeom>
        </p:spPr>
      </p:pic>
      <p:pic>
        <p:nvPicPr>
          <p:cNvPr id="13" name="Picture 12">
            <a:extLst>
              <a:ext uri="{FF2B5EF4-FFF2-40B4-BE49-F238E27FC236}">
                <a16:creationId xmlns:a16="http://schemas.microsoft.com/office/drawing/2014/main" id="{9283E047-1008-AAB4-AD41-7226AA7B61ED}"/>
              </a:ext>
            </a:extLst>
          </p:cNvPr>
          <p:cNvPicPr>
            <a:picLocks noChangeAspect="1"/>
          </p:cNvPicPr>
          <p:nvPr/>
        </p:nvPicPr>
        <p:blipFill>
          <a:blip r:embed="rId8"/>
          <a:stretch>
            <a:fillRect/>
          </a:stretch>
        </p:blipFill>
        <p:spPr>
          <a:xfrm>
            <a:off x="492572" y="4593787"/>
            <a:ext cx="1529110" cy="338898"/>
          </a:xfrm>
          <a:prstGeom prst="rect">
            <a:avLst/>
          </a:prstGeom>
          <a:solidFill>
            <a:srgbClr val="C00000"/>
          </a:solidFill>
        </p:spPr>
      </p:pic>
      <p:pic>
        <p:nvPicPr>
          <p:cNvPr id="15" name="Picture 14">
            <a:extLst>
              <a:ext uri="{FF2B5EF4-FFF2-40B4-BE49-F238E27FC236}">
                <a16:creationId xmlns:a16="http://schemas.microsoft.com/office/drawing/2014/main" id="{B70BBDE5-1634-4B9B-0D5B-546576321191}"/>
              </a:ext>
            </a:extLst>
          </p:cNvPr>
          <p:cNvPicPr>
            <a:picLocks noChangeAspect="1"/>
          </p:cNvPicPr>
          <p:nvPr/>
        </p:nvPicPr>
        <p:blipFill>
          <a:blip r:embed="rId9"/>
          <a:stretch>
            <a:fillRect/>
          </a:stretch>
        </p:blipFill>
        <p:spPr>
          <a:xfrm>
            <a:off x="472337" y="6115493"/>
            <a:ext cx="1529110" cy="295957"/>
          </a:xfrm>
          <a:prstGeom prst="rect">
            <a:avLst/>
          </a:prstGeom>
        </p:spPr>
      </p:pic>
      <p:pic>
        <p:nvPicPr>
          <p:cNvPr id="4102" name="Picture 6">
            <a:extLst>
              <a:ext uri="{FF2B5EF4-FFF2-40B4-BE49-F238E27FC236}">
                <a16:creationId xmlns:a16="http://schemas.microsoft.com/office/drawing/2014/main" id="{E84D7A03-A178-DB15-3D95-2D3F801061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575" y="5055811"/>
            <a:ext cx="1020175" cy="1020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9C20F35-EC00-348B-0D32-78FCB0B9E450}"/>
              </a:ext>
            </a:extLst>
          </p:cNvPr>
          <p:cNvPicPr>
            <a:picLocks noChangeAspect="1"/>
          </p:cNvPicPr>
          <p:nvPr/>
        </p:nvPicPr>
        <p:blipFill>
          <a:blip r:embed="rId11"/>
          <a:stretch>
            <a:fillRect/>
          </a:stretch>
        </p:blipFill>
        <p:spPr>
          <a:xfrm>
            <a:off x="1608540" y="5208054"/>
            <a:ext cx="1020175" cy="678081"/>
          </a:xfrm>
          <a:prstGeom prst="rect">
            <a:avLst/>
          </a:prstGeom>
        </p:spPr>
      </p:pic>
      <p:pic>
        <p:nvPicPr>
          <p:cNvPr id="19" name="Picture 18">
            <a:extLst>
              <a:ext uri="{FF2B5EF4-FFF2-40B4-BE49-F238E27FC236}">
                <a16:creationId xmlns:a16="http://schemas.microsoft.com/office/drawing/2014/main" id="{8D59EB18-10CC-D921-DA17-FB4ED1C7579F}"/>
              </a:ext>
            </a:extLst>
          </p:cNvPr>
          <p:cNvPicPr>
            <a:picLocks noChangeAspect="1"/>
          </p:cNvPicPr>
          <p:nvPr/>
        </p:nvPicPr>
        <p:blipFill>
          <a:blip r:embed="rId12"/>
          <a:stretch>
            <a:fillRect/>
          </a:stretch>
        </p:blipFill>
        <p:spPr>
          <a:xfrm>
            <a:off x="2829709" y="4874901"/>
            <a:ext cx="1244988" cy="1244988"/>
          </a:xfrm>
          <a:prstGeom prst="rect">
            <a:avLst/>
          </a:prstGeom>
        </p:spPr>
      </p:pic>
    </p:spTree>
    <p:extLst>
      <p:ext uri="{BB962C8B-B14F-4D97-AF65-F5344CB8AC3E}">
        <p14:creationId xmlns:p14="http://schemas.microsoft.com/office/powerpoint/2010/main" val="3084360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The </a:t>
            </a:r>
            <a:r>
              <a:rPr lang="nb-NO" dirty="0" err="1"/>
              <a:t>hydropower</a:t>
            </a:r>
            <a:r>
              <a:rPr lang="nb-NO" dirty="0"/>
              <a:t> </a:t>
            </a:r>
            <a:r>
              <a:rPr lang="nb-NO" dirty="0" err="1"/>
              <a:t>development</a:t>
            </a:r>
            <a:r>
              <a:rPr lang="nb-NO" dirty="0"/>
              <a:t> </a:t>
            </a:r>
            <a:r>
              <a:rPr lang="nb-NO" dirty="0" err="1"/>
              <a:t>programme</a:t>
            </a:r>
            <a:endParaRPr lang="nb-NO" dirty="0"/>
          </a:p>
        </p:txBody>
      </p:sp>
      <p:sp>
        <p:nvSpPr>
          <p:cNvPr id="4" name="Footer Placeholder 3"/>
          <p:cNvSpPr>
            <a:spLocks noGrp="1"/>
          </p:cNvSpPr>
          <p:nvPr>
            <p:ph type="ftr" sz="quarter" idx="10"/>
          </p:nvPr>
        </p:nvSpPr>
        <p:spPr/>
        <p:txBody>
          <a:bodyPr/>
          <a:lstStyle/>
          <a:p>
            <a:r>
              <a:rPr lang="en-US"/>
              <a:t>Hydropower Development Program</a:t>
            </a:r>
            <a:endParaRPr lang="nb-NO" dirty="0"/>
          </a:p>
        </p:txBody>
      </p:sp>
      <p:pic>
        <p:nvPicPr>
          <p:cNvPr id="7" name="Picture 6">
            <a:extLst>
              <a:ext uri="{FF2B5EF4-FFF2-40B4-BE49-F238E27FC236}">
                <a16:creationId xmlns:a16="http://schemas.microsoft.com/office/drawing/2014/main" id="{721D773D-277F-7BA3-1D35-4B11FF286B36}"/>
              </a:ext>
            </a:extLst>
          </p:cNvPr>
          <p:cNvPicPr>
            <a:picLocks noChangeAspect="1"/>
          </p:cNvPicPr>
          <p:nvPr/>
        </p:nvPicPr>
        <p:blipFill>
          <a:blip r:embed="rId3"/>
          <a:stretch>
            <a:fillRect/>
          </a:stretch>
        </p:blipFill>
        <p:spPr>
          <a:xfrm>
            <a:off x="656696" y="1591106"/>
            <a:ext cx="4566431" cy="257101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F068BAA-E4A4-97BA-BA8B-F8C4F306E7AC}"/>
              </a:ext>
            </a:extLst>
          </p:cNvPr>
          <p:cNvPicPr>
            <a:picLocks noChangeAspect="1"/>
          </p:cNvPicPr>
          <p:nvPr/>
        </p:nvPicPr>
        <p:blipFill>
          <a:blip r:embed="rId4"/>
          <a:stretch>
            <a:fillRect/>
          </a:stretch>
        </p:blipFill>
        <p:spPr>
          <a:xfrm>
            <a:off x="3784540" y="2166589"/>
            <a:ext cx="4622920" cy="391216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441119E-97E1-8A67-60FF-2FFCA8A68CD0}"/>
              </a:ext>
            </a:extLst>
          </p:cNvPr>
          <p:cNvPicPr>
            <a:picLocks noChangeAspect="1"/>
          </p:cNvPicPr>
          <p:nvPr/>
        </p:nvPicPr>
        <p:blipFill>
          <a:blip r:embed="rId5"/>
          <a:stretch>
            <a:fillRect/>
          </a:stretch>
        </p:blipFill>
        <p:spPr>
          <a:xfrm>
            <a:off x="7588135" y="2402174"/>
            <a:ext cx="3674815" cy="4115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5579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The </a:t>
            </a:r>
            <a:r>
              <a:rPr lang="nb-NO" dirty="0" err="1"/>
              <a:t>hydropower</a:t>
            </a:r>
            <a:r>
              <a:rPr lang="nb-NO" dirty="0"/>
              <a:t> </a:t>
            </a:r>
            <a:r>
              <a:rPr lang="nb-NO" dirty="0" err="1"/>
              <a:t>development</a:t>
            </a:r>
            <a:r>
              <a:rPr lang="nb-NO" dirty="0"/>
              <a:t> </a:t>
            </a:r>
            <a:r>
              <a:rPr lang="nb-NO" dirty="0" err="1"/>
              <a:t>programme</a:t>
            </a:r>
            <a:endParaRPr lang="nb-NO" dirty="0"/>
          </a:p>
        </p:txBody>
      </p:sp>
      <p:sp>
        <p:nvSpPr>
          <p:cNvPr id="4" name="Footer Placeholder 3"/>
          <p:cNvSpPr>
            <a:spLocks noGrp="1"/>
          </p:cNvSpPr>
          <p:nvPr>
            <p:ph type="ftr" sz="quarter" idx="10"/>
          </p:nvPr>
        </p:nvSpPr>
        <p:spPr/>
        <p:txBody>
          <a:bodyPr/>
          <a:lstStyle/>
          <a:p>
            <a:r>
              <a:rPr lang="en-US"/>
              <a:t>Hydropower Development Program</a:t>
            </a:r>
            <a:endParaRPr lang="nb-NO" dirty="0"/>
          </a:p>
        </p:txBody>
      </p:sp>
      <p:graphicFrame>
        <p:nvGraphicFramePr>
          <p:cNvPr id="5" name="Table 4"/>
          <p:cNvGraphicFramePr>
            <a:graphicFrameLocks noGrp="1"/>
          </p:cNvGraphicFramePr>
          <p:nvPr/>
        </p:nvGraphicFramePr>
        <p:xfrm>
          <a:off x="575354" y="1765968"/>
          <a:ext cx="10515979" cy="3526132"/>
        </p:xfrm>
        <a:graphic>
          <a:graphicData uri="http://schemas.openxmlformats.org/drawingml/2006/table">
            <a:tbl>
              <a:tblPr>
                <a:tableStyleId>{5C22544A-7EE6-4342-B048-85BDC9FD1C3A}</a:tableStyleId>
              </a:tblPr>
              <a:tblGrid>
                <a:gridCol w="837555">
                  <a:extLst>
                    <a:ext uri="{9D8B030D-6E8A-4147-A177-3AD203B41FA5}">
                      <a16:colId xmlns:a16="http://schemas.microsoft.com/office/drawing/2014/main" val="3520070309"/>
                    </a:ext>
                  </a:extLst>
                </a:gridCol>
                <a:gridCol w="2419606">
                  <a:extLst>
                    <a:ext uri="{9D8B030D-6E8A-4147-A177-3AD203B41FA5}">
                      <a16:colId xmlns:a16="http://schemas.microsoft.com/office/drawing/2014/main" val="2012998689"/>
                    </a:ext>
                  </a:extLst>
                </a:gridCol>
                <a:gridCol w="2419606">
                  <a:extLst>
                    <a:ext uri="{9D8B030D-6E8A-4147-A177-3AD203B41FA5}">
                      <a16:colId xmlns:a16="http://schemas.microsoft.com/office/drawing/2014/main" val="2230423062"/>
                    </a:ext>
                  </a:extLst>
                </a:gridCol>
                <a:gridCol w="2419606">
                  <a:extLst>
                    <a:ext uri="{9D8B030D-6E8A-4147-A177-3AD203B41FA5}">
                      <a16:colId xmlns:a16="http://schemas.microsoft.com/office/drawing/2014/main" val="663273753"/>
                    </a:ext>
                  </a:extLst>
                </a:gridCol>
                <a:gridCol w="2419606">
                  <a:extLst>
                    <a:ext uri="{9D8B030D-6E8A-4147-A177-3AD203B41FA5}">
                      <a16:colId xmlns:a16="http://schemas.microsoft.com/office/drawing/2014/main" val="880088804"/>
                    </a:ext>
                  </a:extLst>
                </a:gridCol>
              </a:tblGrid>
              <a:tr h="434975">
                <a:tc>
                  <a:txBody>
                    <a:bodyPr/>
                    <a:lstStyle/>
                    <a:p>
                      <a:pPr algn="l" fontAlgn="ctr"/>
                      <a:r>
                        <a:rPr lang="nb-NO" sz="1400" u="none" strike="noStrike" dirty="0">
                          <a:effectLst/>
                        </a:rPr>
                        <a:t>Semester</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tc>
                  <a:txBody>
                    <a:bodyPr/>
                    <a:lstStyle/>
                    <a:p>
                      <a:pPr algn="ctr" fontAlgn="ctr"/>
                      <a:r>
                        <a:rPr lang="nb-NO" sz="1400" u="none" strike="noStrike" dirty="0">
                          <a:effectLst/>
                        </a:rPr>
                        <a:t>7,5 </a:t>
                      </a:r>
                      <a:r>
                        <a:rPr lang="nb-NO" sz="1400" u="none" strike="noStrike" dirty="0" err="1">
                          <a:effectLst/>
                        </a:rPr>
                        <a:t>stp</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tc>
                  <a:txBody>
                    <a:bodyPr/>
                    <a:lstStyle/>
                    <a:p>
                      <a:pPr algn="ctr" fontAlgn="ctr"/>
                      <a:r>
                        <a:rPr lang="nb-NO" sz="1400" u="none" strike="noStrike" dirty="0">
                          <a:effectLst/>
                        </a:rPr>
                        <a:t>7,5 </a:t>
                      </a:r>
                      <a:r>
                        <a:rPr lang="nb-NO" sz="1400" u="none" strike="noStrike" dirty="0" err="1">
                          <a:effectLst/>
                        </a:rPr>
                        <a:t>stp</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tc>
                  <a:txBody>
                    <a:bodyPr/>
                    <a:lstStyle/>
                    <a:p>
                      <a:pPr algn="ctr" fontAlgn="ctr"/>
                      <a:r>
                        <a:rPr lang="nb-NO" sz="1400" u="none" strike="noStrike" dirty="0">
                          <a:effectLst/>
                        </a:rPr>
                        <a:t>7,5 </a:t>
                      </a:r>
                      <a:r>
                        <a:rPr lang="nb-NO" sz="1400" u="none" strike="noStrike" dirty="0" err="1">
                          <a:effectLst/>
                        </a:rPr>
                        <a:t>stp</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tc>
                  <a:txBody>
                    <a:bodyPr/>
                    <a:lstStyle/>
                    <a:p>
                      <a:pPr algn="ctr" fontAlgn="ctr"/>
                      <a:r>
                        <a:rPr lang="nb-NO" sz="1400" u="none" strike="noStrike" dirty="0">
                          <a:effectLst/>
                        </a:rPr>
                        <a:t>7,5 </a:t>
                      </a:r>
                      <a:r>
                        <a:rPr lang="nb-NO" sz="1400" u="none" strike="noStrike" dirty="0" err="1">
                          <a:effectLst/>
                        </a:rPr>
                        <a:t>stp</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extLst>
                  <a:ext uri="{0D108BD9-81ED-4DB2-BD59-A6C34878D82A}">
                    <a16:rowId xmlns:a16="http://schemas.microsoft.com/office/drawing/2014/main" val="2886982742"/>
                  </a:ext>
                </a:extLst>
              </a:tr>
              <a:tr h="434975">
                <a:tc>
                  <a:txBody>
                    <a:bodyPr/>
                    <a:lstStyle/>
                    <a:p>
                      <a:pPr algn="l" fontAlgn="ctr"/>
                      <a:r>
                        <a:rPr lang="nb-NO" sz="1400" u="none" strike="noStrike" dirty="0">
                          <a:effectLst/>
                        </a:rPr>
                        <a:t>1st</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tc>
                  <a:txBody>
                    <a:bodyPr/>
                    <a:lstStyle/>
                    <a:p>
                      <a:pPr algn="l" fontAlgn="ctr"/>
                      <a:r>
                        <a:rPr lang="nb-NO" sz="1400" u="none" strike="noStrike" dirty="0" err="1">
                          <a:effectLst/>
                        </a:rPr>
                        <a:t>Hydrology</a:t>
                      </a:r>
                      <a:endParaRPr lang="nb-NO" sz="14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400" u="none" strike="noStrike" dirty="0">
                          <a:effectLst/>
                        </a:rPr>
                        <a:t>Planning and Design of Dams</a:t>
                      </a:r>
                      <a:endParaRPr lang="en-US" sz="14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nb-NO" sz="1400" u="none" strike="noStrike" dirty="0" err="1">
                          <a:effectLst/>
                        </a:rPr>
                        <a:t>Hydraulic</a:t>
                      </a:r>
                      <a:r>
                        <a:rPr lang="nb-NO" sz="1400" u="none" strike="noStrike" dirty="0">
                          <a:effectLst/>
                        </a:rPr>
                        <a:t> Design</a:t>
                      </a:r>
                      <a:endParaRPr lang="nb-NO" sz="14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400" u="none" strike="noStrike" dirty="0">
                          <a:effectLst/>
                        </a:rPr>
                        <a:t>Engineering Geology and </a:t>
                      </a:r>
                      <a:r>
                        <a:rPr lang="en-US" sz="1400" u="none" strike="noStrike" dirty="0" err="1">
                          <a:effectLst/>
                        </a:rPr>
                        <a:t>Tunnelling</a:t>
                      </a:r>
                      <a:r>
                        <a:rPr lang="en-US" sz="1400" u="none" strike="noStrike" dirty="0">
                          <a:effectLst/>
                        </a:rPr>
                        <a:t>, Basic Course</a:t>
                      </a:r>
                      <a:endParaRPr lang="en-US" sz="14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689012924"/>
                  </a:ext>
                </a:extLst>
              </a:tr>
              <a:tr h="501797">
                <a:tc rowSpan="3">
                  <a:txBody>
                    <a:bodyPr/>
                    <a:lstStyle/>
                    <a:p>
                      <a:pPr algn="l" fontAlgn="ctr"/>
                      <a:r>
                        <a:rPr lang="nb-NO" sz="1400" u="none" strike="noStrike" dirty="0">
                          <a:effectLst/>
                        </a:rPr>
                        <a:t>2nd</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tc>
                  <a:txBody>
                    <a:bodyPr/>
                    <a:lstStyle/>
                    <a:p>
                      <a:pPr algn="l" fontAlgn="ctr"/>
                      <a:r>
                        <a:rPr lang="en-US" sz="1400" u="none" strike="noStrike" dirty="0">
                          <a:effectLst/>
                        </a:rPr>
                        <a:t>Engineering Geology of Rocks, Advanced Course</a:t>
                      </a:r>
                      <a:endParaRPr lang="en-US"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60000"/>
                        <a:lumOff val="40000"/>
                      </a:schemeClr>
                    </a:solidFill>
                  </a:tcPr>
                </a:tc>
                <a:tc rowSpan="3">
                  <a:txBody>
                    <a:bodyPr/>
                    <a:lstStyle/>
                    <a:p>
                      <a:pPr algn="l" fontAlgn="ctr"/>
                      <a:r>
                        <a:rPr lang="en-US" sz="1400" u="none" strike="noStrike" dirty="0">
                          <a:effectLst/>
                        </a:rPr>
                        <a:t>(Elective course)</a:t>
                      </a:r>
                      <a:endParaRPr lang="en-US"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60000"/>
                        <a:lumOff val="40000"/>
                      </a:schemeClr>
                    </a:solidFill>
                  </a:tcPr>
                </a:tc>
                <a:tc rowSpan="3">
                  <a:txBody>
                    <a:bodyPr/>
                    <a:lstStyle/>
                    <a:p>
                      <a:pPr algn="l" fontAlgn="ctr"/>
                      <a:r>
                        <a:rPr lang="nb-NO" sz="1400" u="none" strike="noStrike" dirty="0">
                          <a:effectLst/>
                        </a:rPr>
                        <a:t>Planning </a:t>
                      </a:r>
                      <a:r>
                        <a:rPr lang="nb-NO" sz="1400" u="none" strike="noStrike" dirty="0" err="1">
                          <a:effectLst/>
                        </a:rPr>
                        <a:t>of</a:t>
                      </a:r>
                      <a:r>
                        <a:rPr lang="nb-NO" sz="1400" u="none" strike="noStrike" dirty="0">
                          <a:effectLst/>
                        </a:rPr>
                        <a:t> </a:t>
                      </a:r>
                      <a:r>
                        <a:rPr lang="nb-NO" sz="1400" u="none" strike="noStrike" dirty="0" err="1">
                          <a:effectLst/>
                        </a:rPr>
                        <a:t>Hydropower</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60000"/>
                        <a:lumOff val="40000"/>
                      </a:schemeClr>
                    </a:solidFill>
                  </a:tcPr>
                </a:tc>
                <a:tc rowSpan="3">
                  <a:txBody>
                    <a:bodyPr/>
                    <a:lstStyle/>
                    <a:p>
                      <a:pPr algn="l" fontAlgn="ctr"/>
                      <a:r>
                        <a:rPr lang="nb-NO" sz="1400" u="none" strike="noStrike" dirty="0">
                          <a:effectLst/>
                        </a:rPr>
                        <a:t>Experts in Teamwork</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60000"/>
                        <a:lumOff val="40000"/>
                      </a:schemeClr>
                    </a:solidFill>
                  </a:tcPr>
                </a:tc>
                <a:extLst>
                  <a:ext uri="{0D108BD9-81ED-4DB2-BD59-A6C34878D82A}">
                    <a16:rowId xmlns:a16="http://schemas.microsoft.com/office/drawing/2014/main" val="456353918"/>
                  </a:ext>
                </a:extLst>
              </a:tr>
              <a:tr h="501796">
                <a:tc v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strike="noStrike" dirty="0">
                          <a:solidFill>
                            <a:srgbClr val="0B5FFF"/>
                          </a:solidFill>
                          <a:effectLst/>
                          <a:hlinkClick r:id="rId3"/>
                        </a:rPr>
                        <a:t>TEP4200</a:t>
                      </a:r>
                      <a:r>
                        <a:rPr lang="en-US" sz="1400" u="none" strike="noStrike" dirty="0">
                          <a:solidFill>
                            <a:srgbClr val="0B5FFF"/>
                          </a:solidFill>
                          <a:effectLst/>
                        </a:rPr>
                        <a:t> </a:t>
                      </a:r>
                      <a:r>
                        <a:rPr lang="en-US" sz="1400" dirty="0">
                          <a:effectLst/>
                        </a:rPr>
                        <a:t>Mechanical Design, Operation and Maintenance of Hydraulic Machinery</a:t>
                      </a:r>
                    </a:p>
                  </a:txBody>
                  <a:tcPr marL="38100" marR="38100" marT="19050" marB="19050" anchor="ctr">
                    <a:solidFill>
                      <a:schemeClr val="accent5">
                        <a:lumMod val="60000"/>
                        <a:lumOff val="40000"/>
                      </a:schemeClr>
                    </a:solidFill>
                  </a:tcPr>
                </a:tc>
                <a:tc vMerge="1">
                  <a:txBody>
                    <a:bodyPr/>
                    <a:lstStyle/>
                    <a:p>
                      <a:endParaRPr lang="en-US" sz="1400" dirty="0">
                        <a:effectLst/>
                      </a:endParaRPr>
                    </a:p>
                  </a:txBody>
                  <a:tcPr marL="38100" marR="38100" marT="19050" marB="1905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8634217"/>
                  </a:ext>
                </a:extLst>
              </a:tr>
              <a:tr h="501797">
                <a:tc v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strike="noStrike" dirty="0">
                          <a:solidFill>
                            <a:srgbClr val="0B5FFF"/>
                          </a:solidFill>
                          <a:effectLst/>
                          <a:hlinkClick r:id="rId4"/>
                        </a:rPr>
                        <a:t>TVM4155</a:t>
                      </a:r>
                      <a:r>
                        <a:rPr lang="en-US" sz="1400" u="none" strike="noStrike" dirty="0">
                          <a:solidFill>
                            <a:srgbClr val="0B5FFF"/>
                          </a:solidFill>
                          <a:effectLst/>
                        </a:rPr>
                        <a:t> </a:t>
                      </a:r>
                      <a:r>
                        <a:rPr lang="en-US" sz="1400" dirty="0">
                          <a:effectLst/>
                        </a:rPr>
                        <a:t>Numerical Models and Hydraulics</a:t>
                      </a:r>
                    </a:p>
                  </a:txBody>
                  <a:tcPr marL="38100" marR="38100" marT="19050" marB="19050" anchor="ctr">
                    <a:solidFill>
                      <a:schemeClr val="accent5">
                        <a:lumMod val="60000"/>
                        <a:lumOff val="40000"/>
                      </a:schemeClr>
                    </a:solidFill>
                  </a:tcPr>
                </a:tc>
                <a:tc vMerge="1">
                  <a:txBody>
                    <a:bodyPr/>
                    <a:lstStyle/>
                    <a:p>
                      <a:endParaRPr lang="en-US" sz="1400" dirty="0">
                        <a:effectLst/>
                      </a:endParaRPr>
                    </a:p>
                  </a:txBody>
                  <a:tcPr marL="38100" marR="38100" marT="19050" marB="1905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67279874"/>
                  </a:ext>
                </a:extLst>
              </a:tr>
              <a:tr h="361950">
                <a:tc>
                  <a:txBody>
                    <a:bodyPr/>
                    <a:lstStyle/>
                    <a:p>
                      <a:pPr algn="l" fontAlgn="ctr"/>
                      <a:r>
                        <a:rPr lang="nb-NO" sz="1400" u="none" strike="noStrike" dirty="0">
                          <a:effectLst/>
                        </a:rPr>
                        <a:t>3rd</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tc>
                  <a:txBody>
                    <a:bodyPr/>
                    <a:lstStyle/>
                    <a:p>
                      <a:pPr algn="l" fontAlgn="ctr"/>
                      <a:r>
                        <a:rPr lang="en-US" sz="1400" u="none" strike="noStrike">
                          <a:effectLst/>
                        </a:rPr>
                        <a:t>Prefeasibility Study in Hydropower Development</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nb-NO" sz="1400" u="none" strike="noStrike">
                          <a:effectLst/>
                        </a:rPr>
                        <a:t>Hydrological Modelling</a:t>
                      </a:r>
                      <a:endParaRPr lang="nb-NO" sz="14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nb-NO" sz="1400" u="none" strike="noStrike" dirty="0">
                          <a:effectLst/>
                        </a:rPr>
                        <a:t>Water </a:t>
                      </a:r>
                      <a:r>
                        <a:rPr lang="nb-NO" sz="1400" u="none" strike="noStrike" dirty="0" err="1">
                          <a:effectLst/>
                        </a:rPr>
                        <a:t>Recourses</a:t>
                      </a:r>
                      <a:r>
                        <a:rPr lang="nb-NO" sz="1400" u="none" strike="noStrike" dirty="0">
                          <a:effectLst/>
                        </a:rPr>
                        <a:t> Management</a:t>
                      </a:r>
                      <a:endParaRPr lang="nb-NO" sz="14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nb-NO" sz="1400" u="none" strike="noStrike" dirty="0" err="1">
                          <a:effectLst/>
                        </a:rPr>
                        <a:t>Headworks</a:t>
                      </a:r>
                      <a:r>
                        <a:rPr lang="nb-NO" sz="1400" u="none" strike="noStrike" dirty="0">
                          <a:effectLst/>
                        </a:rPr>
                        <a:t> and </a:t>
                      </a:r>
                      <a:r>
                        <a:rPr lang="nb-NO" sz="1400" u="none" strike="noStrike" dirty="0" err="1">
                          <a:effectLst/>
                        </a:rPr>
                        <a:t>Sedimentation</a:t>
                      </a:r>
                      <a:r>
                        <a:rPr lang="nb-NO" sz="1400" u="none" strike="noStrike" dirty="0">
                          <a:effectLst/>
                        </a:rPr>
                        <a:t> Engineering</a:t>
                      </a:r>
                      <a:endParaRPr lang="nb-NO" sz="14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610622594"/>
                  </a:ext>
                </a:extLst>
              </a:tr>
              <a:tr h="542925">
                <a:tc>
                  <a:txBody>
                    <a:bodyPr/>
                    <a:lstStyle/>
                    <a:p>
                      <a:pPr algn="l" fontAlgn="ctr"/>
                      <a:r>
                        <a:rPr lang="nb-NO" sz="1400" u="none" strike="noStrike" dirty="0">
                          <a:effectLst/>
                        </a:rPr>
                        <a:t>4th</a:t>
                      </a:r>
                      <a:endParaRPr lang="nb-NO" sz="1400" b="0" i="0" u="none" strike="noStrike" dirty="0">
                        <a:solidFill>
                          <a:srgbClr val="000000"/>
                        </a:solidFill>
                        <a:effectLst/>
                        <a:latin typeface="Calibri" panose="020F0502020204030204" pitchFamily="34" charset="0"/>
                      </a:endParaRPr>
                    </a:p>
                  </a:txBody>
                  <a:tcPr marL="4763" marR="4763" marT="4763" marB="0" anchor="ctr">
                    <a:solidFill>
                      <a:schemeClr val="accent5">
                        <a:lumMod val="75000"/>
                      </a:schemeClr>
                    </a:solidFill>
                  </a:tcPr>
                </a:tc>
                <a:tc gridSpan="4">
                  <a:txBody>
                    <a:bodyPr/>
                    <a:lstStyle/>
                    <a:p>
                      <a:pPr algn="ctr" fontAlgn="ctr"/>
                      <a:r>
                        <a:rPr lang="en-US" sz="1400" u="none" strike="noStrike" dirty="0">
                          <a:effectLst/>
                        </a:rPr>
                        <a:t>Master's thesis - Rock Engineering / Hydropower Development</a:t>
                      </a:r>
                      <a:endParaRPr lang="en-US" sz="1400" b="0" i="0" u="none" strike="noStrike" dirty="0">
                        <a:solidFill>
                          <a:srgbClr val="000000"/>
                        </a:solidFill>
                        <a:effectLst/>
                        <a:latin typeface="Calibri" panose="020F0502020204030204" pitchFamily="34" charset="0"/>
                      </a:endParaRPr>
                    </a:p>
                  </a:txBody>
                  <a:tcPr marL="4763" marR="4763" marT="4763" marB="0" anchor="ct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109724996"/>
                  </a:ext>
                </a:extLst>
              </a:tr>
            </a:tbl>
          </a:graphicData>
        </a:graphic>
      </p:graphicFrame>
    </p:spTree>
    <p:extLst>
      <p:ext uri="{BB962C8B-B14F-4D97-AF65-F5344CB8AC3E}">
        <p14:creationId xmlns:p14="http://schemas.microsoft.com/office/powerpoint/2010/main" val="1722593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The HPD Book Series</a:t>
            </a:r>
          </a:p>
        </p:txBody>
      </p:sp>
      <p:sp>
        <p:nvSpPr>
          <p:cNvPr id="2" name="Footer Placeholder 1"/>
          <p:cNvSpPr>
            <a:spLocks noGrp="1"/>
          </p:cNvSpPr>
          <p:nvPr>
            <p:ph type="ftr" sz="quarter" idx="10"/>
          </p:nvPr>
        </p:nvSpPr>
        <p:spPr/>
        <p:txBody>
          <a:bodyPr/>
          <a:lstStyle/>
          <a:p>
            <a:r>
              <a:rPr lang="en-US"/>
              <a:t>Hydropower Development Program</a:t>
            </a:r>
            <a:endParaRPr lang="nb-NO" dirty="0"/>
          </a:p>
        </p:txBody>
      </p:sp>
      <p:pic>
        <p:nvPicPr>
          <p:cNvPr id="4" name="Picture 3"/>
          <p:cNvPicPr>
            <a:picLocks noChangeAspect="1"/>
          </p:cNvPicPr>
          <p:nvPr/>
        </p:nvPicPr>
        <p:blipFill>
          <a:blip r:embed="rId2"/>
          <a:stretch>
            <a:fillRect/>
          </a:stretch>
        </p:blipFill>
        <p:spPr>
          <a:xfrm>
            <a:off x="5966297" y="512009"/>
            <a:ext cx="1239850" cy="1800000"/>
          </a:xfrm>
          <a:prstGeom prst="rect">
            <a:avLst/>
          </a:prstGeom>
        </p:spPr>
      </p:pic>
      <p:pic>
        <p:nvPicPr>
          <p:cNvPr id="5" name="Picture 4"/>
          <p:cNvPicPr>
            <a:picLocks noChangeAspect="1"/>
          </p:cNvPicPr>
          <p:nvPr/>
        </p:nvPicPr>
        <p:blipFill>
          <a:blip r:embed="rId3"/>
          <a:stretch>
            <a:fillRect/>
          </a:stretch>
        </p:blipFill>
        <p:spPr>
          <a:xfrm>
            <a:off x="1157739" y="2415391"/>
            <a:ext cx="1233700" cy="1800000"/>
          </a:xfrm>
          <a:prstGeom prst="rect">
            <a:avLst/>
          </a:prstGeom>
        </p:spPr>
      </p:pic>
      <p:sp>
        <p:nvSpPr>
          <p:cNvPr id="21" name="object 10"/>
          <p:cNvSpPr>
            <a:spLocks noChangeAspect="1"/>
          </p:cNvSpPr>
          <p:nvPr/>
        </p:nvSpPr>
        <p:spPr>
          <a:xfrm>
            <a:off x="2469445" y="2421840"/>
            <a:ext cx="1214000" cy="1800000"/>
          </a:xfrm>
          <a:prstGeom prst="rect">
            <a:avLst/>
          </a:prstGeom>
          <a:blipFill>
            <a:blip r:embed="rId4" cstate="print"/>
            <a:stretch>
              <a:fillRect/>
            </a:stretch>
          </a:blipFill>
        </p:spPr>
        <p:txBody>
          <a:bodyPr wrap="square" lIns="0" tIns="0" rIns="0" bIns="0" rtlCol="0"/>
          <a:lstStyle/>
          <a:p>
            <a:endParaRPr/>
          </a:p>
        </p:txBody>
      </p:sp>
      <p:sp>
        <p:nvSpPr>
          <p:cNvPr id="22" name="object 10"/>
          <p:cNvSpPr>
            <a:spLocks noChangeAspect="1"/>
          </p:cNvSpPr>
          <p:nvPr/>
        </p:nvSpPr>
        <p:spPr>
          <a:xfrm>
            <a:off x="3847592" y="2415391"/>
            <a:ext cx="1235650" cy="1800000"/>
          </a:xfrm>
          <a:prstGeom prst="rect">
            <a:avLst/>
          </a:prstGeom>
          <a:blipFill>
            <a:blip r:embed="rId5" cstate="print"/>
            <a:stretch>
              <a:fillRect/>
            </a:stretch>
          </a:blipFill>
        </p:spPr>
        <p:txBody>
          <a:bodyPr wrap="square" lIns="0" tIns="0" rIns="0" bIns="0" rtlCol="0"/>
          <a:lstStyle/>
          <a:p>
            <a:endParaRPr/>
          </a:p>
        </p:txBody>
      </p:sp>
      <p:sp>
        <p:nvSpPr>
          <p:cNvPr id="23" name="object 11"/>
          <p:cNvSpPr>
            <a:spLocks noChangeAspect="1"/>
          </p:cNvSpPr>
          <p:nvPr/>
        </p:nvSpPr>
        <p:spPr>
          <a:xfrm>
            <a:off x="5198097" y="2408527"/>
            <a:ext cx="1231100" cy="1800000"/>
          </a:xfrm>
          <a:prstGeom prst="rect">
            <a:avLst/>
          </a:prstGeom>
          <a:blipFill>
            <a:blip r:embed="rId6" cstate="print"/>
            <a:stretch>
              <a:fillRect/>
            </a:stretch>
          </a:blipFill>
        </p:spPr>
        <p:txBody>
          <a:bodyPr wrap="square" lIns="0" tIns="0" rIns="0" bIns="0" rtlCol="0"/>
          <a:lstStyle/>
          <a:p>
            <a:endParaRPr/>
          </a:p>
        </p:txBody>
      </p:sp>
      <p:sp>
        <p:nvSpPr>
          <p:cNvPr id="24" name="object 11"/>
          <p:cNvSpPr>
            <a:spLocks noChangeAspect="1"/>
          </p:cNvSpPr>
          <p:nvPr/>
        </p:nvSpPr>
        <p:spPr>
          <a:xfrm>
            <a:off x="6517015" y="2415391"/>
            <a:ext cx="1234000" cy="1800000"/>
          </a:xfrm>
          <a:prstGeom prst="rect">
            <a:avLst/>
          </a:prstGeom>
          <a:blipFill>
            <a:blip r:embed="rId7" cstate="print"/>
            <a:stretch>
              <a:fillRect/>
            </a:stretch>
          </a:blipFill>
        </p:spPr>
        <p:txBody>
          <a:bodyPr wrap="square" lIns="0" tIns="0" rIns="0" bIns="0" rtlCol="0"/>
          <a:lstStyle/>
          <a:p>
            <a:endParaRPr/>
          </a:p>
        </p:txBody>
      </p:sp>
      <p:sp>
        <p:nvSpPr>
          <p:cNvPr id="26" name="object 10"/>
          <p:cNvSpPr>
            <a:spLocks noChangeAspect="1"/>
          </p:cNvSpPr>
          <p:nvPr/>
        </p:nvSpPr>
        <p:spPr>
          <a:xfrm>
            <a:off x="7838402" y="2408527"/>
            <a:ext cx="1224850" cy="1800000"/>
          </a:xfrm>
          <a:prstGeom prst="rect">
            <a:avLst/>
          </a:prstGeom>
          <a:blipFill>
            <a:blip r:embed="rId8" cstate="print"/>
            <a:stretch>
              <a:fillRect/>
            </a:stretch>
          </a:blipFill>
        </p:spPr>
        <p:txBody>
          <a:bodyPr wrap="square" lIns="0" tIns="0" rIns="0" bIns="0" rtlCol="0"/>
          <a:lstStyle/>
          <a:p>
            <a:endParaRPr/>
          </a:p>
        </p:txBody>
      </p:sp>
      <p:sp>
        <p:nvSpPr>
          <p:cNvPr id="27" name="object 10"/>
          <p:cNvSpPr>
            <a:spLocks noChangeAspect="1"/>
          </p:cNvSpPr>
          <p:nvPr/>
        </p:nvSpPr>
        <p:spPr>
          <a:xfrm>
            <a:off x="9157752" y="2409951"/>
            <a:ext cx="1232950" cy="1800000"/>
          </a:xfrm>
          <a:prstGeom prst="rect">
            <a:avLst/>
          </a:prstGeom>
          <a:blipFill>
            <a:blip r:embed="rId9" cstate="print"/>
            <a:stretch>
              <a:fillRect/>
            </a:stretch>
          </a:blipFill>
        </p:spPr>
        <p:txBody>
          <a:bodyPr wrap="square" lIns="0" tIns="0" rIns="0" bIns="0" rtlCol="0"/>
          <a:lstStyle/>
          <a:p>
            <a:endParaRPr/>
          </a:p>
        </p:txBody>
      </p:sp>
      <p:sp>
        <p:nvSpPr>
          <p:cNvPr id="28" name="object 11"/>
          <p:cNvSpPr>
            <a:spLocks noChangeAspect="1"/>
          </p:cNvSpPr>
          <p:nvPr/>
        </p:nvSpPr>
        <p:spPr>
          <a:xfrm>
            <a:off x="10484583" y="2409951"/>
            <a:ext cx="1227000" cy="1800000"/>
          </a:xfrm>
          <a:prstGeom prst="rect">
            <a:avLst/>
          </a:prstGeom>
          <a:blipFill>
            <a:blip r:embed="rId10" cstate="print"/>
            <a:stretch>
              <a:fillRect/>
            </a:stretch>
          </a:blipFill>
        </p:spPr>
        <p:txBody>
          <a:bodyPr wrap="square" lIns="0" tIns="0" rIns="0" bIns="0" rtlCol="0"/>
          <a:lstStyle/>
          <a:p>
            <a:endParaRPr/>
          </a:p>
        </p:txBody>
      </p:sp>
      <p:sp>
        <p:nvSpPr>
          <p:cNvPr id="29" name="object 11"/>
          <p:cNvSpPr>
            <a:spLocks noChangeAspect="1"/>
          </p:cNvSpPr>
          <p:nvPr/>
        </p:nvSpPr>
        <p:spPr>
          <a:xfrm>
            <a:off x="1164994" y="4299053"/>
            <a:ext cx="1229500" cy="1800000"/>
          </a:xfrm>
          <a:prstGeom prst="rect">
            <a:avLst/>
          </a:prstGeom>
          <a:blipFill>
            <a:blip r:embed="rId11" cstate="print"/>
            <a:stretch>
              <a:fillRect/>
            </a:stretch>
          </a:blipFill>
        </p:spPr>
        <p:txBody>
          <a:bodyPr wrap="square" lIns="0" tIns="0" rIns="0" bIns="0" rtlCol="0"/>
          <a:lstStyle/>
          <a:p>
            <a:endParaRPr/>
          </a:p>
        </p:txBody>
      </p:sp>
      <p:sp>
        <p:nvSpPr>
          <p:cNvPr id="30" name="object 11"/>
          <p:cNvSpPr>
            <a:spLocks noChangeAspect="1"/>
          </p:cNvSpPr>
          <p:nvPr/>
        </p:nvSpPr>
        <p:spPr>
          <a:xfrm>
            <a:off x="2488375" y="4299053"/>
            <a:ext cx="1239550" cy="1800000"/>
          </a:xfrm>
          <a:prstGeom prst="rect">
            <a:avLst/>
          </a:prstGeom>
          <a:blipFill>
            <a:blip r:embed="rId12" cstate="print"/>
            <a:stretch>
              <a:fillRect/>
            </a:stretch>
          </a:blipFill>
        </p:spPr>
        <p:txBody>
          <a:bodyPr wrap="square" lIns="0" tIns="0" rIns="0" bIns="0" rtlCol="0"/>
          <a:lstStyle/>
          <a:p>
            <a:endParaRPr/>
          </a:p>
        </p:txBody>
      </p:sp>
      <p:sp>
        <p:nvSpPr>
          <p:cNvPr id="31" name="object 11"/>
          <p:cNvSpPr>
            <a:spLocks noChangeAspect="1"/>
          </p:cNvSpPr>
          <p:nvPr/>
        </p:nvSpPr>
        <p:spPr>
          <a:xfrm>
            <a:off x="3847592" y="4305045"/>
            <a:ext cx="1224450" cy="1800000"/>
          </a:xfrm>
          <a:prstGeom prst="rect">
            <a:avLst/>
          </a:prstGeom>
          <a:blipFill>
            <a:blip r:embed="rId13" cstate="print"/>
            <a:stretch>
              <a:fillRect/>
            </a:stretch>
          </a:blipFill>
        </p:spPr>
        <p:txBody>
          <a:bodyPr wrap="square" lIns="0" tIns="0" rIns="0" bIns="0" rtlCol="0"/>
          <a:lstStyle/>
          <a:p>
            <a:endParaRPr/>
          </a:p>
        </p:txBody>
      </p:sp>
      <p:sp>
        <p:nvSpPr>
          <p:cNvPr id="32" name="object 11"/>
          <p:cNvSpPr>
            <a:spLocks noChangeAspect="1"/>
          </p:cNvSpPr>
          <p:nvPr/>
        </p:nvSpPr>
        <p:spPr>
          <a:xfrm>
            <a:off x="5191709" y="4305045"/>
            <a:ext cx="1242250" cy="1800000"/>
          </a:xfrm>
          <a:prstGeom prst="rect">
            <a:avLst/>
          </a:prstGeom>
          <a:blipFill>
            <a:blip r:embed="rId14" cstate="print"/>
            <a:stretch>
              <a:fillRect/>
            </a:stretch>
          </a:blipFill>
        </p:spPr>
        <p:txBody>
          <a:bodyPr wrap="square" lIns="0" tIns="0" rIns="0" bIns="0" rtlCol="0"/>
          <a:lstStyle/>
          <a:p>
            <a:endParaRPr/>
          </a:p>
        </p:txBody>
      </p:sp>
      <p:sp>
        <p:nvSpPr>
          <p:cNvPr id="34" name="object 11"/>
          <p:cNvSpPr>
            <a:spLocks noChangeAspect="1"/>
          </p:cNvSpPr>
          <p:nvPr/>
        </p:nvSpPr>
        <p:spPr>
          <a:xfrm>
            <a:off x="6527840" y="4305045"/>
            <a:ext cx="1229300" cy="1800000"/>
          </a:xfrm>
          <a:prstGeom prst="rect">
            <a:avLst/>
          </a:prstGeom>
          <a:blipFill>
            <a:blip r:embed="rId15" cstate="print"/>
            <a:stretch>
              <a:fillRect/>
            </a:stretch>
          </a:blipFill>
        </p:spPr>
        <p:txBody>
          <a:bodyPr wrap="square" lIns="0" tIns="0" rIns="0" bIns="0" rtlCol="0"/>
          <a:lstStyle/>
          <a:p>
            <a:endParaRPr/>
          </a:p>
        </p:txBody>
      </p:sp>
      <p:sp>
        <p:nvSpPr>
          <p:cNvPr id="35" name="object 11"/>
          <p:cNvSpPr>
            <a:spLocks noChangeAspect="1"/>
          </p:cNvSpPr>
          <p:nvPr/>
        </p:nvSpPr>
        <p:spPr>
          <a:xfrm>
            <a:off x="7851021" y="4305045"/>
            <a:ext cx="1222950" cy="1800000"/>
          </a:xfrm>
          <a:prstGeom prst="rect">
            <a:avLst/>
          </a:prstGeom>
          <a:blipFill>
            <a:blip r:embed="rId16" cstate="print"/>
            <a:stretch>
              <a:fillRect/>
            </a:stretch>
          </a:blipFill>
        </p:spPr>
        <p:txBody>
          <a:bodyPr wrap="square" lIns="0" tIns="0" rIns="0" bIns="0" rtlCol="0"/>
          <a:lstStyle/>
          <a:p>
            <a:endParaRPr/>
          </a:p>
        </p:txBody>
      </p:sp>
      <p:sp>
        <p:nvSpPr>
          <p:cNvPr id="36" name="object 11"/>
          <p:cNvSpPr>
            <a:spLocks noChangeAspect="1"/>
          </p:cNvSpPr>
          <p:nvPr/>
        </p:nvSpPr>
        <p:spPr>
          <a:xfrm>
            <a:off x="9167852" y="4305045"/>
            <a:ext cx="1222850" cy="1800000"/>
          </a:xfrm>
          <a:prstGeom prst="rect">
            <a:avLst/>
          </a:prstGeom>
          <a:blipFill>
            <a:blip r:embed="rId17" cstate="print"/>
            <a:stretch>
              <a:fillRect/>
            </a:stretch>
          </a:blipFill>
        </p:spPr>
        <p:txBody>
          <a:bodyPr wrap="square" lIns="0" tIns="0" rIns="0" bIns="0" rtlCol="0"/>
          <a:lstStyle/>
          <a:p>
            <a:endParaRPr/>
          </a:p>
        </p:txBody>
      </p:sp>
      <p:sp>
        <p:nvSpPr>
          <p:cNvPr id="37" name="object 12"/>
          <p:cNvSpPr>
            <a:spLocks noChangeAspect="1"/>
          </p:cNvSpPr>
          <p:nvPr/>
        </p:nvSpPr>
        <p:spPr>
          <a:xfrm>
            <a:off x="10484583" y="4305045"/>
            <a:ext cx="1213500" cy="1800000"/>
          </a:xfrm>
          <a:prstGeom prst="rect">
            <a:avLst/>
          </a:prstGeom>
          <a:blipFill>
            <a:blip r:embed="rId1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5724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0A362A-0E0C-72A2-9308-44AC6CB06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5" y="0"/>
            <a:ext cx="12195245" cy="6857999"/>
          </a:xfrm>
          <a:prstGeom prst="rect">
            <a:avLst/>
          </a:prstGeom>
        </p:spPr>
      </p:pic>
      <p:pic>
        <p:nvPicPr>
          <p:cNvPr id="1026" name="Picture 2" descr="nyheter, vær | OBS-varsel i Nord-Norge: - Lurt å la bilen stå i morgen  tidlig">
            <a:extLst>
              <a:ext uri="{FF2B5EF4-FFF2-40B4-BE49-F238E27FC236}">
                <a16:creationId xmlns:a16="http://schemas.microsoft.com/office/drawing/2014/main" id="{E5BD5F06-1CA1-AE38-BFFB-5A2CDB8A9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0" y="14288"/>
            <a:ext cx="12195244" cy="68294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745066" y="5989636"/>
            <a:ext cx="11072285" cy="1362076"/>
          </a:xfrm>
        </p:spPr>
        <p:txBody>
          <a:bodyPr/>
          <a:lstStyle/>
          <a:p>
            <a:pPr algn="r"/>
            <a:r>
              <a:rPr lang="nb-NO" dirty="0" err="1">
                <a:solidFill>
                  <a:srgbClr val="0070C0"/>
                </a:solidFill>
                <a:effectLst>
                  <a:outerShdw blurRad="38100" dist="38100" dir="2700000" algn="tl">
                    <a:srgbClr val="000000">
                      <a:alpha val="43137"/>
                    </a:srgbClr>
                  </a:outerShdw>
                </a:effectLst>
              </a:rPr>
              <a:t>Why</a:t>
            </a:r>
            <a:r>
              <a:rPr lang="nb-NO" dirty="0">
                <a:solidFill>
                  <a:srgbClr val="0070C0"/>
                </a:solidFill>
                <a:effectLst>
                  <a:outerShdw blurRad="38100" dist="38100" dir="2700000" algn="tl">
                    <a:srgbClr val="000000">
                      <a:alpha val="43137"/>
                    </a:srgbClr>
                  </a:outerShdw>
                </a:effectLst>
              </a:rPr>
              <a:t> </a:t>
            </a:r>
            <a:r>
              <a:rPr lang="nb-NO" dirty="0" err="1">
                <a:solidFill>
                  <a:srgbClr val="0070C0"/>
                </a:solidFill>
                <a:effectLst>
                  <a:outerShdw blurRad="38100" dist="38100" dir="2700000" algn="tl">
                    <a:srgbClr val="000000">
                      <a:alpha val="43137"/>
                    </a:srgbClr>
                  </a:outerShdw>
                </a:effectLst>
              </a:rPr>
              <a:t>learn</a:t>
            </a:r>
            <a:r>
              <a:rPr lang="nb-NO" dirty="0">
                <a:solidFill>
                  <a:srgbClr val="0070C0"/>
                </a:solidFill>
                <a:effectLst>
                  <a:outerShdw blurRad="38100" dist="38100" dir="2700000" algn="tl">
                    <a:srgbClr val="000000">
                      <a:alpha val="43137"/>
                    </a:srgbClr>
                  </a:outerShdw>
                </a:effectLst>
              </a:rPr>
              <a:t> </a:t>
            </a:r>
            <a:r>
              <a:rPr lang="nb-NO" dirty="0" err="1">
                <a:solidFill>
                  <a:srgbClr val="0070C0"/>
                </a:solidFill>
                <a:effectLst>
                  <a:outerShdw blurRad="38100" dist="38100" dir="2700000" algn="tl">
                    <a:srgbClr val="000000">
                      <a:alpha val="43137"/>
                    </a:srgbClr>
                  </a:outerShdw>
                </a:effectLst>
              </a:rPr>
              <a:t>Hydropower</a:t>
            </a:r>
            <a:r>
              <a:rPr lang="nb-NO" dirty="0">
                <a:solidFill>
                  <a:srgbClr val="0070C0"/>
                </a:solidFill>
                <a:effectLst>
                  <a:outerShdw blurRad="38100" dist="38100" dir="2700000" algn="tl">
                    <a:srgbClr val="000000">
                      <a:alpha val="43137"/>
                    </a:srgbClr>
                  </a:outerShdw>
                </a:effectLst>
              </a:rPr>
              <a:t> In Norway</a:t>
            </a:r>
          </a:p>
        </p:txBody>
      </p:sp>
    </p:spTree>
    <p:extLst>
      <p:ext uri="{BB962C8B-B14F-4D97-AF65-F5344CB8AC3E}">
        <p14:creationId xmlns:p14="http://schemas.microsoft.com/office/powerpoint/2010/main" val="2000197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5" y="0"/>
            <a:ext cx="12195245" cy="6857999"/>
          </a:xfrm>
          <a:prstGeom prst="rect">
            <a:avLst/>
          </a:prstGeom>
        </p:spPr>
      </p:pic>
      <p:pic>
        <p:nvPicPr>
          <p:cNvPr id="4" name="Picture 2" descr="https://media.riffsy.com/images/fd80e0866bffb1696d0d755456ee4e4f/ra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33549" y="2077031"/>
            <a:ext cx="2886595" cy="964182"/>
          </a:xfrm>
          <a:prstGeom prst="rect">
            <a:avLst/>
          </a:prstGeom>
          <a:ln>
            <a:noFill/>
          </a:ln>
          <a:effectLst>
            <a:softEdge rad="571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37254" t="34874" r="31245" b="54998"/>
          <a:stretch/>
        </p:blipFill>
        <p:spPr>
          <a:xfrm>
            <a:off x="4928067" y="2478233"/>
            <a:ext cx="2886595" cy="473826"/>
          </a:xfrm>
          <a:prstGeom prst="rect">
            <a:avLst/>
          </a:prstGeom>
          <a:ln>
            <a:noFill/>
          </a:ln>
          <a:effectLst>
            <a:softEdge rad="112500"/>
          </a:effectLst>
        </p:spPr>
      </p:pic>
      <p:sp>
        <p:nvSpPr>
          <p:cNvPr id="5" name="Title 4">
            <a:extLst>
              <a:ext uri="{FF2B5EF4-FFF2-40B4-BE49-F238E27FC236}">
                <a16:creationId xmlns:a16="http://schemas.microsoft.com/office/drawing/2014/main" id="{1B2D3187-D609-44E8-B9F5-1AEEA4FF31F0}"/>
              </a:ext>
            </a:extLst>
          </p:cNvPr>
          <p:cNvSpPr>
            <a:spLocks noGrp="1"/>
          </p:cNvSpPr>
          <p:nvPr>
            <p:ph type="title"/>
          </p:nvPr>
        </p:nvSpPr>
        <p:spPr>
          <a:xfrm>
            <a:off x="847348" y="292379"/>
            <a:ext cx="8901335" cy="857250"/>
          </a:xfrm>
        </p:spPr>
        <p:txBody>
          <a:bodyPr/>
          <a:lstStyle/>
          <a:p>
            <a:r>
              <a:rPr lang="nb-NO" sz="2400" dirty="0" err="1"/>
              <a:t>Challanges</a:t>
            </a:r>
            <a:r>
              <a:rPr lang="nb-NO" sz="2400" dirty="0"/>
              <a:t> for </a:t>
            </a:r>
            <a:r>
              <a:rPr lang="nb-NO" sz="2400" dirty="0" err="1"/>
              <a:t>future</a:t>
            </a:r>
            <a:r>
              <a:rPr lang="nb-NO" sz="2400" dirty="0"/>
              <a:t> of </a:t>
            </a:r>
            <a:r>
              <a:rPr lang="nb-NO" sz="2400" dirty="0" err="1"/>
              <a:t>the</a:t>
            </a:r>
            <a:r>
              <a:rPr lang="nb-NO" sz="2400" dirty="0"/>
              <a:t> </a:t>
            </a:r>
            <a:r>
              <a:rPr lang="nb-NO" sz="2400" dirty="0" err="1"/>
              <a:t>Hydropower</a:t>
            </a:r>
            <a:r>
              <a:rPr lang="nb-NO" sz="2400" dirty="0"/>
              <a:t> </a:t>
            </a:r>
            <a:r>
              <a:rPr lang="nb-NO" sz="2400" dirty="0" err="1"/>
              <a:t>Developement</a:t>
            </a:r>
            <a:r>
              <a:rPr lang="nb-NO" sz="2400" dirty="0"/>
              <a:t> Program</a:t>
            </a:r>
          </a:p>
        </p:txBody>
      </p:sp>
      <p:pic>
        <p:nvPicPr>
          <p:cNvPr id="15" name="Picture 14">
            <a:extLst>
              <a:ext uri="{FF2B5EF4-FFF2-40B4-BE49-F238E27FC236}">
                <a16:creationId xmlns:a16="http://schemas.microsoft.com/office/drawing/2014/main" id="{81072189-4846-457D-9EBE-52DCC1C6B484}"/>
              </a:ext>
            </a:extLst>
          </p:cNvPr>
          <p:cNvPicPr>
            <a:picLocks noChangeAspect="1"/>
          </p:cNvPicPr>
          <p:nvPr/>
        </p:nvPicPr>
        <p:blipFill>
          <a:blip r:embed="rId6">
            <a:duotone>
              <a:schemeClr val="accent2">
                <a:shade val="45000"/>
                <a:satMod val="135000"/>
              </a:schemeClr>
              <a:prstClr val="white"/>
            </a:duotone>
            <a:alphaModFix amt="66000"/>
            <a:extLst>
              <a:ext uri="{BEBA8EAE-BF5A-486C-A8C5-ECC9F3942E4B}">
                <a14:imgProps xmlns:a14="http://schemas.microsoft.com/office/drawing/2010/main">
                  <a14:imgLayer r:embed="rId7">
                    <a14:imgEffect>
                      <a14:sharpenSoften amount="32000"/>
                    </a14:imgEffect>
                    <a14:imgEffect>
                      <a14:brightnessContrast contrast="-44000"/>
                    </a14:imgEffect>
                  </a14:imgLayer>
                </a14:imgProps>
              </a:ext>
            </a:extLst>
          </a:blip>
          <a:stretch>
            <a:fillRect/>
          </a:stretch>
        </p:blipFill>
        <p:spPr>
          <a:xfrm>
            <a:off x="5003128" y="897902"/>
            <a:ext cx="2447619" cy="1257143"/>
          </a:xfrm>
          <a:prstGeom prst="rect">
            <a:avLst/>
          </a:prstGeom>
        </p:spPr>
      </p:pic>
      <p:pic>
        <p:nvPicPr>
          <p:cNvPr id="17" name="Picture 16">
            <a:extLst>
              <a:ext uri="{FF2B5EF4-FFF2-40B4-BE49-F238E27FC236}">
                <a16:creationId xmlns:a16="http://schemas.microsoft.com/office/drawing/2014/main" id="{90A7F093-6E21-4221-80DF-54EE2EA0D478}"/>
              </a:ext>
            </a:extLst>
          </p:cNvPr>
          <p:cNvPicPr>
            <a:picLocks noChangeAspect="1"/>
          </p:cNvPicPr>
          <p:nvPr/>
        </p:nvPicPr>
        <p:blipFill>
          <a:blip r:embed="rId8">
            <a:duotone>
              <a:prstClr val="black"/>
              <a:schemeClr val="tx2">
                <a:tint val="45000"/>
                <a:satMod val="400000"/>
              </a:schemeClr>
            </a:duotone>
            <a:alphaModFix amt="50000"/>
            <a:extLst>
              <a:ext uri="{BEBA8EAE-BF5A-486C-A8C5-ECC9F3942E4B}">
                <a14:imgProps xmlns:a14="http://schemas.microsoft.com/office/drawing/2010/main">
                  <a14:imgLayer r:embed="rId9">
                    <a14:imgEffect>
                      <a14:brightnessContrast contrast="-2000"/>
                    </a14:imgEffect>
                  </a14:imgLayer>
                </a14:imgProps>
              </a:ext>
            </a:extLst>
          </a:blip>
          <a:stretch>
            <a:fillRect/>
          </a:stretch>
        </p:blipFill>
        <p:spPr>
          <a:xfrm flipH="1">
            <a:off x="7793095" y="2053187"/>
            <a:ext cx="2886596" cy="3380136"/>
          </a:xfrm>
          <a:prstGeom prst="rect">
            <a:avLst/>
          </a:prstGeom>
        </p:spPr>
      </p:pic>
      <p:sp>
        <p:nvSpPr>
          <p:cNvPr id="20" name="Thought Bubble: Cloud 19">
            <a:extLst>
              <a:ext uri="{FF2B5EF4-FFF2-40B4-BE49-F238E27FC236}">
                <a16:creationId xmlns:a16="http://schemas.microsoft.com/office/drawing/2014/main" id="{FFAABF48-E694-49E5-AFE1-B2EB207474AC}"/>
              </a:ext>
            </a:extLst>
          </p:cNvPr>
          <p:cNvSpPr/>
          <p:nvPr/>
        </p:nvSpPr>
        <p:spPr bwMode="auto">
          <a:xfrm>
            <a:off x="9309476" y="1604565"/>
            <a:ext cx="2351392" cy="685769"/>
          </a:xfrm>
          <a:prstGeom prst="cloudCallout">
            <a:avLst>
              <a:gd name="adj1" fmla="val -46604"/>
              <a:gd name="adj2" fmla="val 64747"/>
            </a:avLst>
          </a:prstGeom>
          <a:solidFill>
            <a:schemeClr val="bg1">
              <a:alpha val="22000"/>
            </a:schemeClr>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defTabSz="685800"/>
            <a:r>
              <a:rPr lang="nb-NO" sz="1200" dirty="0">
                <a:solidFill>
                  <a:schemeClr val="bg1"/>
                </a:solidFill>
                <a:latin typeface="Eras Light ITC" panose="020B0402030504020804" pitchFamily="34" charset="0"/>
                <a:ea typeface="ＭＳ Ｐゴシック" charset="0"/>
              </a:rPr>
              <a:t>Who </a:t>
            </a:r>
            <a:r>
              <a:rPr lang="nb-NO" sz="1200" dirty="0" err="1">
                <a:solidFill>
                  <a:schemeClr val="bg1"/>
                </a:solidFill>
                <a:latin typeface="Eras Light ITC" panose="020B0402030504020804" pitchFamily="34" charset="0"/>
                <a:ea typeface="ＭＳ Ｐゴシック" charset="0"/>
              </a:rPr>
              <a:t>can</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afford</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the</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Tution</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fees</a:t>
            </a:r>
            <a:r>
              <a:rPr lang="nb-NO" sz="1200" dirty="0">
                <a:solidFill>
                  <a:schemeClr val="bg1"/>
                </a:solidFill>
                <a:latin typeface="Eras Light ITC" panose="020B0402030504020804" pitchFamily="34" charset="0"/>
                <a:ea typeface="ＭＳ Ｐゴシック" charset="0"/>
              </a:rPr>
              <a:t> ?</a:t>
            </a:r>
          </a:p>
        </p:txBody>
      </p:sp>
      <p:sp>
        <p:nvSpPr>
          <p:cNvPr id="21" name="Thought Bubble: Cloud 20">
            <a:extLst>
              <a:ext uri="{FF2B5EF4-FFF2-40B4-BE49-F238E27FC236}">
                <a16:creationId xmlns:a16="http://schemas.microsoft.com/office/drawing/2014/main" id="{774D1E55-EE70-4E9A-B2E7-5E630F5B9174}"/>
              </a:ext>
            </a:extLst>
          </p:cNvPr>
          <p:cNvSpPr/>
          <p:nvPr/>
        </p:nvSpPr>
        <p:spPr bwMode="auto">
          <a:xfrm>
            <a:off x="6832953" y="1261681"/>
            <a:ext cx="2351392" cy="685769"/>
          </a:xfrm>
          <a:prstGeom prst="cloudCallout">
            <a:avLst>
              <a:gd name="adj1" fmla="val -63617"/>
              <a:gd name="adj2" fmla="val -13590"/>
            </a:avLst>
          </a:prstGeom>
          <a:solidFill>
            <a:schemeClr val="bg1">
              <a:alpha val="22000"/>
            </a:schemeClr>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defTabSz="685800"/>
            <a:r>
              <a:rPr lang="nb-NO" sz="1200" dirty="0">
                <a:solidFill>
                  <a:schemeClr val="bg1"/>
                </a:solidFill>
                <a:latin typeface="Eras Light ITC" panose="020B0402030504020804" pitchFamily="34" charset="0"/>
                <a:ea typeface="ＭＳ Ｐゴシック" charset="0"/>
              </a:rPr>
              <a:t>Will </a:t>
            </a:r>
            <a:r>
              <a:rPr lang="nb-NO" sz="1200" dirty="0" err="1">
                <a:solidFill>
                  <a:schemeClr val="bg1"/>
                </a:solidFill>
                <a:latin typeface="Eras Light ITC" panose="020B0402030504020804" pitchFamily="34" charset="0"/>
                <a:ea typeface="ＭＳ Ｐゴシック" charset="0"/>
              </a:rPr>
              <a:t>there</a:t>
            </a:r>
            <a:r>
              <a:rPr lang="nb-NO" sz="1200" dirty="0">
                <a:solidFill>
                  <a:schemeClr val="bg1"/>
                </a:solidFill>
                <a:latin typeface="Eras Light ITC" panose="020B0402030504020804" pitchFamily="34" charset="0"/>
                <a:ea typeface="ＭＳ Ｐゴシック" charset="0"/>
              </a:rPr>
              <a:t> be </a:t>
            </a:r>
            <a:r>
              <a:rPr lang="nb-NO" sz="1200" dirty="0" err="1">
                <a:solidFill>
                  <a:schemeClr val="bg1"/>
                </a:solidFill>
                <a:latin typeface="Eras Light ITC" panose="020B0402030504020804" pitchFamily="34" charset="0"/>
                <a:ea typeface="ＭＳ Ｐゴシック" charset="0"/>
              </a:rPr>
              <a:t>new</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scholarships</a:t>
            </a:r>
            <a:r>
              <a:rPr lang="nb-NO" sz="1200" dirty="0">
                <a:solidFill>
                  <a:schemeClr val="bg1"/>
                </a:solidFill>
                <a:latin typeface="Eras Light ITC" panose="020B0402030504020804" pitchFamily="34" charset="0"/>
                <a:ea typeface="ＭＳ Ｐゴシック" charset="0"/>
              </a:rPr>
              <a:t>?</a:t>
            </a:r>
          </a:p>
        </p:txBody>
      </p:sp>
      <p:sp>
        <p:nvSpPr>
          <p:cNvPr id="22" name="Thought Bubble: Cloud 21">
            <a:extLst>
              <a:ext uri="{FF2B5EF4-FFF2-40B4-BE49-F238E27FC236}">
                <a16:creationId xmlns:a16="http://schemas.microsoft.com/office/drawing/2014/main" id="{BF305969-40B4-4725-8095-EC0AD45C286E}"/>
              </a:ext>
            </a:extLst>
          </p:cNvPr>
          <p:cNvSpPr/>
          <p:nvPr/>
        </p:nvSpPr>
        <p:spPr bwMode="auto">
          <a:xfrm>
            <a:off x="1143000" y="3517491"/>
            <a:ext cx="2673303" cy="1207046"/>
          </a:xfrm>
          <a:prstGeom prst="cloudCallout">
            <a:avLst>
              <a:gd name="adj1" fmla="val 38949"/>
              <a:gd name="adj2" fmla="val 71414"/>
            </a:avLst>
          </a:prstGeom>
          <a:solidFill>
            <a:schemeClr val="bg1">
              <a:alpha val="22000"/>
            </a:schemeClr>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r" defTabSz="685800"/>
            <a:r>
              <a:rPr lang="nb-NO" sz="1200" dirty="0">
                <a:solidFill>
                  <a:schemeClr val="bg1"/>
                </a:solidFill>
                <a:latin typeface="Eras Light ITC" panose="020B0402030504020804" pitchFamily="34" charset="0"/>
                <a:ea typeface="ＭＳ Ｐゴシック" charset="0"/>
              </a:rPr>
              <a:t>Will </a:t>
            </a:r>
            <a:r>
              <a:rPr lang="nb-NO" sz="1200" dirty="0" err="1">
                <a:solidFill>
                  <a:schemeClr val="bg1"/>
                </a:solidFill>
                <a:latin typeface="Eras Light ITC" panose="020B0402030504020804" pitchFamily="34" charset="0"/>
                <a:ea typeface="ＭＳ Ｐゴシック" charset="0"/>
              </a:rPr>
              <a:t>the</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Nowegian</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competency</a:t>
            </a:r>
            <a:r>
              <a:rPr lang="nb-NO" sz="1200" dirty="0">
                <a:solidFill>
                  <a:schemeClr val="bg1"/>
                </a:solidFill>
                <a:latin typeface="Eras Light ITC" panose="020B0402030504020804" pitchFamily="34" charset="0"/>
                <a:ea typeface="ＭＳ Ｐゴシック" charset="0"/>
              </a:rPr>
              <a:t> </a:t>
            </a:r>
            <a:r>
              <a:rPr lang="nb-NO" sz="1200" dirty="0" err="1">
                <a:solidFill>
                  <a:schemeClr val="bg1"/>
                </a:solidFill>
                <a:latin typeface="Eras Light ITC" panose="020B0402030504020804" pitchFamily="34" charset="0"/>
                <a:ea typeface="ＭＳ Ｐゴシック" charset="0"/>
              </a:rPr>
              <a:t>deminish</a:t>
            </a:r>
            <a:r>
              <a:rPr lang="nb-NO" sz="1200" dirty="0">
                <a:solidFill>
                  <a:schemeClr val="bg1"/>
                </a:solidFill>
                <a:latin typeface="Eras Light ITC" panose="020B0402030504020804" pitchFamily="34" charset="0"/>
                <a:ea typeface="ＭＳ Ｐゴシック" charset="0"/>
              </a:rPr>
              <a:t>?</a:t>
            </a:r>
          </a:p>
        </p:txBody>
      </p:sp>
      <p:grpSp>
        <p:nvGrpSpPr>
          <p:cNvPr id="25" name="Group 24">
            <a:extLst>
              <a:ext uri="{FF2B5EF4-FFF2-40B4-BE49-F238E27FC236}">
                <a16:creationId xmlns:a16="http://schemas.microsoft.com/office/drawing/2014/main" id="{E07A9F06-DB61-4676-8610-2E727D75F02A}"/>
              </a:ext>
            </a:extLst>
          </p:cNvPr>
          <p:cNvGrpSpPr/>
          <p:nvPr/>
        </p:nvGrpSpPr>
        <p:grpSpPr>
          <a:xfrm>
            <a:off x="2873252" y="4644920"/>
            <a:ext cx="2054815" cy="964182"/>
            <a:chOff x="2544979" y="4316151"/>
            <a:chExt cx="2739753" cy="1285576"/>
          </a:xfrm>
        </p:grpSpPr>
        <p:pic>
          <p:nvPicPr>
            <p:cNvPr id="19" name="Picture 18">
              <a:extLst>
                <a:ext uri="{FF2B5EF4-FFF2-40B4-BE49-F238E27FC236}">
                  <a16:creationId xmlns:a16="http://schemas.microsoft.com/office/drawing/2014/main" id="{551715C9-53A4-4D58-BC87-D77CAE4AC7B4}"/>
                </a:ext>
              </a:extLst>
            </p:cNvPr>
            <p:cNvPicPr>
              <a:picLocks noChangeAspect="1"/>
            </p:cNvPicPr>
            <p:nvPr/>
          </p:nvPicPr>
          <p:blipFill>
            <a:blip r:embed="rId10">
              <a:alphaModFix amt="29000"/>
            </a:blip>
            <a:stretch>
              <a:fillRect/>
            </a:stretch>
          </p:blipFill>
          <p:spPr>
            <a:xfrm>
              <a:off x="2544979" y="4316151"/>
              <a:ext cx="2739753" cy="1285576"/>
            </a:xfrm>
            <a:prstGeom prst="rect">
              <a:avLst/>
            </a:prstGeom>
          </p:spPr>
        </p:pic>
        <p:sp>
          <p:nvSpPr>
            <p:cNvPr id="23" name="Oval 22">
              <a:extLst>
                <a:ext uri="{FF2B5EF4-FFF2-40B4-BE49-F238E27FC236}">
                  <a16:creationId xmlns:a16="http://schemas.microsoft.com/office/drawing/2014/main" id="{8083D1A6-C29D-4E9E-B656-FD4FC4DDD6C7}"/>
                </a:ext>
              </a:extLst>
            </p:cNvPr>
            <p:cNvSpPr/>
            <p:nvPr/>
          </p:nvSpPr>
          <p:spPr bwMode="auto">
            <a:xfrm>
              <a:off x="3695700" y="4880610"/>
              <a:ext cx="106680" cy="161926"/>
            </a:xfrm>
            <a:prstGeom prst="ellipse">
              <a:avLst/>
            </a:prstGeom>
            <a:solidFill>
              <a:schemeClr val="bg1"/>
            </a:solidFill>
            <a:ln w="9525" cap="flat" cmpd="sng" algn="ctr">
              <a:noFill/>
              <a:prstDash val="solid"/>
              <a:round/>
              <a:headEnd type="none" w="med" len="med"/>
              <a:tailEnd type="none" w="med" len="med"/>
            </a:ln>
            <a:effectLst>
              <a:glow>
                <a:schemeClr val="accent1">
                  <a:alpha val="40000"/>
                </a:schemeClr>
              </a:glow>
              <a:softEdge rad="3810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nb-NO" sz="2700">
                <a:latin typeface="Arial" charset="0"/>
                <a:ea typeface="ＭＳ Ｐゴシック" charset="0"/>
              </a:endParaRPr>
            </a:p>
          </p:txBody>
        </p:sp>
        <p:sp>
          <p:nvSpPr>
            <p:cNvPr id="24" name="Oval 23">
              <a:extLst>
                <a:ext uri="{FF2B5EF4-FFF2-40B4-BE49-F238E27FC236}">
                  <a16:creationId xmlns:a16="http://schemas.microsoft.com/office/drawing/2014/main" id="{E8AE254A-493A-4933-9067-4CBD185106E2}"/>
                </a:ext>
              </a:extLst>
            </p:cNvPr>
            <p:cNvSpPr/>
            <p:nvPr/>
          </p:nvSpPr>
          <p:spPr bwMode="auto">
            <a:xfrm>
              <a:off x="3939540" y="4884956"/>
              <a:ext cx="106680" cy="161926"/>
            </a:xfrm>
            <a:prstGeom prst="ellipse">
              <a:avLst/>
            </a:prstGeom>
            <a:solidFill>
              <a:schemeClr val="bg1"/>
            </a:solidFill>
            <a:ln w="9525" cap="flat" cmpd="sng" algn="ctr">
              <a:noFill/>
              <a:prstDash val="solid"/>
              <a:round/>
              <a:headEnd type="none" w="med" len="med"/>
              <a:tailEnd type="none" w="med" len="med"/>
            </a:ln>
            <a:effectLst>
              <a:glow>
                <a:schemeClr val="accent1">
                  <a:alpha val="40000"/>
                </a:schemeClr>
              </a:glow>
              <a:softEdge rad="3810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nb-NO" sz="2700">
                <a:latin typeface="Arial" charset="0"/>
                <a:ea typeface="ＭＳ Ｐゴシック" charset="0"/>
              </a:endParaRPr>
            </a:p>
          </p:txBody>
        </p:sp>
      </p:grpSp>
    </p:spTree>
    <p:extLst>
      <p:ext uri="{BB962C8B-B14F-4D97-AF65-F5344CB8AC3E}">
        <p14:creationId xmlns:p14="http://schemas.microsoft.com/office/powerpoint/2010/main" val="2971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887A-0A2C-8393-7AE4-0FAB08835C3C}"/>
              </a:ext>
            </a:extLst>
          </p:cNvPr>
          <p:cNvSpPr>
            <a:spLocks noGrp="1"/>
          </p:cNvSpPr>
          <p:nvPr>
            <p:ph type="title"/>
          </p:nvPr>
        </p:nvSpPr>
        <p:spPr/>
        <p:txBody>
          <a:bodyPr/>
          <a:lstStyle/>
          <a:p>
            <a:endParaRPr lang="nb-NO"/>
          </a:p>
        </p:txBody>
      </p:sp>
      <p:sp>
        <p:nvSpPr>
          <p:cNvPr id="3" name="Footer Placeholder 2">
            <a:extLst>
              <a:ext uri="{FF2B5EF4-FFF2-40B4-BE49-F238E27FC236}">
                <a16:creationId xmlns:a16="http://schemas.microsoft.com/office/drawing/2014/main" id="{C3A31BF5-AEEE-F6C3-E484-A81350332B05}"/>
              </a:ext>
            </a:extLst>
          </p:cNvPr>
          <p:cNvSpPr>
            <a:spLocks noGrp="1"/>
          </p:cNvSpPr>
          <p:nvPr>
            <p:ph type="ftr" sz="quarter" idx="10"/>
          </p:nvPr>
        </p:nvSpPr>
        <p:spPr/>
        <p:txBody>
          <a:bodyPr/>
          <a:lstStyle/>
          <a:p>
            <a:r>
              <a:rPr lang="en-US"/>
              <a:t>Hydropower Development Program</a:t>
            </a:r>
            <a:endParaRPr lang="nb-NO" dirty="0"/>
          </a:p>
        </p:txBody>
      </p:sp>
      <p:pic>
        <p:nvPicPr>
          <p:cNvPr id="4" name="Picture 3">
            <a:extLst>
              <a:ext uri="{FF2B5EF4-FFF2-40B4-BE49-F238E27FC236}">
                <a16:creationId xmlns:a16="http://schemas.microsoft.com/office/drawing/2014/main" id="{3AC126D4-1D27-2F9B-D39F-C761C35F3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5" y="0"/>
            <a:ext cx="12195245" cy="6857999"/>
          </a:xfrm>
          <a:prstGeom prst="rect">
            <a:avLst/>
          </a:prstGeom>
        </p:spPr>
      </p:pic>
      <p:pic>
        <p:nvPicPr>
          <p:cNvPr id="2050" name="Picture 2" descr="Krishna Kanta Panthi - NTNU">
            <a:extLst>
              <a:ext uri="{FF2B5EF4-FFF2-40B4-BE49-F238E27FC236}">
                <a16:creationId xmlns:a16="http://schemas.microsoft.com/office/drawing/2014/main" id="{1B360441-58EE-E02B-41E1-5D02E20C2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563" y="934785"/>
            <a:ext cx="1614334" cy="16143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7E6A587-535B-69D8-98B7-C6F31BD2342E}"/>
              </a:ext>
            </a:extLst>
          </p:cNvPr>
          <p:cNvGrpSpPr/>
          <p:nvPr/>
        </p:nvGrpSpPr>
        <p:grpSpPr>
          <a:xfrm>
            <a:off x="222275" y="2661562"/>
            <a:ext cx="6194773" cy="898248"/>
            <a:chOff x="222275" y="2661562"/>
            <a:chExt cx="6194773" cy="898248"/>
          </a:xfrm>
        </p:grpSpPr>
        <p:pic>
          <p:nvPicPr>
            <p:cNvPr id="2054" name="Picture 6" descr="Behnam Balouchi">
              <a:extLst>
                <a:ext uri="{FF2B5EF4-FFF2-40B4-BE49-F238E27FC236}">
                  <a16:creationId xmlns:a16="http://schemas.microsoft.com/office/drawing/2014/main" id="{28F748E3-DECE-AFE3-B29E-6EB41EF0A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75" y="2661562"/>
              <a:ext cx="870674" cy="8706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Theo Dezert">
              <a:extLst>
                <a:ext uri="{FF2B5EF4-FFF2-40B4-BE49-F238E27FC236}">
                  <a16:creationId xmlns:a16="http://schemas.microsoft.com/office/drawing/2014/main" id="{04153C3B-A729-BA5B-162D-6A42CCF82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16" y="2685482"/>
              <a:ext cx="822837" cy="8228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Nitesh Godara">
              <a:extLst>
                <a:ext uri="{FF2B5EF4-FFF2-40B4-BE49-F238E27FC236}">
                  <a16:creationId xmlns:a16="http://schemas.microsoft.com/office/drawing/2014/main" id="{02BB4409-AE61-21E2-E1E9-B3817392D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376" y="2685851"/>
              <a:ext cx="822837" cy="8228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Ganesh Hiriyanna Rao Ravindra">
              <a:extLst>
                <a:ext uri="{FF2B5EF4-FFF2-40B4-BE49-F238E27FC236}">
                  <a16:creationId xmlns:a16="http://schemas.microsoft.com/office/drawing/2014/main" id="{B143E36A-EE0F-A99C-05FB-7587C9F50F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5649" y="2709399"/>
              <a:ext cx="822837" cy="8228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Jan Hrebrina">
              <a:extLst>
                <a:ext uri="{FF2B5EF4-FFF2-40B4-BE49-F238E27FC236}">
                  <a16:creationId xmlns:a16="http://schemas.microsoft.com/office/drawing/2014/main" id="{733D8CA6-38CF-F78C-6E39-43B275AFDF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8445" y="2693073"/>
              <a:ext cx="795813" cy="7958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4" name="Picture 16" descr="Subhojit Kadia">
              <a:extLst>
                <a:ext uri="{FF2B5EF4-FFF2-40B4-BE49-F238E27FC236}">
                  <a16:creationId xmlns:a16="http://schemas.microsoft.com/office/drawing/2014/main" id="{61169674-9DF9-3923-A72B-770B602EED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9793" y="2709399"/>
              <a:ext cx="850411" cy="8504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Geir Helge Kiplesund">
              <a:extLst>
                <a:ext uri="{FF2B5EF4-FFF2-40B4-BE49-F238E27FC236}">
                  <a16:creationId xmlns:a16="http://schemas.microsoft.com/office/drawing/2014/main" id="{6247A4F1-CE9D-B3AC-0176-5EEDBF96C8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1963" y="2765320"/>
              <a:ext cx="766916" cy="7669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8" name="Picture 20" descr="Lennart Schönfelder">
              <a:extLst>
                <a:ext uri="{FF2B5EF4-FFF2-40B4-BE49-F238E27FC236}">
                  <a16:creationId xmlns:a16="http://schemas.microsoft.com/office/drawing/2014/main" id="{4B607109-80F9-B6EF-55B0-FCE9C1C4D3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2468" y="2728850"/>
              <a:ext cx="766916" cy="7669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0" name="Picture 22" descr="Adina Moraru">
              <a:extLst>
                <a:ext uri="{FF2B5EF4-FFF2-40B4-BE49-F238E27FC236}">
                  <a16:creationId xmlns:a16="http://schemas.microsoft.com/office/drawing/2014/main" id="{12EC351D-99EC-42BD-40C4-A27D5279E6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6747" y="2715788"/>
              <a:ext cx="841887" cy="8418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2" name="Picture 24" descr="Nils Solheim Smith">
              <a:extLst>
                <a:ext uri="{FF2B5EF4-FFF2-40B4-BE49-F238E27FC236}">
                  <a16:creationId xmlns:a16="http://schemas.microsoft.com/office/drawing/2014/main" id="{A1AE0F6E-ECAA-8625-BEB4-338A070C54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7785" y="2751185"/>
              <a:ext cx="739263" cy="7392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124" name="Group 2123">
            <a:extLst>
              <a:ext uri="{FF2B5EF4-FFF2-40B4-BE49-F238E27FC236}">
                <a16:creationId xmlns:a16="http://schemas.microsoft.com/office/drawing/2014/main" id="{9FE3AE24-0F02-5C44-8BAF-F8FE2B4A6831}"/>
              </a:ext>
            </a:extLst>
          </p:cNvPr>
          <p:cNvGrpSpPr/>
          <p:nvPr/>
        </p:nvGrpSpPr>
        <p:grpSpPr>
          <a:xfrm>
            <a:off x="314620" y="3477471"/>
            <a:ext cx="5954456" cy="1749067"/>
            <a:chOff x="314620" y="3477471"/>
            <a:chExt cx="5954456" cy="1749067"/>
          </a:xfrm>
        </p:grpSpPr>
        <p:grpSp>
          <p:nvGrpSpPr>
            <p:cNvPr id="17" name="Group 16">
              <a:extLst>
                <a:ext uri="{FF2B5EF4-FFF2-40B4-BE49-F238E27FC236}">
                  <a16:creationId xmlns:a16="http://schemas.microsoft.com/office/drawing/2014/main" id="{4F31B232-477A-2D48-20CA-2DBAA6E698D2}"/>
                </a:ext>
              </a:extLst>
            </p:cNvPr>
            <p:cNvGrpSpPr/>
            <p:nvPr/>
          </p:nvGrpSpPr>
          <p:grpSpPr>
            <a:xfrm>
              <a:off x="2293153" y="3477471"/>
              <a:ext cx="3493699" cy="596197"/>
              <a:chOff x="148595" y="3930445"/>
              <a:chExt cx="2683095" cy="476013"/>
            </a:xfrm>
          </p:grpSpPr>
          <p:pic>
            <p:nvPicPr>
              <p:cNvPr id="7" name="Picture 6" descr="Behnam Balouchi">
                <a:extLst>
                  <a:ext uri="{FF2B5EF4-FFF2-40B4-BE49-F238E27FC236}">
                    <a16:creationId xmlns:a16="http://schemas.microsoft.com/office/drawing/2014/main" id="{C3800D27-831E-05D5-5788-8BF7C42FF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5" y="3930445"/>
                <a:ext cx="377108" cy="46140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8" name="Picture 8" descr="Theo Dezert">
                <a:extLst>
                  <a:ext uri="{FF2B5EF4-FFF2-40B4-BE49-F238E27FC236}">
                    <a16:creationId xmlns:a16="http://schemas.microsoft.com/office/drawing/2014/main" id="{06623878-C34D-C1E5-AB69-7F7D1BDF8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7" y="3943121"/>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9" name="Picture 10" descr="Nitesh Godara">
                <a:extLst>
                  <a:ext uri="{FF2B5EF4-FFF2-40B4-BE49-F238E27FC236}">
                    <a16:creationId xmlns:a16="http://schemas.microsoft.com/office/drawing/2014/main" id="{19E53F32-D4F6-FFAA-3374-F2A81AC769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31" y="3943317"/>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0" name="Picture 12" descr="Ganesh Hiriyanna Rao Ravindra">
                <a:extLst>
                  <a:ext uri="{FF2B5EF4-FFF2-40B4-BE49-F238E27FC236}">
                    <a16:creationId xmlns:a16="http://schemas.microsoft.com/office/drawing/2014/main" id="{4E4BD4C5-9318-43C9-B9E2-1346F2229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983" y="3955795"/>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1" name="Picture 14" descr="Jan Hrebrina">
                <a:extLst>
                  <a:ext uri="{FF2B5EF4-FFF2-40B4-BE49-F238E27FC236}">
                    <a16:creationId xmlns:a16="http://schemas.microsoft.com/office/drawing/2014/main" id="{9BB0F6E9-0B5F-B1E2-F447-E25C1E6705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398" y="3947144"/>
                <a:ext cx="344684" cy="421729"/>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2" name="Picture 16" descr="Subhojit Kadia">
                <a:extLst>
                  <a:ext uri="{FF2B5EF4-FFF2-40B4-BE49-F238E27FC236}">
                    <a16:creationId xmlns:a16="http://schemas.microsoft.com/office/drawing/2014/main" id="{1348F5A8-E860-817D-1CC0-E146506E2D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531" y="3955795"/>
                <a:ext cx="368332" cy="450663"/>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3" name="Picture 18" descr="Geir Helge Kiplesund">
                <a:extLst>
                  <a:ext uri="{FF2B5EF4-FFF2-40B4-BE49-F238E27FC236}">
                    <a16:creationId xmlns:a16="http://schemas.microsoft.com/office/drawing/2014/main" id="{75D73627-7723-E350-7A4B-03C1AF7A9B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9675" y="3985430"/>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4" name="Picture 20" descr="Lennart Schönfelder">
                <a:extLst>
                  <a:ext uri="{FF2B5EF4-FFF2-40B4-BE49-F238E27FC236}">
                    <a16:creationId xmlns:a16="http://schemas.microsoft.com/office/drawing/2014/main" id="{FC562A90-A73E-4433-0B2C-1B235ED67F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449" y="3966103"/>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5" name="Picture 22" descr="Adina Moraru">
                <a:extLst>
                  <a:ext uri="{FF2B5EF4-FFF2-40B4-BE49-F238E27FC236}">
                    <a16:creationId xmlns:a16="http://schemas.microsoft.com/office/drawing/2014/main" id="{004B7C4B-937D-5805-244F-B6C026D15A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0857" y="3959181"/>
                <a:ext cx="364640" cy="446145"/>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6" name="Picture 24" descr="Nils Solheim Smith">
                <a:extLst>
                  <a:ext uri="{FF2B5EF4-FFF2-40B4-BE49-F238E27FC236}">
                    <a16:creationId xmlns:a16="http://schemas.microsoft.com/office/drawing/2014/main" id="{540E28C2-5AE9-2778-DB91-A363490A69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1499" y="3977939"/>
                <a:ext cx="320191" cy="39176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grpSp>
          <p:nvGrpSpPr>
            <p:cNvPr id="2123" name="Group 2122">
              <a:extLst>
                <a:ext uri="{FF2B5EF4-FFF2-40B4-BE49-F238E27FC236}">
                  <a16:creationId xmlns:a16="http://schemas.microsoft.com/office/drawing/2014/main" id="{718A0D1C-4337-8F7B-0A7A-7ACAF16F257E}"/>
                </a:ext>
              </a:extLst>
            </p:cNvPr>
            <p:cNvGrpSpPr/>
            <p:nvPr/>
          </p:nvGrpSpPr>
          <p:grpSpPr>
            <a:xfrm>
              <a:off x="314620" y="3708817"/>
              <a:ext cx="5954456" cy="1517721"/>
              <a:chOff x="314620" y="3708817"/>
              <a:chExt cx="5954456" cy="1517721"/>
            </a:xfrm>
          </p:grpSpPr>
          <p:grpSp>
            <p:nvGrpSpPr>
              <p:cNvPr id="18" name="Group 17">
                <a:extLst>
                  <a:ext uri="{FF2B5EF4-FFF2-40B4-BE49-F238E27FC236}">
                    <a16:creationId xmlns:a16="http://schemas.microsoft.com/office/drawing/2014/main" id="{F1DBB54E-A351-BEAB-EE01-CE0D32D56DAA}"/>
                  </a:ext>
                </a:extLst>
              </p:cNvPr>
              <p:cNvGrpSpPr/>
              <p:nvPr/>
            </p:nvGrpSpPr>
            <p:grpSpPr>
              <a:xfrm>
                <a:off x="314620" y="3708817"/>
                <a:ext cx="3493699" cy="596197"/>
                <a:chOff x="148595" y="3930445"/>
                <a:chExt cx="2683095" cy="476013"/>
              </a:xfrm>
            </p:grpSpPr>
            <p:pic>
              <p:nvPicPr>
                <p:cNvPr id="19" name="Picture 18" descr="Behnam Balouchi">
                  <a:extLst>
                    <a:ext uri="{FF2B5EF4-FFF2-40B4-BE49-F238E27FC236}">
                      <a16:creationId xmlns:a16="http://schemas.microsoft.com/office/drawing/2014/main" id="{B5EB9FBC-C39C-ECDB-DB33-4DD0663B7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5" y="3930445"/>
                  <a:ext cx="377108" cy="46140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 name="Picture 8" descr="Theo Dezert">
                  <a:extLst>
                    <a:ext uri="{FF2B5EF4-FFF2-40B4-BE49-F238E27FC236}">
                      <a16:creationId xmlns:a16="http://schemas.microsoft.com/office/drawing/2014/main" id="{91E88665-7CE1-5C4B-7552-56C9A0341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7" y="3943121"/>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 name="Picture 10" descr="Nitesh Godara">
                  <a:extLst>
                    <a:ext uri="{FF2B5EF4-FFF2-40B4-BE49-F238E27FC236}">
                      <a16:creationId xmlns:a16="http://schemas.microsoft.com/office/drawing/2014/main" id="{35B4CDC0-5EDC-B439-7620-284995DA9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31" y="3943317"/>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2" name="Picture 12" descr="Ganesh Hiriyanna Rao Ravindra">
                  <a:extLst>
                    <a:ext uri="{FF2B5EF4-FFF2-40B4-BE49-F238E27FC236}">
                      <a16:creationId xmlns:a16="http://schemas.microsoft.com/office/drawing/2014/main" id="{59BCDCCF-3A61-BE9B-A093-3B8AB784B3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983" y="3955795"/>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3" name="Picture 14" descr="Jan Hrebrina">
                  <a:extLst>
                    <a:ext uri="{FF2B5EF4-FFF2-40B4-BE49-F238E27FC236}">
                      <a16:creationId xmlns:a16="http://schemas.microsoft.com/office/drawing/2014/main" id="{0BDCE2AE-DE72-6144-1355-4C789ED75E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398" y="3947144"/>
                  <a:ext cx="344684" cy="421729"/>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4" name="Picture 16" descr="Subhojit Kadia">
                  <a:extLst>
                    <a:ext uri="{FF2B5EF4-FFF2-40B4-BE49-F238E27FC236}">
                      <a16:creationId xmlns:a16="http://schemas.microsoft.com/office/drawing/2014/main" id="{51594DCA-B7E0-6D85-E29F-2F82AD4CAE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531" y="3955795"/>
                  <a:ext cx="368332" cy="450663"/>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5" name="Picture 18" descr="Geir Helge Kiplesund">
                  <a:extLst>
                    <a:ext uri="{FF2B5EF4-FFF2-40B4-BE49-F238E27FC236}">
                      <a16:creationId xmlns:a16="http://schemas.microsoft.com/office/drawing/2014/main" id="{F28FE628-0674-3496-D909-86F66DBAE0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9675" y="3985430"/>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6" name="Picture 20" descr="Lennart Schönfelder">
                  <a:extLst>
                    <a:ext uri="{FF2B5EF4-FFF2-40B4-BE49-F238E27FC236}">
                      <a16:creationId xmlns:a16="http://schemas.microsoft.com/office/drawing/2014/main" id="{B683CEA3-431E-533A-C8DD-333E16DE2F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449" y="3966103"/>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7" name="Picture 22" descr="Adina Moraru">
                  <a:extLst>
                    <a:ext uri="{FF2B5EF4-FFF2-40B4-BE49-F238E27FC236}">
                      <a16:creationId xmlns:a16="http://schemas.microsoft.com/office/drawing/2014/main" id="{66C5003B-716F-CA15-7FAC-1CB15BDD32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0857" y="3959181"/>
                  <a:ext cx="364640" cy="446145"/>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8" name="Picture 24" descr="Nils Solheim Smith">
                  <a:extLst>
                    <a:ext uri="{FF2B5EF4-FFF2-40B4-BE49-F238E27FC236}">
                      <a16:creationId xmlns:a16="http://schemas.microsoft.com/office/drawing/2014/main" id="{646F5367-F2C8-B34F-23D6-0512A18047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1499" y="3977939"/>
                  <a:ext cx="320191" cy="39176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3300A3A9-EE53-5237-FCB5-D8BFF5AA5228}"/>
                  </a:ext>
                </a:extLst>
              </p:cNvPr>
              <p:cNvGrpSpPr/>
              <p:nvPr/>
            </p:nvGrpSpPr>
            <p:grpSpPr>
              <a:xfrm>
                <a:off x="2775377" y="3846700"/>
                <a:ext cx="3493699" cy="596197"/>
                <a:chOff x="148595" y="3930445"/>
                <a:chExt cx="2683095" cy="476013"/>
              </a:xfrm>
            </p:grpSpPr>
            <p:pic>
              <p:nvPicPr>
                <p:cNvPr id="30" name="Picture 29" descr="Behnam Balouchi">
                  <a:extLst>
                    <a:ext uri="{FF2B5EF4-FFF2-40B4-BE49-F238E27FC236}">
                      <a16:creationId xmlns:a16="http://schemas.microsoft.com/office/drawing/2014/main" id="{0C02C55E-99BB-25F4-0C20-CD47D8D97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5" y="3930445"/>
                  <a:ext cx="377108" cy="46140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31" name="Picture 8" descr="Theo Dezert">
                  <a:extLst>
                    <a:ext uri="{FF2B5EF4-FFF2-40B4-BE49-F238E27FC236}">
                      <a16:creationId xmlns:a16="http://schemas.microsoft.com/office/drawing/2014/main" id="{2C54C82C-B4A1-9A41-ACC6-CD69AACE5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7" y="3943121"/>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48" name="Picture 10" descr="Nitesh Godara">
                  <a:extLst>
                    <a:ext uri="{FF2B5EF4-FFF2-40B4-BE49-F238E27FC236}">
                      <a16:creationId xmlns:a16="http://schemas.microsoft.com/office/drawing/2014/main" id="{D3A62CED-25E7-7C56-D265-3CA74E586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31" y="3943317"/>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49" name="Picture 12" descr="Ganesh Hiriyanna Rao Ravindra">
                  <a:extLst>
                    <a:ext uri="{FF2B5EF4-FFF2-40B4-BE49-F238E27FC236}">
                      <a16:creationId xmlns:a16="http://schemas.microsoft.com/office/drawing/2014/main" id="{2B58FA09-3DB5-FA88-2E46-EBD721B1A3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983" y="3955795"/>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51" name="Picture 14" descr="Jan Hrebrina">
                  <a:extLst>
                    <a:ext uri="{FF2B5EF4-FFF2-40B4-BE49-F238E27FC236}">
                      <a16:creationId xmlns:a16="http://schemas.microsoft.com/office/drawing/2014/main" id="{3CA90B37-0B00-7F29-AE67-D4CD390999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398" y="3947144"/>
                  <a:ext cx="344684" cy="421729"/>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53" name="Picture 16" descr="Subhojit Kadia">
                  <a:extLst>
                    <a:ext uri="{FF2B5EF4-FFF2-40B4-BE49-F238E27FC236}">
                      <a16:creationId xmlns:a16="http://schemas.microsoft.com/office/drawing/2014/main" id="{56C64B05-B561-8F83-C086-80BF63844F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531" y="3955795"/>
                  <a:ext cx="368332" cy="450663"/>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55" name="Picture 18" descr="Geir Helge Kiplesund">
                  <a:extLst>
                    <a:ext uri="{FF2B5EF4-FFF2-40B4-BE49-F238E27FC236}">
                      <a16:creationId xmlns:a16="http://schemas.microsoft.com/office/drawing/2014/main" id="{94C258B6-8F29-BBA0-7AA7-21BE6C6754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9675" y="3985430"/>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57" name="Picture 20" descr="Lennart Schönfelder">
                  <a:extLst>
                    <a:ext uri="{FF2B5EF4-FFF2-40B4-BE49-F238E27FC236}">
                      <a16:creationId xmlns:a16="http://schemas.microsoft.com/office/drawing/2014/main" id="{14022E39-A43E-9E9C-627A-D53E040157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449" y="3966103"/>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59" name="Picture 22" descr="Adina Moraru">
                  <a:extLst>
                    <a:ext uri="{FF2B5EF4-FFF2-40B4-BE49-F238E27FC236}">
                      <a16:creationId xmlns:a16="http://schemas.microsoft.com/office/drawing/2014/main" id="{FCCDE219-6C61-A2DC-E4FA-4BD6A15B86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0857" y="3959181"/>
                  <a:ext cx="364640" cy="446145"/>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61" name="Picture 24" descr="Nils Solheim Smith">
                  <a:extLst>
                    <a:ext uri="{FF2B5EF4-FFF2-40B4-BE49-F238E27FC236}">
                      <a16:creationId xmlns:a16="http://schemas.microsoft.com/office/drawing/2014/main" id="{33BC1204-19A0-5849-AA64-915CDB72A6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1499" y="3977939"/>
                  <a:ext cx="320191" cy="39176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grpSp>
            <p:nvGrpSpPr>
              <p:cNvPr id="2063" name="Group 2062">
                <a:extLst>
                  <a:ext uri="{FF2B5EF4-FFF2-40B4-BE49-F238E27FC236}">
                    <a16:creationId xmlns:a16="http://schemas.microsoft.com/office/drawing/2014/main" id="{DAE949FC-7681-C3FC-4E41-8B8AE8CC844C}"/>
                  </a:ext>
                </a:extLst>
              </p:cNvPr>
              <p:cNvGrpSpPr/>
              <p:nvPr/>
            </p:nvGrpSpPr>
            <p:grpSpPr>
              <a:xfrm>
                <a:off x="577759" y="4080783"/>
                <a:ext cx="3493699" cy="596197"/>
                <a:chOff x="148595" y="3930445"/>
                <a:chExt cx="2683095" cy="476013"/>
              </a:xfrm>
            </p:grpSpPr>
            <p:pic>
              <p:nvPicPr>
                <p:cNvPr id="2065" name="Picture 2064" descr="Behnam Balouchi">
                  <a:extLst>
                    <a:ext uri="{FF2B5EF4-FFF2-40B4-BE49-F238E27FC236}">
                      <a16:creationId xmlns:a16="http://schemas.microsoft.com/office/drawing/2014/main" id="{68CF2994-CE99-8365-1F22-C3746609B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5" y="3930445"/>
                  <a:ext cx="377108" cy="46140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67" name="Picture 8" descr="Theo Dezert">
                  <a:extLst>
                    <a:ext uri="{FF2B5EF4-FFF2-40B4-BE49-F238E27FC236}">
                      <a16:creationId xmlns:a16="http://schemas.microsoft.com/office/drawing/2014/main" id="{CC589B80-7245-B47D-2E18-44026E5E7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7" y="3943121"/>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69" name="Picture 10" descr="Nitesh Godara">
                  <a:extLst>
                    <a:ext uri="{FF2B5EF4-FFF2-40B4-BE49-F238E27FC236}">
                      <a16:creationId xmlns:a16="http://schemas.microsoft.com/office/drawing/2014/main" id="{062A7C88-CDEB-53D8-3641-4877187F1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31" y="3943317"/>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71" name="Picture 12" descr="Ganesh Hiriyanna Rao Ravindra">
                  <a:extLst>
                    <a:ext uri="{FF2B5EF4-FFF2-40B4-BE49-F238E27FC236}">
                      <a16:creationId xmlns:a16="http://schemas.microsoft.com/office/drawing/2014/main" id="{76E772DB-C11B-5566-B375-A91D85CBE6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983" y="3955795"/>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73" name="Picture 14" descr="Jan Hrebrina">
                  <a:extLst>
                    <a:ext uri="{FF2B5EF4-FFF2-40B4-BE49-F238E27FC236}">
                      <a16:creationId xmlns:a16="http://schemas.microsoft.com/office/drawing/2014/main" id="{7CD81E4E-C94E-3E8F-FE90-83C9B401BB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398" y="3947144"/>
                  <a:ext cx="344684" cy="421729"/>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74" name="Picture 16" descr="Subhojit Kadia">
                  <a:extLst>
                    <a:ext uri="{FF2B5EF4-FFF2-40B4-BE49-F238E27FC236}">
                      <a16:creationId xmlns:a16="http://schemas.microsoft.com/office/drawing/2014/main" id="{DA525EC5-853B-6524-7379-E78E9E9BDA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531" y="3955795"/>
                  <a:ext cx="368332" cy="450663"/>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75" name="Picture 18" descr="Geir Helge Kiplesund">
                  <a:extLst>
                    <a:ext uri="{FF2B5EF4-FFF2-40B4-BE49-F238E27FC236}">
                      <a16:creationId xmlns:a16="http://schemas.microsoft.com/office/drawing/2014/main" id="{8A0A2C2A-77E1-10EE-54E9-7058CACDC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9675" y="3985430"/>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76" name="Picture 20" descr="Lennart Schönfelder">
                  <a:extLst>
                    <a:ext uri="{FF2B5EF4-FFF2-40B4-BE49-F238E27FC236}">
                      <a16:creationId xmlns:a16="http://schemas.microsoft.com/office/drawing/2014/main" id="{D3FA8AF9-3BB0-A8AE-B157-3DACB11942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449" y="3966103"/>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77" name="Picture 22" descr="Adina Moraru">
                  <a:extLst>
                    <a:ext uri="{FF2B5EF4-FFF2-40B4-BE49-F238E27FC236}">
                      <a16:creationId xmlns:a16="http://schemas.microsoft.com/office/drawing/2014/main" id="{5401B7BF-F003-3FD9-B23B-014FF834F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0857" y="3959181"/>
                  <a:ext cx="364640" cy="446145"/>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78" name="Picture 24" descr="Nils Solheim Smith">
                  <a:extLst>
                    <a:ext uri="{FF2B5EF4-FFF2-40B4-BE49-F238E27FC236}">
                      <a16:creationId xmlns:a16="http://schemas.microsoft.com/office/drawing/2014/main" id="{A2B2B794-B58C-AED8-8EA4-81F120FD26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1499" y="3977939"/>
                  <a:ext cx="320191" cy="39176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grpSp>
            <p:nvGrpSpPr>
              <p:cNvPr id="2079" name="Group 2078">
                <a:extLst>
                  <a:ext uri="{FF2B5EF4-FFF2-40B4-BE49-F238E27FC236}">
                    <a16:creationId xmlns:a16="http://schemas.microsoft.com/office/drawing/2014/main" id="{42B4D0E4-C8AA-173D-9E41-0E5ED9F57729}"/>
                  </a:ext>
                </a:extLst>
              </p:cNvPr>
              <p:cNvGrpSpPr/>
              <p:nvPr/>
            </p:nvGrpSpPr>
            <p:grpSpPr>
              <a:xfrm>
                <a:off x="2501255" y="4153481"/>
                <a:ext cx="3493699" cy="596197"/>
                <a:chOff x="148595" y="3930445"/>
                <a:chExt cx="2683095" cy="476013"/>
              </a:xfrm>
            </p:grpSpPr>
            <p:pic>
              <p:nvPicPr>
                <p:cNvPr id="2080" name="Picture 2079" descr="Behnam Balouchi">
                  <a:extLst>
                    <a:ext uri="{FF2B5EF4-FFF2-40B4-BE49-F238E27FC236}">
                      <a16:creationId xmlns:a16="http://schemas.microsoft.com/office/drawing/2014/main" id="{4E7085FD-E6C9-8EB5-2CA7-CC3B4F442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5" y="3930445"/>
                  <a:ext cx="377108" cy="46140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1" name="Picture 8" descr="Theo Dezert">
                  <a:extLst>
                    <a:ext uri="{FF2B5EF4-FFF2-40B4-BE49-F238E27FC236}">
                      <a16:creationId xmlns:a16="http://schemas.microsoft.com/office/drawing/2014/main" id="{47C02B47-F6B3-E2D6-7003-84A996E3C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7" y="3943121"/>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2" name="Picture 10" descr="Nitesh Godara">
                  <a:extLst>
                    <a:ext uri="{FF2B5EF4-FFF2-40B4-BE49-F238E27FC236}">
                      <a16:creationId xmlns:a16="http://schemas.microsoft.com/office/drawing/2014/main" id="{9F386685-8D28-4812-98FB-A2E9D80032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31" y="3943317"/>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3" name="Picture 12" descr="Ganesh Hiriyanna Rao Ravindra">
                  <a:extLst>
                    <a:ext uri="{FF2B5EF4-FFF2-40B4-BE49-F238E27FC236}">
                      <a16:creationId xmlns:a16="http://schemas.microsoft.com/office/drawing/2014/main" id="{764A0C20-5F8F-8455-7791-016BBE1ECE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983" y="3955795"/>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4" name="Picture 14" descr="Jan Hrebrina">
                  <a:extLst>
                    <a:ext uri="{FF2B5EF4-FFF2-40B4-BE49-F238E27FC236}">
                      <a16:creationId xmlns:a16="http://schemas.microsoft.com/office/drawing/2014/main" id="{D90C7F3B-3273-A41D-8D70-3536C21FD4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398" y="3947144"/>
                  <a:ext cx="344684" cy="421729"/>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5" name="Picture 16" descr="Subhojit Kadia">
                  <a:extLst>
                    <a:ext uri="{FF2B5EF4-FFF2-40B4-BE49-F238E27FC236}">
                      <a16:creationId xmlns:a16="http://schemas.microsoft.com/office/drawing/2014/main" id="{D09DC35E-300C-61BC-7B75-4B62796D12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531" y="3955795"/>
                  <a:ext cx="368332" cy="450663"/>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6" name="Picture 18" descr="Geir Helge Kiplesund">
                  <a:extLst>
                    <a:ext uri="{FF2B5EF4-FFF2-40B4-BE49-F238E27FC236}">
                      <a16:creationId xmlns:a16="http://schemas.microsoft.com/office/drawing/2014/main" id="{E32090F0-B085-5642-DAB0-9DC00CA0A0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9675" y="3985430"/>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7" name="Picture 20" descr="Lennart Schönfelder">
                  <a:extLst>
                    <a:ext uri="{FF2B5EF4-FFF2-40B4-BE49-F238E27FC236}">
                      <a16:creationId xmlns:a16="http://schemas.microsoft.com/office/drawing/2014/main" id="{957479DB-8472-CBD2-4251-CB5EFFF965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449" y="3966103"/>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8" name="Picture 22" descr="Adina Moraru">
                  <a:extLst>
                    <a:ext uri="{FF2B5EF4-FFF2-40B4-BE49-F238E27FC236}">
                      <a16:creationId xmlns:a16="http://schemas.microsoft.com/office/drawing/2014/main" id="{D93CB728-2CE5-62C8-C958-AD648F0A68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0857" y="3959181"/>
                  <a:ext cx="364640" cy="446145"/>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89" name="Picture 24" descr="Nils Solheim Smith">
                  <a:extLst>
                    <a:ext uri="{FF2B5EF4-FFF2-40B4-BE49-F238E27FC236}">
                      <a16:creationId xmlns:a16="http://schemas.microsoft.com/office/drawing/2014/main" id="{B50FB844-A2FF-597F-CE3E-3683097248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1499" y="3977939"/>
                  <a:ext cx="320191" cy="39176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grpSp>
            <p:nvGrpSpPr>
              <p:cNvPr id="2090" name="Group 2089">
                <a:extLst>
                  <a:ext uri="{FF2B5EF4-FFF2-40B4-BE49-F238E27FC236}">
                    <a16:creationId xmlns:a16="http://schemas.microsoft.com/office/drawing/2014/main" id="{16EB36B7-2A5C-0780-295E-3F6632101DC7}"/>
                  </a:ext>
                </a:extLst>
              </p:cNvPr>
              <p:cNvGrpSpPr/>
              <p:nvPr/>
            </p:nvGrpSpPr>
            <p:grpSpPr>
              <a:xfrm>
                <a:off x="857176" y="4304768"/>
                <a:ext cx="3493699" cy="596197"/>
                <a:chOff x="148595" y="3930445"/>
                <a:chExt cx="2683095" cy="476013"/>
              </a:xfrm>
            </p:grpSpPr>
            <p:pic>
              <p:nvPicPr>
                <p:cNvPr id="2091" name="Picture 2090" descr="Behnam Balouchi">
                  <a:extLst>
                    <a:ext uri="{FF2B5EF4-FFF2-40B4-BE49-F238E27FC236}">
                      <a16:creationId xmlns:a16="http://schemas.microsoft.com/office/drawing/2014/main" id="{B30F86D0-785E-B16F-B846-6FB4E415C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5" y="3930445"/>
                  <a:ext cx="377108" cy="46140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92" name="Picture 8" descr="Theo Dezert">
                  <a:extLst>
                    <a:ext uri="{FF2B5EF4-FFF2-40B4-BE49-F238E27FC236}">
                      <a16:creationId xmlns:a16="http://schemas.microsoft.com/office/drawing/2014/main" id="{06340BC1-1C14-2808-FFB9-858822670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7" y="3943121"/>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93" name="Picture 10" descr="Nitesh Godara">
                  <a:extLst>
                    <a:ext uri="{FF2B5EF4-FFF2-40B4-BE49-F238E27FC236}">
                      <a16:creationId xmlns:a16="http://schemas.microsoft.com/office/drawing/2014/main" id="{B5FF8E87-0E78-F4BD-FA1D-32848BFBA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31" y="3943317"/>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94" name="Picture 12" descr="Ganesh Hiriyanna Rao Ravindra">
                  <a:extLst>
                    <a:ext uri="{FF2B5EF4-FFF2-40B4-BE49-F238E27FC236}">
                      <a16:creationId xmlns:a16="http://schemas.microsoft.com/office/drawing/2014/main" id="{2934612B-BB43-2F57-AE18-B4D1BD84B2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983" y="3955795"/>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95" name="Picture 14" descr="Jan Hrebrina">
                  <a:extLst>
                    <a:ext uri="{FF2B5EF4-FFF2-40B4-BE49-F238E27FC236}">
                      <a16:creationId xmlns:a16="http://schemas.microsoft.com/office/drawing/2014/main" id="{A96D2E0D-CBC2-09A6-30FE-4094E0D3D3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398" y="3947144"/>
                  <a:ext cx="344684" cy="421729"/>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96" name="Picture 16" descr="Subhojit Kadia">
                  <a:extLst>
                    <a:ext uri="{FF2B5EF4-FFF2-40B4-BE49-F238E27FC236}">
                      <a16:creationId xmlns:a16="http://schemas.microsoft.com/office/drawing/2014/main" id="{4371C200-A5A0-23A2-D3AE-29A3BEDB36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531" y="3955795"/>
                  <a:ext cx="368332" cy="450663"/>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97" name="Picture 18" descr="Geir Helge Kiplesund">
                  <a:extLst>
                    <a:ext uri="{FF2B5EF4-FFF2-40B4-BE49-F238E27FC236}">
                      <a16:creationId xmlns:a16="http://schemas.microsoft.com/office/drawing/2014/main" id="{66BB466B-6C4A-6490-1DC3-60AE41EF0B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9675" y="3985430"/>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98" name="Picture 20" descr="Lennart Schönfelder">
                  <a:extLst>
                    <a:ext uri="{FF2B5EF4-FFF2-40B4-BE49-F238E27FC236}">
                      <a16:creationId xmlns:a16="http://schemas.microsoft.com/office/drawing/2014/main" id="{A341E90E-5871-04F0-EACA-984D384673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449" y="3966103"/>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099" name="Picture 22" descr="Adina Moraru">
                  <a:extLst>
                    <a:ext uri="{FF2B5EF4-FFF2-40B4-BE49-F238E27FC236}">
                      <a16:creationId xmlns:a16="http://schemas.microsoft.com/office/drawing/2014/main" id="{4FD8D401-35E1-7939-90AD-A989930DAA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0857" y="3959181"/>
                  <a:ext cx="364640" cy="446145"/>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00" name="Picture 24" descr="Nils Solheim Smith">
                  <a:extLst>
                    <a:ext uri="{FF2B5EF4-FFF2-40B4-BE49-F238E27FC236}">
                      <a16:creationId xmlns:a16="http://schemas.microsoft.com/office/drawing/2014/main" id="{C04628AD-6ABC-5C3D-2B49-54FB02280E9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1499" y="3977939"/>
                  <a:ext cx="320191" cy="39176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grpSp>
            <p:nvGrpSpPr>
              <p:cNvPr id="2101" name="Group 2100">
                <a:extLst>
                  <a:ext uri="{FF2B5EF4-FFF2-40B4-BE49-F238E27FC236}">
                    <a16:creationId xmlns:a16="http://schemas.microsoft.com/office/drawing/2014/main" id="{278105F9-1025-E713-1C04-F63CEDD9EF44}"/>
                  </a:ext>
                </a:extLst>
              </p:cNvPr>
              <p:cNvGrpSpPr/>
              <p:nvPr/>
            </p:nvGrpSpPr>
            <p:grpSpPr>
              <a:xfrm>
                <a:off x="2426992" y="4494685"/>
                <a:ext cx="3493699" cy="596197"/>
                <a:chOff x="148595" y="3930445"/>
                <a:chExt cx="2683095" cy="476013"/>
              </a:xfrm>
            </p:grpSpPr>
            <p:pic>
              <p:nvPicPr>
                <p:cNvPr id="2102" name="Picture 2101" descr="Behnam Balouchi">
                  <a:extLst>
                    <a:ext uri="{FF2B5EF4-FFF2-40B4-BE49-F238E27FC236}">
                      <a16:creationId xmlns:a16="http://schemas.microsoft.com/office/drawing/2014/main" id="{BDE72051-1C4E-E535-3F26-EC5F5FDAE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5" y="3930445"/>
                  <a:ext cx="377108" cy="46140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03" name="Picture 8" descr="Theo Dezert">
                  <a:extLst>
                    <a:ext uri="{FF2B5EF4-FFF2-40B4-BE49-F238E27FC236}">
                      <a16:creationId xmlns:a16="http://schemas.microsoft.com/office/drawing/2014/main" id="{5058F4CF-09F6-6ACE-73D7-E890F9F9E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7" y="3943121"/>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04" name="Picture 10" descr="Nitesh Godara">
                  <a:extLst>
                    <a:ext uri="{FF2B5EF4-FFF2-40B4-BE49-F238E27FC236}">
                      <a16:creationId xmlns:a16="http://schemas.microsoft.com/office/drawing/2014/main" id="{A0102ECC-94CE-A2AB-A80B-C065981A08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31" y="3943317"/>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05" name="Picture 12" descr="Ganesh Hiriyanna Rao Ravindra">
                  <a:extLst>
                    <a:ext uri="{FF2B5EF4-FFF2-40B4-BE49-F238E27FC236}">
                      <a16:creationId xmlns:a16="http://schemas.microsoft.com/office/drawing/2014/main" id="{50383744-CD3B-81D0-29E7-C0FFFC959A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983" y="3955795"/>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06" name="Picture 14" descr="Jan Hrebrina">
                  <a:extLst>
                    <a:ext uri="{FF2B5EF4-FFF2-40B4-BE49-F238E27FC236}">
                      <a16:creationId xmlns:a16="http://schemas.microsoft.com/office/drawing/2014/main" id="{AF2660E6-CEC9-BBB0-A9ED-D8B2AF253B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398" y="3947144"/>
                  <a:ext cx="344684" cy="421729"/>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07" name="Picture 16" descr="Subhojit Kadia">
                  <a:extLst>
                    <a:ext uri="{FF2B5EF4-FFF2-40B4-BE49-F238E27FC236}">
                      <a16:creationId xmlns:a16="http://schemas.microsoft.com/office/drawing/2014/main" id="{60000649-EA35-40C0-7F41-E51E346C2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531" y="3955795"/>
                  <a:ext cx="368332" cy="450663"/>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08" name="Picture 18" descr="Geir Helge Kiplesund">
                  <a:extLst>
                    <a:ext uri="{FF2B5EF4-FFF2-40B4-BE49-F238E27FC236}">
                      <a16:creationId xmlns:a16="http://schemas.microsoft.com/office/drawing/2014/main" id="{3B39EC02-E2B6-0759-05F8-328E755A74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9675" y="3985430"/>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09" name="Picture 20" descr="Lennart Schönfelder">
                  <a:extLst>
                    <a:ext uri="{FF2B5EF4-FFF2-40B4-BE49-F238E27FC236}">
                      <a16:creationId xmlns:a16="http://schemas.microsoft.com/office/drawing/2014/main" id="{C72438FC-DB33-61A0-E152-A1EBACA205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449" y="3966103"/>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10" name="Picture 22" descr="Adina Moraru">
                  <a:extLst>
                    <a:ext uri="{FF2B5EF4-FFF2-40B4-BE49-F238E27FC236}">
                      <a16:creationId xmlns:a16="http://schemas.microsoft.com/office/drawing/2014/main" id="{81246029-92F0-D3A7-56E8-1D6231D082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0857" y="3959181"/>
                  <a:ext cx="364640" cy="446145"/>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11" name="Picture 24" descr="Nils Solheim Smith">
                  <a:extLst>
                    <a:ext uri="{FF2B5EF4-FFF2-40B4-BE49-F238E27FC236}">
                      <a16:creationId xmlns:a16="http://schemas.microsoft.com/office/drawing/2014/main" id="{B33AE547-724B-FB31-2031-9441234241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1499" y="3977939"/>
                  <a:ext cx="320191" cy="39176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grpSp>
            <p:nvGrpSpPr>
              <p:cNvPr id="2112" name="Group 2111">
                <a:extLst>
                  <a:ext uri="{FF2B5EF4-FFF2-40B4-BE49-F238E27FC236}">
                    <a16:creationId xmlns:a16="http://schemas.microsoft.com/office/drawing/2014/main" id="{41F9F0A5-91A6-4B49-4331-3DA4E312CFAA}"/>
                  </a:ext>
                </a:extLst>
              </p:cNvPr>
              <p:cNvGrpSpPr/>
              <p:nvPr/>
            </p:nvGrpSpPr>
            <p:grpSpPr>
              <a:xfrm>
                <a:off x="378373" y="4630341"/>
                <a:ext cx="3493699" cy="596197"/>
                <a:chOff x="148595" y="3930445"/>
                <a:chExt cx="2683095" cy="476013"/>
              </a:xfrm>
            </p:grpSpPr>
            <p:pic>
              <p:nvPicPr>
                <p:cNvPr id="2113" name="Picture 2112" descr="Behnam Balouchi">
                  <a:extLst>
                    <a:ext uri="{FF2B5EF4-FFF2-40B4-BE49-F238E27FC236}">
                      <a16:creationId xmlns:a16="http://schemas.microsoft.com/office/drawing/2014/main" id="{10545DE3-579A-B180-E95A-1BC510E2B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5" y="3930445"/>
                  <a:ext cx="377108" cy="46140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14" name="Picture 8" descr="Theo Dezert">
                  <a:extLst>
                    <a:ext uri="{FF2B5EF4-FFF2-40B4-BE49-F238E27FC236}">
                      <a16:creationId xmlns:a16="http://schemas.microsoft.com/office/drawing/2014/main" id="{F62A12E6-FCF1-1E80-501E-4B1CD226D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7" y="3943121"/>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15" name="Picture 10" descr="Nitesh Godara">
                  <a:extLst>
                    <a:ext uri="{FF2B5EF4-FFF2-40B4-BE49-F238E27FC236}">
                      <a16:creationId xmlns:a16="http://schemas.microsoft.com/office/drawing/2014/main" id="{18500258-926D-BF16-52A1-CA23399F15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31" y="3943317"/>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16" name="Picture 12" descr="Ganesh Hiriyanna Rao Ravindra">
                  <a:extLst>
                    <a:ext uri="{FF2B5EF4-FFF2-40B4-BE49-F238E27FC236}">
                      <a16:creationId xmlns:a16="http://schemas.microsoft.com/office/drawing/2014/main" id="{21DB8F33-5368-95D3-7B7D-6810AA7DD2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983" y="3955795"/>
                  <a:ext cx="356389" cy="43605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17" name="Picture 14" descr="Jan Hrebrina">
                  <a:extLst>
                    <a:ext uri="{FF2B5EF4-FFF2-40B4-BE49-F238E27FC236}">
                      <a16:creationId xmlns:a16="http://schemas.microsoft.com/office/drawing/2014/main" id="{891C935D-0D85-4970-0F86-115DF480BF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1398" y="3947144"/>
                  <a:ext cx="344684" cy="421729"/>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18" name="Picture 16" descr="Subhojit Kadia">
                  <a:extLst>
                    <a:ext uri="{FF2B5EF4-FFF2-40B4-BE49-F238E27FC236}">
                      <a16:creationId xmlns:a16="http://schemas.microsoft.com/office/drawing/2014/main" id="{C95F676A-93D5-08FB-13E1-057DB89394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531" y="3955795"/>
                  <a:ext cx="368332" cy="450663"/>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19" name="Picture 18" descr="Geir Helge Kiplesund">
                  <a:extLst>
                    <a:ext uri="{FF2B5EF4-FFF2-40B4-BE49-F238E27FC236}">
                      <a16:creationId xmlns:a16="http://schemas.microsoft.com/office/drawing/2014/main" id="{A5DEB2C3-D72F-8699-F0D5-5670ACF432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9675" y="3985430"/>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20" name="Picture 20" descr="Lennart Schönfelder">
                  <a:extLst>
                    <a:ext uri="{FF2B5EF4-FFF2-40B4-BE49-F238E27FC236}">
                      <a16:creationId xmlns:a16="http://schemas.microsoft.com/office/drawing/2014/main" id="{B6A36155-0883-0205-F2EB-7D15677264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449" y="3966103"/>
                  <a:ext cx="332169" cy="4064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21" name="Picture 22" descr="Adina Moraru">
                  <a:extLst>
                    <a:ext uri="{FF2B5EF4-FFF2-40B4-BE49-F238E27FC236}">
                      <a16:creationId xmlns:a16="http://schemas.microsoft.com/office/drawing/2014/main" id="{37231EA1-3D71-D232-3E4D-2CCD74542A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0857" y="3959181"/>
                  <a:ext cx="364640" cy="446145"/>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122" name="Picture 24" descr="Nils Solheim Smith">
                  <a:extLst>
                    <a:ext uri="{FF2B5EF4-FFF2-40B4-BE49-F238E27FC236}">
                      <a16:creationId xmlns:a16="http://schemas.microsoft.com/office/drawing/2014/main" id="{B6E54281-BB20-A586-BADA-E0A5AD0F1A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1499" y="3977939"/>
                  <a:ext cx="320191" cy="39176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grpSp>
      </p:grpSp>
      <p:sp>
        <p:nvSpPr>
          <p:cNvPr id="2126" name="TextBox 2125">
            <a:extLst>
              <a:ext uri="{FF2B5EF4-FFF2-40B4-BE49-F238E27FC236}">
                <a16:creationId xmlns:a16="http://schemas.microsoft.com/office/drawing/2014/main" id="{4F6F316D-5DFC-A415-7BE6-A2DDD9E3ADBD}"/>
              </a:ext>
            </a:extLst>
          </p:cNvPr>
          <p:cNvSpPr txBox="1"/>
          <p:nvPr/>
        </p:nvSpPr>
        <p:spPr>
          <a:xfrm>
            <a:off x="9208523" y="1104900"/>
            <a:ext cx="2426634" cy="646331"/>
          </a:xfrm>
          <a:prstGeom prst="rect">
            <a:avLst/>
          </a:prstGeom>
          <a:noFill/>
        </p:spPr>
        <p:txBody>
          <a:bodyPr wrap="square" rtlCol="0">
            <a:spAutoFit/>
          </a:bodyPr>
          <a:lstStyle/>
          <a:p>
            <a:r>
              <a:rPr lang="nb-NO" dirty="0">
                <a:latin typeface="NTNU-DIN" panose="02000503000000000000"/>
              </a:rPr>
              <a:t>1 professor</a:t>
            </a:r>
          </a:p>
        </p:txBody>
      </p:sp>
      <p:sp>
        <p:nvSpPr>
          <p:cNvPr id="2127" name="TextBox 2126">
            <a:extLst>
              <a:ext uri="{FF2B5EF4-FFF2-40B4-BE49-F238E27FC236}">
                <a16:creationId xmlns:a16="http://schemas.microsoft.com/office/drawing/2014/main" id="{6E89F59C-E932-9502-78D7-596FFD3982E9}"/>
              </a:ext>
            </a:extLst>
          </p:cNvPr>
          <p:cNvSpPr txBox="1"/>
          <p:nvPr/>
        </p:nvSpPr>
        <p:spPr>
          <a:xfrm>
            <a:off x="9455307" y="2561515"/>
            <a:ext cx="2426634" cy="646331"/>
          </a:xfrm>
          <a:prstGeom prst="rect">
            <a:avLst/>
          </a:prstGeom>
          <a:noFill/>
        </p:spPr>
        <p:txBody>
          <a:bodyPr wrap="square" rtlCol="0">
            <a:spAutoFit/>
          </a:bodyPr>
          <a:lstStyle/>
          <a:p>
            <a:r>
              <a:rPr lang="nb-NO" dirty="0">
                <a:latin typeface="NTNU-DIN" panose="02000503000000000000"/>
              </a:rPr>
              <a:t>10 </a:t>
            </a:r>
            <a:r>
              <a:rPr lang="nb-NO" dirty="0" err="1">
                <a:latin typeface="NTNU-DIN" panose="02000503000000000000"/>
              </a:rPr>
              <a:t>PhD’s</a:t>
            </a:r>
            <a:endParaRPr lang="nb-NO" dirty="0">
              <a:latin typeface="NTNU-DIN" panose="02000503000000000000"/>
            </a:endParaRPr>
          </a:p>
        </p:txBody>
      </p:sp>
      <p:sp>
        <p:nvSpPr>
          <p:cNvPr id="2128" name="TextBox 2127">
            <a:extLst>
              <a:ext uri="{FF2B5EF4-FFF2-40B4-BE49-F238E27FC236}">
                <a16:creationId xmlns:a16="http://schemas.microsoft.com/office/drawing/2014/main" id="{D5B1F432-CCF1-124B-D76B-B22384D7ABAD}"/>
              </a:ext>
            </a:extLst>
          </p:cNvPr>
          <p:cNvSpPr txBox="1"/>
          <p:nvPr/>
        </p:nvSpPr>
        <p:spPr>
          <a:xfrm>
            <a:off x="9208523" y="3624506"/>
            <a:ext cx="2691659" cy="646331"/>
          </a:xfrm>
          <a:prstGeom prst="rect">
            <a:avLst/>
          </a:prstGeom>
          <a:noFill/>
        </p:spPr>
        <p:txBody>
          <a:bodyPr wrap="square" rtlCol="0">
            <a:spAutoFit/>
          </a:bodyPr>
          <a:lstStyle/>
          <a:p>
            <a:r>
              <a:rPr lang="nb-NO" dirty="0">
                <a:latin typeface="NTNU-DIN" panose="02000503000000000000"/>
              </a:rPr>
              <a:t>100 masters</a:t>
            </a:r>
          </a:p>
        </p:txBody>
      </p:sp>
    </p:spTree>
    <p:extLst>
      <p:ext uri="{BB962C8B-B14F-4D97-AF65-F5344CB8AC3E}">
        <p14:creationId xmlns:p14="http://schemas.microsoft.com/office/powerpoint/2010/main" val="315528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6"/>
                                        </p:tgtEl>
                                        <p:attrNameLst>
                                          <p:attrName>style.visibility</p:attrName>
                                        </p:attrNameLst>
                                      </p:cBhvr>
                                      <p:to>
                                        <p:strVal val="visible"/>
                                      </p:to>
                                    </p:set>
                                    <p:animEffect transition="in" filter="fade">
                                      <p:cBhvr>
                                        <p:cTn id="7" dur="500"/>
                                        <p:tgtEl>
                                          <p:spTgt spid="212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27"/>
                                        </p:tgtEl>
                                        <p:attrNameLst>
                                          <p:attrName>style.visibility</p:attrName>
                                        </p:attrNameLst>
                                      </p:cBhvr>
                                      <p:to>
                                        <p:strVal val="visible"/>
                                      </p:to>
                                    </p:set>
                                    <p:animEffect transition="in" filter="fade">
                                      <p:cBhvr>
                                        <p:cTn id="18" dur="500"/>
                                        <p:tgtEl>
                                          <p:spTgt spid="21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24"/>
                                        </p:tgtEl>
                                        <p:attrNameLst>
                                          <p:attrName>style.visibility</p:attrName>
                                        </p:attrNameLst>
                                      </p:cBhvr>
                                      <p:to>
                                        <p:strVal val="visible"/>
                                      </p:to>
                                    </p:set>
                                    <p:animEffect transition="in" filter="fade">
                                      <p:cBhvr>
                                        <p:cTn id="23" dur="500"/>
                                        <p:tgtEl>
                                          <p:spTgt spid="21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28"/>
                                        </p:tgtEl>
                                        <p:attrNameLst>
                                          <p:attrName>style.visibility</p:attrName>
                                        </p:attrNameLst>
                                      </p:cBhvr>
                                      <p:to>
                                        <p:strVal val="visible"/>
                                      </p:to>
                                    </p:set>
                                    <p:animEffect transition="in" filter="fade">
                                      <p:cBhvr>
                                        <p:cTn id="26" dur="500"/>
                                        <p:tgtEl>
                                          <p:spTgt spid="2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6" grpId="0"/>
      <p:bldP spid="2127" grpId="0"/>
      <p:bldP spid="21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y_Ocean_When_The_Going_Gets_Tough">
            <a:hlinkClick r:id="" action="ppaction://media"/>
            <a:extLst>
              <a:ext uri="{FF2B5EF4-FFF2-40B4-BE49-F238E27FC236}">
                <a16:creationId xmlns:a16="http://schemas.microsoft.com/office/drawing/2014/main" id="{F547002C-B905-DF0B-2A95-A58C5333D2FD}"/>
              </a:ext>
            </a:extLst>
          </p:cNvPr>
          <p:cNvPicPr>
            <a:picLocks noChangeAspect="1"/>
          </p:cNvPicPr>
          <p:nvPr>
            <a:videoFile r:link="rId1"/>
            <p:extLst>
              <p:ext uri="{DAA4B4D4-6D71-4841-9C94-3DE7FCFB9230}">
                <p14:media xmlns:p14="http://schemas.microsoft.com/office/powerpoint/2010/main" r:embed="rId2">
                  <p14:trim st="52400" end="190080"/>
                  <p14:fade in="250"/>
                </p14:media>
              </p:ext>
            </p:extLst>
          </p:nvPr>
        </p:nvPicPr>
        <p:blipFill>
          <a:blip r:embed="rId4"/>
          <a:stretch>
            <a:fillRect/>
          </a:stretch>
        </p:blipFill>
        <p:spPr>
          <a:xfrm>
            <a:off x="4063999" y="1676399"/>
            <a:ext cx="4463983" cy="3347987"/>
          </a:xfrm>
          <a:prstGeom prst="rect">
            <a:avLst/>
          </a:prstGeom>
        </p:spPr>
      </p:pic>
      <p:pic>
        <p:nvPicPr>
          <p:cNvPr id="3074" name="Picture 2" descr="When The Going Gets Tough - YouTube">
            <a:extLst>
              <a:ext uri="{FF2B5EF4-FFF2-40B4-BE49-F238E27FC236}">
                <a16:creationId xmlns:a16="http://schemas.microsoft.com/office/drawing/2014/main" id="{9697C91A-4E7F-EA0C-9B72-5FA158CF39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90E962-BFD0-677D-086A-861B18C4D13F}"/>
              </a:ext>
            </a:extLst>
          </p:cNvPr>
          <p:cNvSpPr>
            <a:spLocks noGrp="1"/>
          </p:cNvSpPr>
          <p:nvPr>
            <p:ph type="title"/>
          </p:nvPr>
        </p:nvSpPr>
        <p:spPr/>
        <p:txBody>
          <a:bodyPr/>
          <a:lstStyle/>
          <a:p>
            <a:endParaRPr lang="nb-NO"/>
          </a:p>
        </p:txBody>
      </p:sp>
      <p:sp>
        <p:nvSpPr>
          <p:cNvPr id="3" name="Footer Placeholder 2">
            <a:extLst>
              <a:ext uri="{FF2B5EF4-FFF2-40B4-BE49-F238E27FC236}">
                <a16:creationId xmlns:a16="http://schemas.microsoft.com/office/drawing/2014/main" id="{A4F476F8-8C22-3612-FC10-6478CBE77ABF}"/>
              </a:ext>
            </a:extLst>
          </p:cNvPr>
          <p:cNvSpPr>
            <a:spLocks noGrp="1"/>
          </p:cNvSpPr>
          <p:nvPr>
            <p:ph type="ftr" sz="quarter" idx="10"/>
          </p:nvPr>
        </p:nvSpPr>
        <p:spPr/>
        <p:txBody>
          <a:bodyPr/>
          <a:lstStyle/>
          <a:p>
            <a:r>
              <a:rPr lang="en-US"/>
              <a:t>Hydropower Development Program</a:t>
            </a:r>
            <a:endParaRPr lang="nb-NO" dirty="0"/>
          </a:p>
        </p:txBody>
      </p:sp>
    </p:spTree>
    <p:extLst>
      <p:ext uri="{BB962C8B-B14F-4D97-AF65-F5344CB8AC3E}">
        <p14:creationId xmlns:p14="http://schemas.microsoft.com/office/powerpoint/2010/main" val="141575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848E9-C592-7DBB-F848-BE72A3ECFF43}"/>
              </a:ext>
            </a:extLst>
          </p:cNvPr>
          <p:cNvGrpSpPr/>
          <p:nvPr/>
        </p:nvGrpSpPr>
        <p:grpSpPr>
          <a:xfrm>
            <a:off x="0" y="-1"/>
            <a:ext cx="12191999" cy="6485467"/>
            <a:chOff x="1615297" y="1079134"/>
            <a:chExt cx="8671046" cy="4694930"/>
          </a:xfrm>
        </p:grpSpPr>
        <p:pic>
          <p:nvPicPr>
            <p:cNvPr id="116738" name="Picture 2" descr="Location of the  Kingdom of Norway  (dark green)in Europe  (dark g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297" y="1083935"/>
              <a:ext cx="5574155" cy="4690129"/>
            </a:xfrm>
            <a:prstGeom prst="rect">
              <a:avLst/>
            </a:prstGeom>
            <a:solidFill>
              <a:schemeClr val="bg1">
                <a:lumMod val="95000"/>
              </a:schemeClr>
            </a:solidFill>
          </p:spPr>
        </p:pic>
        <p:pic>
          <p:nvPicPr>
            <p:cNvPr id="5" name="Picture 4"/>
            <p:cNvPicPr>
              <a:picLocks noChangeAspect="1"/>
            </p:cNvPicPr>
            <p:nvPr/>
          </p:nvPicPr>
          <p:blipFill>
            <a:blip r:embed="rId4"/>
            <a:stretch>
              <a:fillRect/>
            </a:stretch>
          </p:blipFill>
          <p:spPr>
            <a:xfrm>
              <a:off x="6883103" y="1083930"/>
              <a:ext cx="3403240" cy="1701620"/>
            </a:xfrm>
            <a:prstGeom prst="rect">
              <a:avLst/>
            </a:prstGeom>
          </p:spPr>
        </p:pic>
        <p:sp>
          <p:nvSpPr>
            <p:cNvPr id="11" name="Freeform 8"/>
            <p:cNvSpPr>
              <a:spLocks/>
            </p:cNvSpPr>
            <p:nvPr/>
          </p:nvSpPr>
          <p:spPr bwMode="auto">
            <a:xfrm>
              <a:off x="4137331" y="2687871"/>
              <a:ext cx="298027" cy="308535"/>
            </a:xfrm>
            <a:custGeom>
              <a:avLst/>
              <a:gdLst>
                <a:gd name="T0" fmla="*/ 137 w 561"/>
                <a:gd name="T1" fmla="*/ 0 h 540"/>
                <a:gd name="T2" fmla="*/ 420 w 561"/>
                <a:gd name="T3" fmla="*/ 0 h 540"/>
                <a:gd name="T4" fmla="*/ 448 w 561"/>
                <a:gd name="T5" fmla="*/ 2 h 540"/>
                <a:gd name="T6" fmla="*/ 472 w 561"/>
                <a:gd name="T7" fmla="*/ 11 h 540"/>
                <a:gd name="T8" fmla="*/ 498 w 561"/>
                <a:gd name="T9" fmla="*/ 20 h 540"/>
                <a:gd name="T10" fmla="*/ 519 w 561"/>
                <a:gd name="T11" fmla="*/ 39 h 540"/>
                <a:gd name="T12" fmla="*/ 533 w 561"/>
                <a:gd name="T13" fmla="*/ 57 h 540"/>
                <a:gd name="T14" fmla="*/ 548 w 561"/>
                <a:gd name="T15" fmla="*/ 80 h 540"/>
                <a:gd name="T16" fmla="*/ 557 w 561"/>
                <a:gd name="T17" fmla="*/ 105 h 540"/>
                <a:gd name="T18" fmla="*/ 560 w 561"/>
                <a:gd name="T19" fmla="*/ 133 h 540"/>
                <a:gd name="T20" fmla="*/ 560 w 561"/>
                <a:gd name="T21" fmla="*/ 405 h 540"/>
                <a:gd name="T22" fmla="*/ 557 w 561"/>
                <a:gd name="T23" fmla="*/ 430 h 540"/>
                <a:gd name="T24" fmla="*/ 548 w 561"/>
                <a:gd name="T25" fmla="*/ 456 h 540"/>
                <a:gd name="T26" fmla="*/ 533 w 561"/>
                <a:gd name="T27" fmla="*/ 479 h 540"/>
                <a:gd name="T28" fmla="*/ 519 w 561"/>
                <a:gd name="T29" fmla="*/ 499 h 540"/>
                <a:gd name="T30" fmla="*/ 498 w 561"/>
                <a:gd name="T31" fmla="*/ 513 h 540"/>
                <a:gd name="T32" fmla="*/ 472 w 561"/>
                <a:gd name="T33" fmla="*/ 527 h 540"/>
                <a:gd name="T34" fmla="*/ 448 w 561"/>
                <a:gd name="T35" fmla="*/ 536 h 540"/>
                <a:gd name="T36" fmla="*/ 420 w 561"/>
                <a:gd name="T37" fmla="*/ 539 h 540"/>
                <a:gd name="T38" fmla="*/ 137 w 561"/>
                <a:gd name="T39" fmla="*/ 539 h 540"/>
                <a:gd name="T40" fmla="*/ 109 w 561"/>
                <a:gd name="T41" fmla="*/ 536 h 540"/>
                <a:gd name="T42" fmla="*/ 83 w 561"/>
                <a:gd name="T43" fmla="*/ 527 h 540"/>
                <a:gd name="T44" fmla="*/ 59 w 561"/>
                <a:gd name="T45" fmla="*/ 513 h 540"/>
                <a:gd name="T46" fmla="*/ 40 w 561"/>
                <a:gd name="T47" fmla="*/ 499 h 540"/>
                <a:gd name="T48" fmla="*/ 21 w 561"/>
                <a:gd name="T49" fmla="*/ 479 h 540"/>
                <a:gd name="T50" fmla="*/ 9 w 561"/>
                <a:gd name="T51" fmla="*/ 456 h 540"/>
                <a:gd name="T52" fmla="*/ 0 w 561"/>
                <a:gd name="T53" fmla="*/ 430 h 540"/>
                <a:gd name="T54" fmla="*/ 0 w 561"/>
                <a:gd name="T55" fmla="*/ 405 h 540"/>
                <a:gd name="T56" fmla="*/ 0 w 561"/>
                <a:gd name="T57" fmla="*/ 133 h 540"/>
                <a:gd name="T58" fmla="*/ 0 w 561"/>
                <a:gd name="T59" fmla="*/ 105 h 540"/>
                <a:gd name="T60" fmla="*/ 9 w 561"/>
                <a:gd name="T61" fmla="*/ 80 h 540"/>
                <a:gd name="T62" fmla="*/ 21 w 561"/>
                <a:gd name="T63" fmla="*/ 57 h 540"/>
                <a:gd name="T64" fmla="*/ 40 w 561"/>
                <a:gd name="T65" fmla="*/ 39 h 540"/>
                <a:gd name="T66" fmla="*/ 59 w 561"/>
                <a:gd name="T67" fmla="*/ 20 h 540"/>
                <a:gd name="T68" fmla="*/ 83 w 561"/>
                <a:gd name="T69" fmla="*/ 11 h 540"/>
                <a:gd name="T70" fmla="*/ 109 w 561"/>
                <a:gd name="T71" fmla="*/ 2 h 540"/>
                <a:gd name="T72" fmla="*/ 137 w 561"/>
                <a:gd name="T73" fmla="*/ 0 h 5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61" h="540">
                  <a:moveTo>
                    <a:pt x="137" y="0"/>
                  </a:moveTo>
                  <a:lnTo>
                    <a:pt x="420" y="0"/>
                  </a:lnTo>
                  <a:lnTo>
                    <a:pt x="448" y="2"/>
                  </a:lnTo>
                  <a:lnTo>
                    <a:pt x="472" y="11"/>
                  </a:lnTo>
                  <a:lnTo>
                    <a:pt x="498" y="20"/>
                  </a:lnTo>
                  <a:lnTo>
                    <a:pt x="519" y="39"/>
                  </a:lnTo>
                  <a:lnTo>
                    <a:pt x="533" y="57"/>
                  </a:lnTo>
                  <a:lnTo>
                    <a:pt x="548" y="80"/>
                  </a:lnTo>
                  <a:lnTo>
                    <a:pt x="557" y="105"/>
                  </a:lnTo>
                  <a:lnTo>
                    <a:pt x="560" y="133"/>
                  </a:lnTo>
                  <a:lnTo>
                    <a:pt x="560" y="405"/>
                  </a:lnTo>
                  <a:lnTo>
                    <a:pt x="557" y="430"/>
                  </a:lnTo>
                  <a:lnTo>
                    <a:pt x="548" y="456"/>
                  </a:lnTo>
                  <a:lnTo>
                    <a:pt x="533" y="479"/>
                  </a:lnTo>
                  <a:lnTo>
                    <a:pt x="519" y="499"/>
                  </a:lnTo>
                  <a:lnTo>
                    <a:pt x="498" y="513"/>
                  </a:lnTo>
                  <a:lnTo>
                    <a:pt x="472" y="527"/>
                  </a:lnTo>
                  <a:lnTo>
                    <a:pt x="448" y="536"/>
                  </a:lnTo>
                  <a:lnTo>
                    <a:pt x="420" y="539"/>
                  </a:lnTo>
                  <a:lnTo>
                    <a:pt x="137" y="539"/>
                  </a:lnTo>
                  <a:lnTo>
                    <a:pt x="109" y="536"/>
                  </a:lnTo>
                  <a:lnTo>
                    <a:pt x="83" y="527"/>
                  </a:lnTo>
                  <a:lnTo>
                    <a:pt x="59" y="513"/>
                  </a:lnTo>
                  <a:lnTo>
                    <a:pt x="40" y="499"/>
                  </a:lnTo>
                  <a:lnTo>
                    <a:pt x="21" y="479"/>
                  </a:lnTo>
                  <a:lnTo>
                    <a:pt x="9" y="456"/>
                  </a:lnTo>
                  <a:lnTo>
                    <a:pt x="0" y="430"/>
                  </a:lnTo>
                  <a:lnTo>
                    <a:pt x="0" y="405"/>
                  </a:lnTo>
                  <a:lnTo>
                    <a:pt x="0" y="133"/>
                  </a:lnTo>
                  <a:lnTo>
                    <a:pt x="0" y="105"/>
                  </a:lnTo>
                  <a:lnTo>
                    <a:pt x="9" y="80"/>
                  </a:lnTo>
                  <a:lnTo>
                    <a:pt x="21" y="57"/>
                  </a:lnTo>
                  <a:lnTo>
                    <a:pt x="40" y="39"/>
                  </a:lnTo>
                  <a:lnTo>
                    <a:pt x="59" y="20"/>
                  </a:lnTo>
                  <a:lnTo>
                    <a:pt x="83" y="11"/>
                  </a:lnTo>
                  <a:lnTo>
                    <a:pt x="109" y="2"/>
                  </a:lnTo>
                  <a:lnTo>
                    <a:pt x="137" y="0"/>
                  </a:lnTo>
                </a:path>
              </a:pathLst>
            </a:custGeom>
            <a:solidFill>
              <a:srgbClr val="3449FC">
                <a:alpha val="80000"/>
              </a:srgbClr>
            </a:solidFill>
            <a:ln>
              <a:noFill/>
            </a:ln>
            <a:effectLst/>
          </p:spPr>
          <p:txBody>
            <a:bodyPr/>
            <a:lstStyle/>
            <a:p>
              <a:endParaRPr lang="nb-NO"/>
            </a:p>
          </p:txBody>
        </p:sp>
        <p:sp>
          <p:nvSpPr>
            <p:cNvPr id="12" name="Freeform 9"/>
            <p:cNvSpPr>
              <a:spLocks/>
            </p:cNvSpPr>
            <p:nvPr/>
          </p:nvSpPr>
          <p:spPr bwMode="auto">
            <a:xfrm>
              <a:off x="4210111" y="2763862"/>
              <a:ext cx="150873" cy="156553"/>
            </a:xfrm>
            <a:custGeom>
              <a:avLst/>
              <a:gdLst>
                <a:gd name="T0" fmla="*/ 0 w 284"/>
                <a:gd name="T1" fmla="*/ 0 h 274"/>
                <a:gd name="T2" fmla="*/ 283 w 284"/>
                <a:gd name="T3" fmla="*/ 0 h 274"/>
                <a:gd name="T4" fmla="*/ 283 w 284"/>
                <a:gd name="T5" fmla="*/ 273 h 274"/>
                <a:gd name="T6" fmla="*/ 0 w 284"/>
                <a:gd name="T7" fmla="*/ 273 h 274"/>
                <a:gd name="T8" fmla="*/ 0 w 284"/>
                <a:gd name="T9" fmla="*/ 0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274">
                  <a:moveTo>
                    <a:pt x="0" y="0"/>
                  </a:moveTo>
                  <a:lnTo>
                    <a:pt x="283" y="0"/>
                  </a:lnTo>
                  <a:lnTo>
                    <a:pt x="283" y="273"/>
                  </a:lnTo>
                  <a:lnTo>
                    <a:pt x="0" y="273"/>
                  </a:lnTo>
                  <a:lnTo>
                    <a:pt x="0" y="0"/>
                  </a:lnTo>
                </a:path>
              </a:pathLst>
            </a:custGeom>
            <a:solidFill>
              <a:srgbClr val="FFFFFF">
                <a:alpha val="45000"/>
              </a:srgbClr>
            </a:solidFill>
            <a:ln>
              <a:noFill/>
            </a:ln>
            <a:effectLst/>
          </p:spPr>
          <p:txBody>
            <a:bodyPr/>
            <a:lstStyle/>
            <a:p>
              <a:endParaRPr lang="nb-NO"/>
            </a:p>
          </p:txBody>
        </p:sp>
        <p:sp>
          <p:nvSpPr>
            <p:cNvPr id="13" name="Freeform 10"/>
            <p:cNvSpPr>
              <a:spLocks/>
            </p:cNvSpPr>
            <p:nvPr/>
          </p:nvSpPr>
          <p:spPr bwMode="auto">
            <a:xfrm>
              <a:off x="4225512" y="2779855"/>
              <a:ext cx="120592" cy="123414"/>
            </a:xfrm>
            <a:custGeom>
              <a:avLst/>
              <a:gdLst>
                <a:gd name="T0" fmla="*/ 114 w 227"/>
                <a:gd name="T1" fmla="*/ 0 h 216"/>
                <a:gd name="T2" fmla="*/ 135 w 227"/>
                <a:gd name="T3" fmla="*/ 2 h 216"/>
                <a:gd name="T4" fmla="*/ 157 w 227"/>
                <a:gd name="T5" fmla="*/ 9 h 216"/>
                <a:gd name="T6" fmla="*/ 176 w 227"/>
                <a:gd name="T7" fmla="*/ 18 h 216"/>
                <a:gd name="T8" fmla="*/ 192 w 227"/>
                <a:gd name="T9" fmla="*/ 30 h 216"/>
                <a:gd name="T10" fmla="*/ 206 w 227"/>
                <a:gd name="T11" fmla="*/ 48 h 216"/>
                <a:gd name="T12" fmla="*/ 216 w 227"/>
                <a:gd name="T13" fmla="*/ 67 h 216"/>
                <a:gd name="T14" fmla="*/ 223 w 227"/>
                <a:gd name="T15" fmla="*/ 85 h 216"/>
                <a:gd name="T16" fmla="*/ 226 w 227"/>
                <a:gd name="T17" fmla="*/ 108 h 216"/>
                <a:gd name="T18" fmla="*/ 223 w 227"/>
                <a:gd name="T19" fmla="*/ 129 h 216"/>
                <a:gd name="T20" fmla="*/ 216 w 227"/>
                <a:gd name="T21" fmla="*/ 150 h 216"/>
                <a:gd name="T22" fmla="*/ 206 w 227"/>
                <a:gd name="T23" fmla="*/ 168 h 216"/>
                <a:gd name="T24" fmla="*/ 192 w 227"/>
                <a:gd name="T25" fmla="*/ 184 h 216"/>
                <a:gd name="T26" fmla="*/ 176 w 227"/>
                <a:gd name="T27" fmla="*/ 198 h 216"/>
                <a:gd name="T28" fmla="*/ 157 w 227"/>
                <a:gd name="T29" fmla="*/ 208 h 216"/>
                <a:gd name="T30" fmla="*/ 135 w 227"/>
                <a:gd name="T31" fmla="*/ 215 h 216"/>
                <a:gd name="T32" fmla="*/ 114 w 227"/>
                <a:gd name="T33" fmla="*/ 215 h 216"/>
                <a:gd name="T34" fmla="*/ 90 w 227"/>
                <a:gd name="T35" fmla="*/ 215 h 216"/>
                <a:gd name="T36" fmla="*/ 68 w 227"/>
                <a:gd name="T37" fmla="*/ 208 h 216"/>
                <a:gd name="T38" fmla="*/ 52 w 227"/>
                <a:gd name="T39" fmla="*/ 198 h 216"/>
                <a:gd name="T40" fmla="*/ 33 w 227"/>
                <a:gd name="T41" fmla="*/ 184 h 216"/>
                <a:gd name="T42" fmla="*/ 19 w 227"/>
                <a:gd name="T43" fmla="*/ 168 h 216"/>
                <a:gd name="T44" fmla="*/ 9 w 227"/>
                <a:gd name="T45" fmla="*/ 150 h 216"/>
                <a:gd name="T46" fmla="*/ 2 w 227"/>
                <a:gd name="T47" fmla="*/ 129 h 216"/>
                <a:gd name="T48" fmla="*/ 0 w 227"/>
                <a:gd name="T49" fmla="*/ 108 h 216"/>
                <a:gd name="T50" fmla="*/ 2 w 227"/>
                <a:gd name="T51" fmla="*/ 85 h 216"/>
                <a:gd name="T52" fmla="*/ 9 w 227"/>
                <a:gd name="T53" fmla="*/ 67 h 216"/>
                <a:gd name="T54" fmla="*/ 19 w 227"/>
                <a:gd name="T55" fmla="*/ 48 h 216"/>
                <a:gd name="T56" fmla="*/ 33 w 227"/>
                <a:gd name="T57" fmla="*/ 30 h 216"/>
                <a:gd name="T58" fmla="*/ 52 w 227"/>
                <a:gd name="T59" fmla="*/ 18 h 216"/>
                <a:gd name="T60" fmla="*/ 68 w 227"/>
                <a:gd name="T61" fmla="*/ 9 h 216"/>
                <a:gd name="T62" fmla="*/ 90 w 227"/>
                <a:gd name="T63" fmla="*/ 2 h 216"/>
                <a:gd name="T64" fmla="*/ 114 w 227"/>
                <a:gd name="T65" fmla="*/ 0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7" h="216">
                  <a:moveTo>
                    <a:pt x="114" y="0"/>
                  </a:moveTo>
                  <a:lnTo>
                    <a:pt x="135" y="2"/>
                  </a:lnTo>
                  <a:lnTo>
                    <a:pt x="157" y="9"/>
                  </a:lnTo>
                  <a:lnTo>
                    <a:pt x="176" y="18"/>
                  </a:lnTo>
                  <a:lnTo>
                    <a:pt x="192" y="30"/>
                  </a:lnTo>
                  <a:lnTo>
                    <a:pt x="206" y="48"/>
                  </a:lnTo>
                  <a:lnTo>
                    <a:pt x="216" y="67"/>
                  </a:lnTo>
                  <a:lnTo>
                    <a:pt x="223" y="85"/>
                  </a:lnTo>
                  <a:lnTo>
                    <a:pt x="226" y="108"/>
                  </a:lnTo>
                  <a:lnTo>
                    <a:pt x="223" y="129"/>
                  </a:lnTo>
                  <a:lnTo>
                    <a:pt x="216" y="150"/>
                  </a:lnTo>
                  <a:lnTo>
                    <a:pt x="206" y="168"/>
                  </a:lnTo>
                  <a:lnTo>
                    <a:pt x="192" y="184"/>
                  </a:lnTo>
                  <a:lnTo>
                    <a:pt x="176" y="198"/>
                  </a:lnTo>
                  <a:lnTo>
                    <a:pt x="157" y="208"/>
                  </a:lnTo>
                  <a:lnTo>
                    <a:pt x="135" y="215"/>
                  </a:lnTo>
                  <a:lnTo>
                    <a:pt x="114" y="215"/>
                  </a:lnTo>
                  <a:lnTo>
                    <a:pt x="90" y="215"/>
                  </a:lnTo>
                  <a:lnTo>
                    <a:pt x="68" y="208"/>
                  </a:lnTo>
                  <a:lnTo>
                    <a:pt x="52" y="198"/>
                  </a:lnTo>
                  <a:lnTo>
                    <a:pt x="33" y="184"/>
                  </a:lnTo>
                  <a:lnTo>
                    <a:pt x="19" y="168"/>
                  </a:lnTo>
                  <a:lnTo>
                    <a:pt x="9" y="150"/>
                  </a:lnTo>
                  <a:lnTo>
                    <a:pt x="2" y="129"/>
                  </a:lnTo>
                  <a:lnTo>
                    <a:pt x="0" y="108"/>
                  </a:lnTo>
                  <a:lnTo>
                    <a:pt x="2" y="85"/>
                  </a:lnTo>
                  <a:lnTo>
                    <a:pt x="9" y="67"/>
                  </a:lnTo>
                  <a:lnTo>
                    <a:pt x="19" y="48"/>
                  </a:lnTo>
                  <a:lnTo>
                    <a:pt x="33" y="30"/>
                  </a:lnTo>
                  <a:lnTo>
                    <a:pt x="52" y="18"/>
                  </a:lnTo>
                  <a:lnTo>
                    <a:pt x="68" y="9"/>
                  </a:lnTo>
                  <a:lnTo>
                    <a:pt x="90" y="2"/>
                  </a:lnTo>
                  <a:lnTo>
                    <a:pt x="114" y="0"/>
                  </a:lnTo>
                </a:path>
              </a:pathLst>
            </a:custGeom>
            <a:solidFill>
              <a:srgbClr val="3449FC">
                <a:alpha val="70000"/>
              </a:srgbClr>
            </a:solidFill>
            <a:ln>
              <a:noFill/>
            </a:ln>
            <a:effectLst/>
          </p:spPr>
          <p:txBody>
            <a:bodyPr/>
            <a:lstStyle/>
            <a:p>
              <a:endParaRPr lang="nb-NO"/>
            </a:p>
          </p:txBody>
        </p:sp>
        <p:sp>
          <p:nvSpPr>
            <p:cNvPr id="18" name="Freeform 17"/>
            <p:cNvSpPr/>
            <p:nvPr/>
          </p:nvSpPr>
          <p:spPr bwMode="auto">
            <a:xfrm>
              <a:off x="2302520" y="1079134"/>
              <a:ext cx="4121490" cy="1355988"/>
            </a:xfrm>
            <a:custGeom>
              <a:avLst/>
              <a:gdLst>
                <a:gd name="connsiteX0" fmla="*/ 1906859 w 3621917"/>
                <a:gd name="connsiteY0" fmla="*/ 1355988 h 1355988"/>
                <a:gd name="connsiteX1" fmla="*/ 3621917 w 3621917"/>
                <a:gd name="connsiteY1" fmla="*/ 0 h 1355988"/>
                <a:gd name="connsiteX2" fmla="*/ 0 w 3621917"/>
                <a:gd name="connsiteY2" fmla="*/ 6690 h 1355988"/>
                <a:gd name="connsiteX3" fmla="*/ 1906859 w 3621917"/>
                <a:gd name="connsiteY3" fmla="*/ 1355988 h 1355988"/>
                <a:gd name="connsiteX0" fmla="*/ 1906859 w 3667439"/>
                <a:gd name="connsiteY0" fmla="*/ 1355988 h 1355988"/>
                <a:gd name="connsiteX1" fmla="*/ 3621917 w 3667439"/>
                <a:gd name="connsiteY1" fmla="*/ 0 h 1355988"/>
                <a:gd name="connsiteX2" fmla="*/ 0 w 3667439"/>
                <a:gd name="connsiteY2" fmla="*/ 6690 h 1355988"/>
                <a:gd name="connsiteX3" fmla="*/ 1906859 w 3667439"/>
                <a:gd name="connsiteY3" fmla="*/ 1355988 h 1355988"/>
                <a:gd name="connsiteX0" fmla="*/ 1940935 w 3701515"/>
                <a:gd name="connsiteY0" fmla="*/ 1355988 h 1355988"/>
                <a:gd name="connsiteX1" fmla="*/ 3655993 w 3701515"/>
                <a:gd name="connsiteY1" fmla="*/ 0 h 1355988"/>
                <a:gd name="connsiteX2" fmla="*/ 34076 w 3701515"/>
                <a:gd name="connsiteY2" fmla="*/ 6690 h 1355988"/>
                <a:gd name="connsiteX3" fmla="*/ 1940935 w 3701515"/>
                <a:gd name="connsiteY3" fmla="*/ 1355988 h 1355988"/>
                <a:gd name="connsiteX0" fmla="*/ 1906859 w 3667439"/>
                <a:gd name="connsiteY0" fmla="*/ 1355988 h 1355990"/>
                <a:gd name="connsiteX1" fmla="*/ 3621917 w 3667439"/>
                <a:gd name="connsiteY1" fmla="*/ 0 h 1355990"/>
                <a:gd name="connsiteX2" fmla="*/ 0 w 3667439"/>
                <a:gd name="connsiteY2" fmla="*/ 6690 h 1355990"/>
                <a:gd name="connsiteX3" fmla="*/ 1906859 w 3667439"/>
                <a:gd name="connsiteY3" fmla="*/ 1355988 h 1355990"/>
                <a:gd name="connsiteX0" fmla="*/ 1906859 w 3621917"/>
                <a:gd name="connsiteY0" fmla="*/ 1355988 h 1355990"/>
                <a:gd name="connsiteX1" fmla="*/ 3621917 w 3621917"/>
                <a:gd name="connsiteY1" fmla="*/ 0 h 1355990"/>
                <a:gd name="connsiteX2" fmla="*/ 0 w 3621917"/>
                <a:gd name="connsiteY2" fmla="*/ 6690 h 1355990"/>
                <a:gd name="connsiteX3" fmla="*/ 1906859 w 3621917"/>
                <a:gd name="connsiteY3" fmla="*/ 1355988 h 1355990"/>
                <a:gd name="connsiteX0" fmla="*/ 1906859 w 3621917"/>
                <a:gd name="connsiteY0" fmla="*/ 1355988 h 1355990"/>
                <a:gd name="connsiteX1" fmla="*/ 3621917 w 3621917"/>
                <a:gd name="connsiteY1" fmla="*/ 0 h 1355990"/>
                <a:gd name="connsiteX2" fmla="*/ 0 w 3621917"/>
                <a:gd name="connsiteY2" fmla="*/ 6690 h 1355990"/>
                <a:gd name="connsiteX3" fmla="*/ 1906859 w 3621917"/>
                <a:gd name="connsiteY3" fmla="*/ 1355988 h 1355990"/>
                <a:gd name="connsiteX0" fmla="*/ 1906859 w 3929690"/>
                <a:gd name="connsiteY0" fmla="*/ 1355988 h 1355990"/>
                <a:gd name="connsiteX1" fmla="*/ 3929690 w 3929690"/>
                <a:gd name="connsiteY1" fmla="*/ 0 h 1355990"/>
                <a:gd name="connsiteX2" fmla="*/ 0 w 3929690"/>
                <a:gd name="connsiteY2" fmla="*/ 6690 h 1355990"/>
                <a:gd name="connsiteX3" fmla="*/ 1906859 w 3929690"/>
                <a:gd name="connsiteY3" fmla="*/ 1355988 h 1355990"/>
                <a:gd name="connsiteX0" fmla="*/ 1906859 w 3867243"/>
                <a:gd name="connsiteY0" fmla="*/ 1355988 h 1355990"/>
                <a:gd name="connsiteX1" fmla="*/ 3867243 w 3867243"/>
                <a:gd name="connsiteY1" fmla="*/ 0 h 1355990"/>
                <a:gd name="connsiteX2" fmla="*/ 0 w 3867243"/>
                <a:gd name="connsiteY2" fmla="*/ 6690 h 1355990"/>
                <a:gd name="connsiteX3" fmla="*/ 1906859 w 3867243"/>
                <a:gd name="connsiteY3" fmla="*/ 1355988 h 1355990"/>
                <a:gd name="connsiteX0" fmla="*/ 1906859 w 3867243"/>
                <a:gd name="connsiteY0" fmla="*/ 1355988 h 1355990"/>
                <a:gd name="connsiteX1" fmla="*/ 3867243 w 3867243"/>
                <a:gd name="connsiteY1" fmla="*/ 0 h 1355990"/>
                <a:gd name="connsiteX2" fmla="*/ 0 w 3867243"/>
                <a:gd name="connsiteY2" fmla="*/ 6690 h 1355990"/>
                <a:gd name="connsiteX3" fmla="*/ 1906859 w 3867243"/>
                <a:gd name="connsiteY3" fmla="*/ 1355988 h 1355990"/>
                <a:gd name="connsiteX0" fmla="*/ 1906859 w 3867243"/>
                <a:gd name="connsiteY0" fmla="*/ 1355988 h 1355990"/>
                <a:gd name="connsiteX1" fmla="*/ 3867243 w 3867243"/>
                <a:gd name="connsiteY1" fmla="*/ 0 h 1355990"/>
                <a:gd name="connsiteX2" fmla="*/ 0 w 3867243"/>
                <a:gd name="connsiteY2" fmla="*/ 6690 h 1355990"/>
                <a:gd name="connsiteX3" fmla="*/ 1906859 w 3867243"/>
                <a:gd name="connsiteY3" fmla="*/ 1355988 h 1355990"/>
                <a:gd name="connsiteX0" fmla="*/ 2161106 w 4121490"/>
                <a:gd name="connsiteY0" fmla="*/ 1355988 h 1355990"/>
                <a:gd name="connsiteX1" fmla="*/ 4121490 w 4121490"/>
                <a:gd name="connsiteY1" fmla="*/ 0 h 1355990"/>
                <a:gd name="connsiteX2" fmla="*/ 0 w 4121490"/>
                <a:gd name="connsiteY2" fmla="*/ 2230 h 1355990"/>
                <a:gd name="connsiteX3" fmla="*/ 2161106 w 4121490"/>
                <a:gd name="connsiteY3" fmla="*/ 1355988 h 1355990"/>
                <a:gd name="connsiteX0" fmla="*/ 2161106 w 4121490"/>
                <a:gd name="connsiteY0" fmla="*/ 1355988 h 1355990"/>
                <a:gd name="connsiteX1" fmla="*/ 4121490 w 4121490"/>
                <a:gd name="connsiteY1" fmla="*/ 0 h 1355990"/>
                <a:gd name="connsiteX2" fmla="*/ 0 w 4121490"/>
                <a:gd name="connsiteY2" fmla="*/ 2230 h 1355990"/>
                <a:gd name="connsiteX3" fmla="*/ 2161106 w 4121490"/>
                <a:gd name="connsiteY3" fmla="*/ 1355988 h 1355990"/>
                <a:gd name="connsiteX0" fmla="*/ 2292990 w 4253374"/>
                <a:gd name="connsiteY0" fmla="*/ 1355988 h 1420404"/>
                <a:gd name="connsiteX1" fmla="*/ 4253374 w 4253374"/>
                <a:gd name="connsiteY1" fmla="*/ 0 h 1420404"/>
                <a:gd name="connsiteX2" fmla="*/ 131884 w 4253374"/>
                <a:gd name="connsiteY2" fmla="*/ 2230 h 1420404"/>
                <a:gd name="connsiteX3" fmla="*/ 1133263 w 4253374"/>
                <a:gd name="connsiteY3" fmla="*/ 1079438 h 1420404"/>
                <a:gd name="connsiteX4" fmla="*/ 2292990 w 4253374"/>
                <a:gd name="connsiteY4" fmla="*/ 1355988 h 1420404"/>
                <a:gd name="connsiteX0" fmla="*/ 2295271 w 4255655"/>
                <a:gd name="connsiteY0" fmla="*/ 1355988 h 1418360"/>
                <a:gd name="connsiteX1" fmla="*/ 4255655 w 4255655"/>
                <a:gd name="connsiteY1" fmla="*/ 0 h 1418360"/>
                <a:gd name="connsiteX2" fmla="*/ 134165 w 4255655"/>
                <a:gd name="connsiteY2" fmla="*/ 2230 h 1418360"/>
                <a:gd name="connsiteX3" fmla="*/ 1108781 w 4255655"/>
                <a:gd name="connsiteY3" fmla="*/ 1066057 h 1418360"/>
                <a:gd name="connsiteX4" fmla="*/ 2295271 w 4255655"/>
                <a:gd name="connsiteY4" fmla="*/ 1355988 h 1418360"/>
                <a:gd name="connsiteX0" fmla="*/ 2295271 w 4255655"/>
                <a:gd name="connsiteY0" fmla="*/ 1355988 h 1410814"/>
                <a:gd name="connsiteX1" fmla="*/ 4255655 w 4255655"/>
                <a:gd name="connsiteY1" fmla="*/ 0 h 1410814"/>
                <a:gd name="connsiteX2" fmla="*/ 134165 w 4255655"/>
                <a:gd name="connsiteY2" fmla="*/ 2230 h 1410814"/>
                <a:gd name="connsiteX3" fmla="*/ 1108781 w 4255655"/>
                <a:gd name="connsiteY3" fmla="*/ 1066057 h 1410814"/>
                <a:gd name="connsiteX4" fmla="*/ 2295271 w 4255655"/>
                <a:gd name="connsiteY4" fmla="*/ 1355988 h 1410814"/>
                <a:gd name="connsiteX0" fmla="*/ 2302146 w 4262530"/>
                <a:gd name="connsiteY0" fmla="*/ 1355988 h 1410814"/>
                <a:gd name="connsiteX1" fmla="*/ 4262530 w 4262530"/>
                <a:gd name="connsiteY1" fmla="*/ 0 h 1410814"/>
                <a:gd name="connsiteX2" fmla="*/ 141040 w 4262530"/>
                <a:gd name="connsiteY2" fmla="*/ 2230 h 1410814"/>
                <a:gd name="connsiteX3" fmla="*/ 1115656 w 4262530"/>
                <a:gd name="connsiteY3" fmla="*/ 1066057 h 1410814"/>
                <a:gd name="connsiteX4" fmla="*/ 2302146 w 4262530"/>
                <a:gd name="connsiteY4" fmla="*/ 1355988 h 1410814"/>
                <a:gd name="connsiteX0" fmla="*/ 2306115 w 4266499"/>
                <a:gd name="connsiteY0" fmla="*/ 1355988 h 1409393"/>
                <a:gd name="connsiteX1" fmla="*/ 4266499 w 4266499"/>
                <a:gd name="connsiteY1" fmla="*/ 0 h 1409393"/>
                <a:gd name="connsiteX2" fmla="*/ 145009 w 4266499"/>
                <a:gd name="connsiteY2" fmla="*/ 2230 h 1409393"/>
                <a:gd name="connsiteX3" fmla="*/ 1119625 w 4266499"/>
                <a:gd name="connsiteY3" fmla="*/ 1066057 h 1409393"/>
                <a:gd name="connsiteX4" fmla="*/ 2306115 w 4266499"/>
                <a:gd name="connsiteY4" fmla="*/ 1355988 h 1409393"/>
                <a:gd name="connsiteX0" fmla="*/ 2303909 w 4264293"/>
                <a:gd name="connsiteY0" fmla="*/ 1355988 h 1412811"/>
                <a:gd name="connsiteX1" fmla="*/ 4264293 w 4264293"/>
                <a:gd name="connsiteY1" fmla="*/ 0 h 1412811"/>
                <a:gd name="connsiteX2" fmla="*/ 142803 w 4264293"/>
                <a:gd name="connsiteY2" fmla="*/ 2230 h 1412811"/>
                <a:gd name="connsiteX3" fmla="*/ 1117419 w 4264293"/>
                <a:gd name="connsiteY3" fmla="*/ 1066057 h 1412811"/>
                <a:gd name="connsiteX4" fmla="*/ 2303909 w 4264293"/>
                <a:gd name="connsiteY4" fmla="*/ 1355988 h 1412811"/>
                <a:gd name="connsiteX0" fmla="*/ 2299647 w 4260031"/>
                <a:gd name="connsiteY0" fmla="*/ 1355988 h 1412811"/>
                <a:gd name="connsiteX1" fmla="*/ 4260031 w 4260031"/>
                <a:gd name="connsiteY1" fmla="*/ 0 h 1412811"/>
                <a:gd name="connsiteX2" fmla="*/ 138541 w 4260031"/>
                <a:gd name="connsiteY2" fmla="*/ 2230 h 1412811"/>
                <a:gd name="connsiteX3" fmla="*/ 1113157 w 4260031"/>
                <a:gd name="connsiteY3" fmla="*/ 1066057 h 1412811"/>
                <a:gd name="connsiteX4" fmla="*/ 2299647 w 4260031"/>
                <a:gd name="connsiteY4" fmla="*/ 1355988 h 1412811"/>
                <a:gd name="connsiteX0" fmla="*/ 2307965 w 4268349"/>
                <a:gd name="connsiteY0" fmla="*/ 1355988 h 1412811"/>
                <a:gd name="connsiteX1" fmla="*/ 4268349 w 4268349"/>
                <a:gd name="connsiteY1" fmla="*/ 0 h 1412811"/>
                <a:gd name="connsiteX2" fmla="*/ 146859 w 4268349"/>
                <a:gd name="connsiteY2" fmla="*/ 2230 h 1412811"/>
                <a:gd name="connsiteX3" fmla="*/ 1121475 w 4268349"/>
                <a:gd name="connsiteY3" fmla="*/ 1066057 h 1412811"/>
                <a:gd name="connsiteX4" fmla="*/ 2307965 w 4268349"/>
                <a:gd name="connsiteY4" fmla="*/ 1355988 h 1412811"/>
                <a:gd name="connsiteX0" fmla="*/ 2313989 w 4274373"/>
                <a:gd name="connsiteY0" fmla="*/ 1355988 h 1412811"/>
                <a:gd name="connsiteX1" fmla="*/ 4274373 w 4274373"/>
                <a:gd name="connsiteY1" fmla="*/ 0 h 1412811"/>
                <a:gd name="connsiteX2" fmla="*/ 152883 w 4274373"/>
                <a:gd name="connsiteY2" fmla="*/ 2230 h 1412811"/>
                <a:gd name="connsiteX3" fmla="*/ 1127499 w 4274373"/>
                <a:gd name="connsiteY3" fmla="*/ 1066057 h 1412811"/>
                <a:gd name="connsiteX4" fmla="*/ 2313989 w 4274373"/>
                <a:gd name="connsiteY4" fmla="*/ 1355988 h 1412811"/>
                <a:gd name="connsiteX0" fmla="*/ 2161106 w 4121490"/>
                <a:gd name="connsiteY0" fmla="*/ 1355988 h 1412811"/>
                <a:gd name="connsiteX1" fmla="*/ 4121490 w 4121490"/>
                <a:gd name="connsiteY1" fmla="*/ 0 h 1412811"/>
                <a:gd name="connsiteX2" fmla="*/ 0 w 4121490"/>
                <a:gd name="connsiteY2" fmla="*/ 2230 h 1412811"/>
                <a:gd name="connsiteX3" fmla="*/ 974616 w 4121490"/>
                <a:gd name="connsiteY3" fmla="*/ 1066057 h 1412811"/>
                <a:gd name="connsiteX4" fmla="*/ 2161106 w 4121490"/>
                <a:gd name="connsiteY4" fmla="*/ 1355988 h 1412811"/>
                <a:gd name="connsiteX0" fmla="*/ 2161106 w 4121490"/>
                <a:gd name="connsiteY0" fmla="*/ 1355988 h 1412811"/>
                <a:gd name="connsiteX1" fmla="*/ 4121490 w 4121490"/>
                <a:gd name="connsiteY1" fmla="*/ 0 h 1412811"/>
                <a:gd name="connsiteX2" fmla="*/ 0 w 4121490"/>
                <a:gd name="connsiteY2" fmla="*/ 2230 h 1412811"/>
                <a:gd name="connsiteX3" fmla="*/ 974616 w 4121490"/>
                <a:gd name="connsiteY3" fmla="*/ 1066057 h 1412811"/>
                <a:gd name="connsiteX4" fmla="*/ 2161106 w 4121490"/>
                <a:gd name="connsiteY4" fmla="*/ 1355988 h 1412811"/>
                <a:gd name="connsiteX0" fmla="*/ 2161106 w 4121490"/>
                <a:gd name="connsiteY0" fmla="*/ 1355988 h 1355988"/>
                <a:gd name="connsiteX1" fmla="*/ 4121490 w 4121490"/>
                <a:gd name="connsiteY1" fmla="*/ 0 h 1355988"/>
                <a:gd name="connsiteX2" fmla="*/ 0 w 4121490"/>
                <a:gd name="connsiteY2" fmla="*/ 2230 h 1355988"/>
                <a:gd name="connsiteX3" fmla="*/ 974616 w 4121490"/>
                <a:gd name="connsiteY3" fmla="*/ 1066057 h 1355988"/>
                <a:gd name="connsiteX4" fmla="*/ 2161106 w 4121490"/>
                <a:gd name="connsiteY4"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965696 w 4121490"/>
                <a:gd name="connsiteY3" fmla="*/ 1059367 h 1355988"/>
                <a:gd name="connsiteX4" fmla="*/ 2161106 w 4121490"/>
                <a:gd name="connsiteY4" fmla="*/ 1355988 h 1355988"/>
                <a:gd name="connsiteX0" fmla="*/ 2389233 w 4349617"/>
                <a:gd name="connsiteY0" fmla="*/ 1355988 h 1355988"/>
                <a:gd name="connsiteX1" fmla="*/ 4349617 w 4349617"/>
                <a:gd name="connsiteY1" fmla="*/ 0 h 1355988"/>
                <a:gd name="connsiteX2" fmla="*/ 228127 w 4349617"/>
                <a:gd name="connsiteY2" fmla="*/ 2230 h 1355988"/>
                <a:gd name="connsiteX3" fmla="*/ 602809 w 4349617"/>
                <a:gd name="connsiteY3" fmla="*/ 541950 h 1355988"/>
                <a:gd name="connsiteX4" fmla="*/ 1193823 w 4349617"/>
                <a:gd name="connsiteY4" fmla="*/ 1059367 h 1355988"/>
                <a:gd name="connsiteX5" fmla="*/ 2389233 w 4349617"/>
                <a:gd name="connsiteY5" fmla="*/ 1355988 h 1355988"/>
                <a:gd name="connsiteX0" fmla="*/ 2295060 w 4255444"/>
                <a:gd name="connsiteY0" fmla="*/ 1355988 h 1355988"/>
                <a:gd name="connsiteX1" fmla="*/ 4255444 w 4255444"/>
                <a:gd name="connsiteY1" fmla="*/ 0 h 1355988"/>
                <a:gd name="connsiteX2" fmla="*/ 133954 w 4255444"/>
                <a:gd name="connsiteY2" fmla="*/ 2230 h 1355988"/>
                <a:gd name="connsiteX3" fmla="*/ 1423036 w 4255444"/>
                <a:gd name="connsiteY3" fmla="*/ 811809 h 1355988"/>
                <a:gd name="connsiteX4" fmla="*/ 1099650 w 4255444"/>
                <a:gd name="connsiteY4" fmla="*/ 1059367 h 1355988"/>
                <a:gd name="connsiteX5" fmla="*/ 2295060 w 4255444"/>
                <a:gd name="connsiteY5" fmla="*/ 1355988 h 1355988"/>
                <a:gd name="connsiteX0" fmla="*/ 2324952 w 4285336"/>
                <a:gd name="connsiteY0" fmla="*/ 1355988 h 1355988"/>
                <a:gd name="connsiteX1" fmla="*/ 4285336 w 4285336"/>
                <a:gd name="connsiteY1" fmla="*/ 0 h 1355988"/>
                <a:gd name="connsiteX2" fmla="*/ 163846 w 4285336"/>
                <a:gd name="connsiteY2" fmla="*/ 2230 h 1355988"/>
                <a:gd name="connsiteX3" fmla="*/ 881985 w 4285336"/>
                <a:gd name="connsiteY3" fmla="*/ 537489 h 1355988"/>
                <a:gd name="connsiteX4" fmla="*/ 1452928 w 4285336"/>
                <a:gd name="connsiteY4" fmla="*/ 811809 h 1355988"/>
                <a:gd name="connsiteX5" fmla="*/ 1129542 w 4285336"/>
                <a:gd name="connsiteY5" fmla="*/ 1059367 h 1355988"/>
                <a:gd name="connsiteX6" fmla="*/ 2324952 w 4285336"/>
                <a:gd name="connsiteY6" fmla="*/ 1355988 h 1355988"/>
                <a:gd name="connsiteX0" fmla="*/ 2279111 w 4239495"/>
                <a:gd name="connsiteY0" fmla="*/ 1355988 h 1355988"/>
                <a:gd name="connsiteX1" fmla="*/ 4239495 w 4239495"/>
                <a:gd name="connsiteY1" fmla="*/ 0 h 1355988"/>
                <a:gd name="connsiteX2" fmla="*/ 118005 w 4239495"/>
                <a:gd name="connsiteY2" fmla="*/ 2230 h 1355988"/>
                <a:gd name="connsiteX3" fmla="*/ 1416007 w 4239495"/>
                <a:gd name="connsiteY3" fmla="*/ 356840 h 1355988"/>
                <a:gd name="connsiteX4" fmla="*/ 1407087 w 4239495"/>
                <a:gd name="connsiteY4" fmla="*/ 811809 h 1355988"/>
                <a:gd name="connsiteX5" fmla="*/ 1083701 w 4239495"/>
                <a:gd name="connsiteY5" fmla="*/ 1059367 h 1355988"/>
                <a:gd name="connsiteX6" fmla="*/ 2279111 w 4239495"/>
                <a:gd name="connsiteY6" fmla="*/ 1355988 h 1355988"/>
                <a:gd name="connsiteX0" fmla="*/ 2331841 w 4292225"/>
                <a:gd name="connsiteY0" fmla="*/ 1355988 h 1355988"/>
                <a:gd name="connsiteX1" fmla="*/ 4292225 w 4292225"/>
                <a:gd name="connsiteY1" fmla="*/ 0 h 1355988"/>
                <a:gd name="connsiteX2" fmla="*/ 170735 w 4292225"/>
                <a:gd name="connsiteY2" fmla="*/ 2230 h 1355988"/>
                <a:gd name="connsiteX3" fmla="*/ 850960 w 4292225"/>
                <a:gd name="connsiteY3" fmla="*/ 214104 h 1355988"/>
                <a:gd name="connsiteX4" fmla="*/ 1468737 w 4292225"/>
                <a:gd name="connsiteY4" fmla="*/ 356840 h 1355988"/>
                <a:gd name="connsiteX5" fmla="*/ 1459817 w 4292225"/>
                <a:gd name="connsiteY5" fmla="*/ 811809 h 1355988"/>
                <a:gd name="connsiteX6" fmla="*/ 1136431 w 4292225"/>
                <a:gd name="connsiteY6" fmla="*/ 1059367 h 1355988"/>
                <a:gd name="connsiteX7" fmla="*/ 2331841 w 4292225"/>
                <a:gd name="connsiteY7" fmla="*/ 1355988 h 1355988"/>
                <a:gd name="connsiteX0" fmla="*/ 2305549 w 4265933"/>
                <a:gd name="connsiteY0" fmla="*/ 1355988 h 1355988"/>
                <a:gd name="connsiteX1" fmla="*/ 4265933 w 4265933"/>
                <a:gd name="connsiteY1" fmla="*/ 0 h 1355988"/>
                <a:gd name="connsiteX2" fmla="*/ 144443 w 4265933"/>
                <a:gd name="connsiteY2" fmla="*/ 2230 h 1355988"/>
                <a:gd name="connsiteX3" fmla="*/ 1092297 w 4265933"/>
                <a:gd name="connsiteY3" fmla="*/ 46836 h 1355988"/>
                <a:gd name="connsiteX4" fmla="*/ 1442445 w 4265933"/>
                <a:gd name="connsiteY4" fmla="*/ 356840 h 1355988"/>
                <a:gd name="connsiteX5" fmla="*/ 1433525 w 4265933"/>
                <a:gd name="connsiteY5" fmla="*/ 811809 h 1355988"/>
                <a:gd name="connsiteX6" fmla="*/ 1110139 w 4265933"/>
                <a:gd name="connsiteY6" fmla="*/ 1059367 h 1355988"/>
                <a:gd name="connsiteX7" fmla="*/ 2305549 w 4265933"/>
                <a:gd name="connsiteY7" fmla="*/ 1355988 h 1355988"/>
                <a:gd name="connsiteX0" fmla="*/ 2326222 w 4286606"/>
                <a:gd name="connsiteY0" fmla="*/ 1355988 h 1355988"/>
                <a:gd name="connsiteX1" fmla="*/ 4286606 w 4286606"/>
                <a:gd name="connsiteY1" fmla="*/ 0 h 1355988"/>
                <a:gd name="connsiteX2" fmla="*/ 165116 w 4286606"/>
                <a:gd name="connsiteY2" fmla="*/ 2230 h 1355988"/>
                <a:gd name="connsiteX3" fmla="*/ 843111 w 4286606"/>
                <a:gd name="connsiteY3" fmla="*/ 17843 h 1355988"/>
                <a:gd name="connsiteX4" fmla="*/ 1112970 w 4286606"/>
                <a:gd name="connsiteY4" fmla="*/ 46836 h 1355988"/>
                <a:gd name="connsiteX5" fmla="*/ 1463118 w 4286606"/>
                <a:gd name="connsiteY5" fmla="*/ 356840 h 1355988"/>
                <a:gd name="connsiteX6" fmla="*/ 1454198 w 4286606"/>
                <a:gd name="connsiteY6" fmla="*/ 811809 h 1355988"/>
                <a:gd name="connsiteX7" fmla="*/ 1130812 w 4286606"/>
                <a:gd name="connsiteY7" fmla="*/ 1059367 h 1355988"/>
                <a:gd name="connsiteX8" fmla="*/ 2326222 w 4286606"/>
                <a:gd name="connsiteY8" fmla="*/ 1355988 h 1355988"/>
                <a:gd name="connsiteX0" fmla="*/ 2437832 w 4398216"/>
                <a:gd name="connsiteY0" fmla="*/ 1355988 h 1355988"/>
                <a:gd name="connsiteX1" fmla="*/ 4398216 w 4398216"/>
                <a:gd name="connsiteY1" fmla="*/ 0 h 1355988"/>
                <a:gd name="connsiteX2" fmla="*/ 276726 w 4398216"/>
                <a:gd name="connsiteY2" fmla="*/ 2230 h 1355988"/>
                <a:gd name="connsiteX3" fmla="*/ 332483 w 4398216"/>
                <a:gd name="connsiteY3" fmla="*/ 44606 h 1355988"/>
                <a:gd name="connsiteX4" fmla="*/ 1224580 w 4398216"/>
                <a:gd name="connsiteY4" fmla="*/ 46836 h 1355988"/>
                <a:gd name="connsiteX5" fmla="*/ 1574728 w 4398216"/>
                <a:gd name="connsiteY5" fmla="*/ 356840 h 1355988"/>
                <a:gd name="connsiteX6" fmla="*/ 1565808 w 4398216"/>
                <a:gd name="connsiteY6" fmla="*/ 811809 h 1355988"/>
                <a:gd name="connsiteX7" fmla="*/ 1242422 w 4398216"/>
                <a:gd name="connsiteY7" fmla="*/ 1059367 h 1355988"/>
                <a:gd name="connsiteX8" fmla="*/ 2437832 w 4398216"/>
                <a:gd name="connsiteY8" fmla="*/ 1355988 h 1355988"/>
                <a:gd name="connsiteX0" fmla="*/ 2438485 w 4398869"/>
                <a:gd name="connsiteY0" fmla="*/ 1355988 h 1355988"/>
                <a:gd name="connsiteX1" fmla="*/ 4398869 w 4398869"/>
                <a:gd name="connsiteY1" fmla="*/ 0 h 1355988"/>
                <a:gd name="connsiteX2" fmla="*/ 277379 w 4398869"/>
                <a:gd name="connsiteY2" fmla="*/ 2230 h 1355988"/>
                <a:gd name="connsiteX3" fmla="*/ 330905 w 4398869"/>
                <a:gd name="connsiteY3" fmla="*/ 42375 h 1355988"/>
                <a:gd name="connsiteX4" fmla="*/ 1225233 w 4398869"/>
                <a:gd name="connsiteY4" fmla="*/ 46836 h 1355988"/>
                <a:gd name="connsiteX5" fmla="*/ 1575381 w 4398869"/>
                <a:gd name="connsiteY5" fmla="*/ 356840 h 1355988"/>
                <a:gd name="connsiteX6" fmla="*/ 1566461 w 4398869"/>
                <a:gd name="connsiteY6" fmla="*/ 811809 h 1355988"/>
                <a:gd name="connsiteX7" fmla="*/ 1243075 w 4398869"/>
                <a:gd name="connsiteY7" fmla="*/ 1059367 h 1355988"/>
                <a:gd name="connsiteX8" fmla="*/ 2438485 w 4398869"/>
                <a:gd name="connsiteY8" fmla="*/ 1355988 h 1355988"/>
                <a:gd name="connsiteX0" fmla="*/ 2185340 w 4145724"/>
                <a:gd name="connsiteY0" fmla="*/ 1355988 h 1355988"/>
                <a:gd name="connsiteX1" fmla="*/ 4145724 w 4145724"/>
                <a:gd name="connsiteY1" fmla="*/ 0 h 1355988"/>
                <a:gd name="connsiteX2" fmla="*/ 24234 w 4145724"/>
                <a:gd name="connsiteY2" fmla="*/ 2230 h 1355988"/>
                <a:gd name="connsiteX3" fmla="*/ 77760 w 4145724"/>
                <a:gd name="connsiteY3" fmla="*/ 42375 h 1355988"/>
                <a:gd name="connsiteX4" fmla="*/ 972088 w 4145724"/>
                <a:gd name="connsiteY4" fmla="*/ 46836 h 1355988"/>
                <a:gd name="connsiteX5" fmla="*/ 1322236 w 4145724"/>
                <a:gd name="connsiteY5" fmla="*/ 356840 h 1355988"/>
                <a:gd name="connsiteX6" fmla="*/ 1313316 w 4145724"/>
                <a:gd name="connsiteY6" fmla="*/ 811809 h 1355988"/>
                <a:gd name="connsiteX7" fmla="*/ 989930 w 4145724"/>
                <a:gd name="connsiteY7" fmla="*/ 1059367 h 1355988"/>
                <a:gd name="connsiteX8" fmla="*/ 2185340 w 4145724"/>
                <a:gd name="connsiteY8" fmla="*/ 1355988 h 1355988"/>
                <a:gd name="connsiteX0" fmla="*/ 2185340 w 4145724"/>
                <a:gd name="connsiteY0" fmla="*/ 1355988 h 1355988"/>
                <a:gd name="connsiteX1" fmla="*/ 4145724 w 4145724"/>
                <a:gd name="connsiteY1" fmla="*/ 0 h 1355988"/>
                <a:gd name="connsiteX2" fmla="*/ 24234 w 4145724"/>
                <a:gd name="connsiteY2" fmla="*/ 2230 h 1355988"/>
                <a:gd name="connsiteX3" fmla="*/ 77760 w 4145724"/>
                <a:gd name="connsiteY3" fmla="*/ 42375 h 1355988"/>
                <a:gd name="connsiteX4" fmla="*/ 972088 w 4145724"/>
                <a:gd name="connsiteY4" fmla="*/ 46836 h 1355988"/>
                <a:gd name="connsiteX5" fmla="*/ 1322236 w 4145724"/>
                <a:gd name="connsiteY5" fmla="*/ 356840 h 1355988"/>
                <a:gd name="connsiteX6" fmla="*/ 1313316 w 4145724"/>
                <a:gd name="connsiteY6" fmla="*/ 811809 h 1355988"/>
                <a:gd name="connsiteX7" fmla="*/ 989930 w 4145724"/>
                <a:gd name="connsiteY7" fmla="*/ 1059367 h 1355988"/>
                <a:gd name="connsiteX8" fmla="*/ 2185340 w 4145724"/>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298002 w 4121490"/>
                <a:gd name="connsiteY5" fmla="*/ 35684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298002 w 4121490"/>
                <a:gd name="connsiteY5" fmla="*/ 35684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298002 w 4121490"/>
                <a:gd name="connsiteY5" fmla="*/ 35684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298002 w 4121490"/>
                <a:gd name="connsiteY5" fmla="*/ 35684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61236 w 4121490"/>
                <a:gd name="connsiteY4" fmla="*/ 37915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30013 w 4121490"/>
                <a:gd name="connsiteY4" fmla="*/ 35685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30013 w 4121490"/>
                <a:gd name="connsiteY4" fmla="*/ 35685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30013 w 4121490"/>
                <a:gd name="connsiteY4" fmla="*/ 35685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1490" h="1355988">
                  <a:moveTo>
                    <a:pt x="2161106" y="1355988"/>
                  </a:moveTo>
                  <a:cubicBezTo>
                    <a:pt x="2764759" y="1354873"/>
                    <a:pt x="3674327" y="974245"/>
                    <a:pt x="4121490" y="0"/>
                  </a:cubicBezTo>
                  <a:lnTo>
                    <a:pt x="0" y="2230"/>
                  </a:lnTo>
                  <a:cubicBezTo>
                    <a:pt x="32711" y="23046"/>
                    <a:pt x="-4089" y="1488"/>
                    <a:pt x="53526" y="42375"/>
                  </a:cubicBezTo>
                  <a:cubicBezTo>
                    <a:pt x="211502" y="49809"/>
                    <a:pt x="523366" y="30481"/>
                    <a:pt x="930013" y="35685"/>
                  </a:cubicBezTo>
                  <a:cubicBezTo>
                    <a:pt x="1189465" y="159091"/>
                    <a:pt x="1272354" y="246071"/>
                    <a:pt x="1320304" y="361300"/>
                  </a:cubicBezTo>
                  <a:cubicBezTo>
                    <a:pt x="1406168" y="525594"/>
                    <a:pt x="1370487" y="613317"/>
                    <a:pt x="1304694" y="814039"/>
                  </a:cubicBezTo>
                  <a:cubicBezTo>
                    <a:pt x="1192066" y="941162"/>
                    <a:pt x="1167534" y="959378"/>
                    <a:pt x="965696" y="1059367"/>
                  </a:cubicBezTo>
                  <a:cubicBezTo>
                    <a:pt x="1408399" y="1240388"/>
                    <a:pt x="1600943" y="1312870"/>
                    <a:pt x="2161106" y="1355988"/>
                  </a:cubicBezTo>
                  <a:close/>
                </a:path>
              </a:pathLst>
            </a:custGeom>
            <a:solidFill>
              <a:srgbClr val="3153D5">
                <a:alpha val="50000"/>
              </a:srgbClr>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nb-NO" sz="2400" dirty="0">
                  <a:solidFill>
                    <a:schemeClr val="bg1"/>
                  </a:solidFill>
                  <a:latin typeface="Arial" charset="0"/>
                  <a:ea typeface="ＭＳ Ｐゴシック" charset="0"/>
                </a:rPr>
                <a:t>The Arctic</a:t>
              </a:r>
            </a:p>
          </p:txBody>
        </p:sp>
      </p:grpSp>
      <p:graphicFrame>
        <p:nvGraphicFramePr>
          <p:cNvPr id="23" name="Table 22"/>
          <p:cNvGraphicFramePr>
            <a:graphicFrameLocks noGrp="1"/>
          </p:cNvGraphicFramePr>
          <p:nvPr>
            <p:extLst>
              <p:ext uri="{D42A27DB-BD31-4B8C-83A1-F6EECF244321}">
                <p14:modId xmlns:p14="http://schemas.microsoft.com/office/powerpoint/2010/main" val="1481178522"/>
              </p:ext>
            </p:extLst>
          </p:nvPr>
        </p:nvGraphicFramePr>
        <p:xfrm>
          <a:off x="8185239" y="2883529"/>
          <a:ext cx="3532627" cy="1319541"/>
        </p:xfrm>
        <a:graphic>
          <a:graphicData uri="http://schemas.openxmlformats.org/drawingml/2006/table">
            <a:tbl>
              <a:tblPr>
                <a:tableStyleId>{C083E6E3-FA7D-4D7B-A595-EF9225AFEA82}</a:tableStyleId>
              </a:tblPr>
              <a:tblGrid>
                <a:gridCol w="405780">
                  <a:extLst>
                    <a:ext uri="{9D8B030D-6E8A-4147-A177-3AD203B41FA5}">
                      <a16:colId xmlns:a16="http://schemas.microsoft.com/office/drawing/2014/main" val="2688651939"/>
                    </a:ext>
                  </a:extLst>
                </a:gridCol>
                <a:gridCol w="1360535">
                  <a:extLst>
                    <a:ext uri="{9D8B030D-6E8A-4147-A177-3AD203B41FA5}">
                      <a16:colId xmlns:a16="http://schemas.microsoft.com/office/drawing/2014/main" val="1892198496"/>
                    </a:ext>
                  </a:extLst>
                </a:gridCol>
                <a:gridCol w="883156">
                  <a:extLst>
                    <a:ext uri="{9D8B030D-6E8A-4147-A177-3AD203B41FA5}">
                      <a16:colId xmlns:a16="http://schemas.microsoft.com/office/drawing/2014/main" val="786713094"/>
                    </a:ext>
                  </a:extLst>
                </a:gridCol>
                <a:gridCol w="883156">
                  <a:extLst>
                    <a:ext uri="{9D8B030D-6E8A-4147-A177-3AD203B41FA5}">
                      <a16:colId xmlns:a16="http://schemas.microsoft.com/office/drawing/2014/main" val="1721964349"/>
                    </a:ext>
                  </a:extLst>
                </a:gridCol>
              </a:tblGrid>
              <a:tr h="36000">
                <a:tc>
                  <a:txBody>
                    <a:bodyPr/>
                    <a:lstStyle/>
                    <a:p>
                      <a:pPr algn="ctr" fontAlgn="b"/>
                      <a:r>
                        <a:rPr lang="nb-NO" sz="1400" u="none" strike="noStrike" dirty="0">
                          <a:effectLst/>
                        </a:rPr>
                        <a:t>60</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a:effectLst/>
                        </a:rPr>
                        <a:t>Paraguay</a:t>
                      </a:r>
                      <a:endParaRPr lang="nb-NO" sz="14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nb-NO" sz="1400" u="none" strike="noStrike" dirty="0">
                          <a:effectLst/>
                        </a:rPr>
                        <a:t>406 750</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619960396"/>
                  </a:ext>
                </a:extLst>
              </a:tr>
              <a:tr h="36000">
                <a:tc>
                  <a:txBody>
                    <a:bodyPr/>
                    <a:lstStyle/>
                    <a:p>
                      <a:pPr algn="ctr" fontAlgn="b"/>
                      <a:r>
                        <a:rPr lang="nb-NO" sz="1400" u="none" strike="noStrike" dirty="0">
                          <a:effectLst/>
                        </a:rPr>
                        <a:t>61</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a:effectLst/>
                        </a:rPr>
                        <a:t>Zimbabwe</a:t>
                      </a:r>
                      <a:endParaRPr lang="nb-NO" sz="14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nb-NO" sz="1400" u="none" strike="noStrike" dirty="0">
                          <a:effectLst/>
                        </a:rPr>
                        <a:t>390</a:t>
                      </a:r>
                      <a:r>
                        <a:rPr lang="nb-NO" sz="1400" u="none" strike="noStrike" baseline="0" dirty="0">
                          <a:effectLst/>
                        </a:rPr>
                        <a:t> </a:t>
                      </a:r>
                      <a:r>
                        <a:rPr lang="nb-NO" sz="1400" u="none" strike="noStrike" dirty="0">
                          <a:effectLst/>
                        </a:rPr>
                        <a:t>580</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635619804"/>
                  </a:ext>
                </a:extLst>
              </a:tr>
              <a:tr h="36000">
                <a:tc>
                  <a:txBody>
                    <a:bodyPr/>
                    <a:lstStyle/>
                    <a:p>
                      <a:pPr algn="ctr" fontAlgn="b"/>
                      <a:r>
                        <a:rPr lang="nb-NO" sz="1400" u="none" strike="noStrike" dirty="0">
                          <a:effectLst/>
                        </a:rPr>
                        <a:t>62</a:t>
                      </a:r>
                      <a:endParaRPr lang="nb-NO" sz="14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l" fontAlgn="b"/>
                      <a:r>
                        <a:rPr lang="nb-NO" sz="1400" u="none" strike="noStrike" dirty="0">
                          <a:effectLst/>
                        </a:rPr>
                        <a:t>Norway*</a:t>
                      </a:r>
                      <a:endParaRPr lang="nb-NO" sz="14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r" fontAlgn="b"/>
                      <a:r>
                        <a:rPr lang="nb-NO" sz="1400" u="none" strike="noStrike" dirty="0">
                          <a:effectLst/>
                        </a:rPr>
                        <a:t>385 250</a:t>
                      </a:r>
                      <a:endParaRPr lang="nb-NO" sz="14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extLst>
                  <a:ext uri="{0D108BD9-81ED-4DB2-BD59-A6C34878D82A}">
                    <a16:rowId xmlns:a16="http://schemas.microsoft.com/office/drawing/2014/main" val="2117516862"/>
                  </a:ext>
                </a:extLst>
              </a:tr>
              <a:tr h="36000">
                <a:tc>
                  <a:txBody>
                    <a:bodyPr/>
                    <a:lstStyle/>
                    <a:p>
                      <a:pPr algn="ctr" fontAlgn="b"/>
                      <a:r>
                        <a:rPr lang="nb-NO" sz="1400" u="none" strike="noStrike" dirty="0">
                          <a:effectLst/>
                        </a:rPr>
                        <a:t>63</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dirty="0">
                          <a:effectLst/>
                        </a:rPr>
                        <a:t>Japan</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nb-NO" sz="1400" u="none" strike="noStrike" dirty="0">
                          <a:effectLst/>
                        </a:rPr>
                        <a:t>377</a:t>
                      </a:r>
                      <a:r>
                        <a:rPr lang="nb-NO" sz="1400" u="none" strike="noStrike" baseline="0" dirty="0">
                          <a:effectLst/>
                        </a:rPr>
                        <a:t> </a:t>
                      </a:r>
                      <a:r>
                        <a:rPr lang="nb-NO" sz="1400" u="none" strike="noStrike" dirty="0">
                          <a:effectLst/>
                        </a:rPr>
                        <a:t>835</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670783345"/>
                  </a:ext>
                </a:extLst>
              </a:tr>
              <a:tr h="36000">
                <a:tc>
                  <a:txBody>
                    <a:bodyPr/>
                    <a:lstStyle/>
                    <a:p>
                      <a:pPr algn="ctr" fontAlgn="b"/>
                      <a:r>
                        <a:rPr lang="nb-NO" sz="1400" u="none" strike="noStrike" dirty="0">
                          <a:effectLst/>
                        </a:rPr>
                        <a:t>64</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dirty="0">
                          <a:effectLst/>
                        </a:rPr>
                        <a:t>Germany</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nb-NO" sz="1400" u="none" strike="noStrike" dirty="0">
                          <a:effectLst/>
                        </a:rPr>
                        <a:t>357</a:t>
                      </a:r>
                      <a:r>
                        <a:rPr lang="nb-NO" sz="1400" u="none" strike="noStrike" baseline="0" dirty="0">
                          <a:effectLst/>
                        </a:rPr>
                        <a:t> </a:t>
                      </a:r>
                      <a:r>
                        <a:rPr lang="nb-NO" sz="1400" u="none" strike="noStrike" dirty="0">
                          <a:effectLst/>
                        </a:rPr>
                        <a:t>021</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433959806"/>
                  </a:ext>
                </a:extLst>
              </a:tr>
              <a:tr h="228926">
                <a:tc gridSpan="4">
                  <a:txBody>
                    <a:bodyPr/>
                    <a:lstStyle/>
                    <a:p>
                      <a:pPr algn="ctr" fontAlgn="b"/>
                      <a:r>
                        <a:rPr lang="nb-NO" sz="1050" u="none" strike="noStrike" dirty="0">
                          <a:effectLst/>
                        </a:rPr>
                        <a:t>*Queen</a:t>
                      </a:r>
                      <a:r>
                        <a:rPr lang="nb-NO" sz="1050" u="none" strike="noStrike" baseline="0" dirty="0">
                          <a:effectLst/>
                        </a:rPr>
                        <a:t> Maud Land 2.7 Mill km</a:t>
                      </a:r>
                      <a:r>
                        <a:rPr lang="nb-NO" sz="1050" u="none" strike="noStrike" baseline="30000" dirty="0">
                          <a:effectLst/>
                        </a:rPr>
                        <a:t>2 </a:t>
                      </a:r>
                      <a:r>
                        <a:rPr lang="nb-NO" sz="1050" u="none" strike="noStrike" baseline="0" dirty="0">
                          <a:effectLst/>
                        </a:rPr>
                        <a:t>=&gt; # 7 (India #8)</a:t>
                      </a:r>
                      <a:endParaRPr lang="nb-NO" sz="1050" b="0" i="0" u="none" strike="noStrike" baseline="30000" dirty="0">
                        <a:solidFill>
                          <a:srgbClr val="000000"/>
                        </a:solidFill>
                        <a:effectLst/>
                        <a:latin typeface="Calibri" panose="020F0502020204030204" pitchFamily="34" charset="0"/>
                      </a:endParaRPr>
                    </a:p>
                  </a:txBody>
                  <a:tcPr marL="4763" marR="4763" marT="4763" marB="0" anchor="b"/>
                </a:tc>
                <a:tc hMerge="1">
                  <a:txBody>
                    <a:bodyPr/>
                    <a:lstStyle/>
                    <a:p>
                      <a:pPr algn="l" fontAlgn="b"/>
                      <a:endParaRPr lang="nb-NO"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pPr algn="r" fontAlgn="b"/>
                      <a:endParaRPr lang="nb-NO"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nb-NO" sz="11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580789371"/>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343689935"/>
              </p:ext>
            </p:extLst>
          </p:nvPr>
        </p:nvGraphicFramePr>
        <p:xfrm>
          <a:off x="8185238" y="4541218"/>
          <a:ext cx="3651161" cy="938215"/>
        </p:xfrm>
        <a:graphic>
          <a:graphicData uri="http://schemas.openxmlformats.org/drawingml/2006/table">
            <a:tbl>
              <a:tblPr>
                <a:tableStyleId>{C083E6E3-FA7D-4D7B-A595-EF9225AFEA82}</a:tableStyleId>
              </a:tblPr>
              <a:tblGrid>
                <a:gridCol w="360341">
                  <a:extLst>
                    <a:ext uri="{9D8B030D-6E8A-4147-A177-3AD203B41FA5}">
                      <a16:colId xmlns:a16="http://schemas.microsoft.com/office/drawing/2014/main" val="1427274531"/>
                    </a:ext>
                  </a:extLst>
                </a:gridCol>
                <a:gridCol w="1842189">
                  <a:extLst>
                    <a:ext uri="{9D8B030D-6E8A-4147-A177-3AD203B41FA5}">
                      <a16:colId xmlns:a16="http://schemas.microsoft.com/office/drawing/2014/main" val="2567476989"/>
                    </a:ext>
                  </a:extLst>
                </a:gridCol>
                <a:gridCol w="876663">
                  <a:extLst>
                    <a:ext uri="{9D8B030D-6E8A-4147-A177-3AD203B41FA5}">
                      <a16:colId xmlns:a16="http://schemas.microsoft.com/office/drawing/2014/main" val="3645232772"/>
                    </a:ext>
                  </a:extLst>
                </a:gridCol>
                <a:gridCol w="571968">
                  <a:extLst>
                    <a:ext uri="{9D8B030D-6E8A-4147-A177-3AD203B41FA5}">
                      <a16:colId xmlns:a16="http://schemas.microsoft.com/office/drawing/2014/main" val="3006126585"/>
                    </a:ext>
                  </a:extLst>
                </a:gridCol>
              </a:tblGrid>
              <a:tr h="180975">
                <a:tc>
                  <a:txBody>
                    <a:bodyPr/>
                    <a:lstStyle/>
                    <a:p>
                      <a:pPr algn="ctr" fontAlgn="b"/>
                      <a:r>
                        <a:rPr lang="nb-NO" sz="1200" u="none" strike="noStrike" dirty="0">
                          <a:effectLst/>
                        </a:rPr>
                        <a:t>114</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Slovakia</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5,426,252</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0.073%</a:t>
                      </a:r>
                      <a:endParaRPr lang="nb-NO" sz="12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785400156"/>
                  </a:ext>
                </a:extLst>
              </a:tr>
              <a:tr h="180975">
                <a:tc>
                  <a:txBody>
                    <a:bodyPr/>
                    <a:lstStyle/>
                    <a:p>
                      <a:pPr algn="ctr" fontAlgn="b"/>
                      <a:r>
                        <a:rPr lang="nb-NO" sz="1200" u="none" strike="noStrike" dirty="0">
                          <a:effectLst/>
                        </a:rPr>
                        <a:t>115</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Eritrea</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5,352,000</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dirty="0">
                          <a:effectLst/>
                        </a:rPr>
                        <a:t>0.072%</a:t>
                      </a:r>
                      <a:endParaRPr lang="nb-NO" sz="12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489632742"/>
                  </a:ext>
                </a:extLst>
              </a:tr>
              <a:tr h="180975">
                <a:tc>
                  <a:txBody>
                    <a:bodyPr/>
                    <a:lstStyle/>
                    <a:p>
                      <a:pPr algn="ctr" fontAlgn="b"/>
                      <a:r>
                        <a:rPr lang="nb-NO" sz="1200" u="none" strike="noStrike" dirty="0">
                          <a:effectLst/>
                        </a:rPr>
                        <a:t>116</a:t>
                      </a:r>
                      <a:endParaRPr lang="nb-NO" sz="12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l" fontAlgn="b"/>
                      <a:r>
                        <a:rPr lang="nb-NO" sz="1200" u="none" strike="noStrike">
                          <a:effectLst/>
                        </a:rPr>
                        <a:t>Norway</a:t>
                      </a:r>
                      <a:endParaRPr lang="nb-NO" sz="1200" b="0" i="0" u="none" strike="noStrike">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l" fontAlgn="b"/>
                      <a:r>
                        <a:rPr lang="nb-NO" sz="1200" u="none" strike="noStrike">
                          <a:effectLst/>
                        </a:rPr>
                        <a:t>5,252,166</a:t>
                      </a:r>
                      <a:endParaRPr lang="nb-NO" sz="1200" b="0" i="0" u="none" strike="noStrike">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l" fontAlgn="b"/>
                      <a:r>
                        <a:rPr lang="nb-NO" sz="1200" u="none" strike="noStrike" dirty="0">
                          <a:effectLst/>
                        </a:rPr>
                        <a:t>0.07%</a:t>
                      </a:r>
                      <a:endParaRPr lang="nb-NO" sz="12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extLst>
                  <a:ext uri="{0D108BD9-81ED-4DB2-BD59-A6C34878D82A}">
                    <a16:rowId xmlns:a16="http://schemas.microsoft.com/office/drawing/2014/main" val="121371860"/>
                  </a:ext>
                </a:extLst>
              </a:tr>
              <a:tr h="180975">
                <a:tc>
                  <a:txBody>
                    <a:bodyPr/>
                    <a:lstStyle/>
                    <a:p>
                      <a:pPr algn="ctr" fontAlgn="b"/>
                      <a:r>
                        <a:rPr lang="nb-NO" sz="1200" u="none" strike="noStrike" dirty="0">
                          <a:effectLst/>
                        </a:rPr>
                        <a:t>117</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Central African Republic</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4,998,000</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0.067%</a:t>
                      </a:r>
                      <a:endParaRPr lang="nb-NO" sz="12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626659222"/>
                  </a:ext>
                </a:extLst>
              </a:tr>
              <a:tr h="180975">
                <a:tc>
                  <a:txBody>
                    <a:bodyPr/>
                    <a:lstStyle/>
                    <a:p>
                      <a:pPr algn="ctr" fontAlgn="b"/>
                      <a:r>
                        <a:rPr lang="nb-NO" sz="1200" u="none" strike="noStrike" dirty="0">
                          <a:effectLst/>
                        </a:rPr>
                        <a:t>118</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dirty="0">
                          <a:effectLst/>
                        </a:rPr>
                        <a:t>Costa Rica</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4,890,379</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dirty="0">
                          <a:effectLst/>
                        </a:rPr>
                        <a:t>0.065%</a:t>
                      </a:r>
                      <a:endParaRPr lang="nb-NO" sz="12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309386793"/>
                  </a:ext>
                </a:extLst>
              </a:tr>
            </a:tbl>
          </a:graphicData>
        </a:graphic>
      </p:graphicFrame>
    </p:spTree>
    <p:extLst>
      <p:ext uri="{BB962C8B-B14F-4D97-AF65-F5344CB8AC3E}">
        <p14:creationId xmlns:p14="http://schemas.microsoft.com/office/powerpoint/2010/main" val="3798751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848E9-C592-7DBB-F848-BE72A3ECFF43}"/>
              </a:ext>
            </a:extLst>
          </p:cNvPr>
          <p:cNvGrpSpPr/>
          <p:nvPr/>
        </p:nvGrpSpPr>
        <p:grpSpPr>
          <a:xfrm>
            <a:off x="0" y="-1"/>
            <a:ext cx="12191999" cy="6485467"/>
            <a:chOff x="1615297" y="1079134"/>
            <a:chExt cx="8671046" cy="4694930"/>
          </a:xfrm>
        </p:grpSpPr>
        <p:pic>
          <p:nvPicPr>
            <p:cNvPr id="116738" name="Picture 2" descr="Location of the  Kingdom of Norway  (dark green)in Europe  (dark g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297" y="1083935"/>
              <a:ext cx="5574155" cy="4690129"/>
            </a:xfrm>
            <a:prstGeom prst="rect">
              <a:avLst/>
            </a:prstGeom>
            <a:solidFill>
              <a:schemeClr val="bg1">
                <a:lumMod val="95000"/>
              </a:schemeClr>
            </a:solidFill>
          </p:spPr>
        </p:pic>
        <p:pic>
          <p:nvPicPr>
            <p:cNvPr id="5" name="Picture 4"/>
            <p:cNvPicPr>
              <a:picLocks noChangeAspect="1"/>
            </p:cNvPicPr>
            <p:nvPr/>
          </p:nvPicPr>
          <p:blipFill>
            <a:blip r:embed="rId4"/>
            <a:stretch>
              <a:fillRect/>
            </a:stretch>
          </p:blipFill>
          <p:spPr>
            <a:xfrm>
              <a:off x="6883103" y="1083930"/>
              <a:ext cx="3403240" cy="1701620"/>
            </a:xfrm>
            <a:prstGeom prst="rect">
              <a:avLst/>
            </a:prstGeom>
          </p:spPr>
        </p:pic>
        <p:sp>
          <p:nvSpPr>
            <p:cNvPr id="11" name="Freeform 8"/>
            <p:cNvSpPr>
              <a:spLocks/>
            </p:cNvSpPr>
            <p:nvPr/>
          </p:nvSpPr>
          <p:spPr bwMode="auto">
            <a:xfrm>
              <a:off x="4137331" y="2687871"/>
              <a:ext cx="298027" cy="308535"/>
            </a:xfrm>
            <a:custGeom>
              <a:avLst/>
              <a:gdLst>
                <a:gd name="T0" fmla="*/ 137 w 561"/>
                <a:gd name="T1" fmla="*/ 0 h 540"/>
                <a:gd name="T2" fmla="*/ 420 w 561"/>
                <a:gd name="T3" fmla="*/ 0 h 540"/>
                <a:gd name="T4" fmla="*/ 448 w 561"/>
                <a:gd name="T5" fmla="*/ 2 h 540"/>
                <a:gd name="T6" fmla="*/ 472 w 561"/>
                <a:gd name="T7" fmla="*/ 11 h 540"/>
                <a:gd name="T8" fmla="*/ 498 w 561"/>
                <a:gd name="T9" fmla="*/ 20 h 540"/>
                <a:gd name="T10" fmla="*/ 519 w 561"/>
                <a:gd name="T11" fmla="*/ 39 h 540"/>
                <a:gd name="T12" fmla="*/ 533 w 561"/>
                <a:gd name="T13" fmla="*/ 57 h 540"/>
                <a:gd name="T14" fmla="*/ 548 w 561"/>
                <a:gd name="T15" fmla="*/ 80 h 540"/>
                <a:gd name="T16" fmla="*/ 557 w 561"/>
                <a:gd name="T17" fmla="*/ 105 h 540"/>
                <a:gd name="T18" fmla="*/ 560 w 561"/>
                <a:gd name="T19" fmla="*/ 133 h 540"/>
                <a:gd name="T20" fmla="*/ 560 w 561"/>
                <a:gd name="T21" fmla="*/ 405 h 540"/>
                <a:gd name="T22" fmla="*/ 557 w 561"/>
                <a:gd name="T23" fmla="*/ 430 h 540"/>
                <a:gd name="T24" fmla="*/ 548 w 561"/>
                <a:gd name="T25" fmla="*/ 456 h 540"/>
                <a:gd name="T26" fmla="*/ 533 w 561"/>
                <a:gd name="T27" fmla="*/ 479 h 540"/>
                <a:gd name="T28" fmla="*/ 519 w 561"/>
                <a:gd name="T29" fmla="*/ 499 h 540"/>
                <a:gd name="T30" fmla="*/ 498 w 561"/>
                <a:gd name="T31" fmla="*/ 513 h 540"/>
                <a:gd name="T32" fmla="*/ 472 w 561"/>
                <a:gd name="T33" fmla="*/ 527 h 540"/>
                <a:gd name="T34" fmla="*/ 448 w 561"/>
                <a:gd name="T35" fmla="*/ 536 h 540"/>
                <a:gd name="T36" fmla="*/ 420 w 561"/>
                <a:gd name="T37" fmla="*/ 539 h 540"/>
                <a:gd name="T38" fmla="*/ 137 w 561"/>
                <a:gd name="T39" fmla="*/ 539 h 540"/>
                <a:gd name="T40" fmla="*/ 109 w 561"/>
                <a:gd name="T41" fmla="*/ 536 h 540"/>
                <a:gd name="T42" fmla="*/ 83 w 561"/>
                <a:gd name="T43" fmla="*/ 527 h 540"/>
                <a:gd name="T44" fmla="*/ 59 w 561"/>
                <a:gd name="T45" fmla="*/ 513 h 540"/>
                <a:gd name="T46" fmla="*/ 40 w 561"/>
                <a:gd name="T47" fmla="*/ 499 h 540"/>
                <a:gd name="T48" fmla="*/ 21 w 561"/>
                <a:gd name="T49" fmla="*/ 479 h 540"/>
                <a:gd name="T50" fmla="*/ 9 w 561"/>
                <a:gd name="T51" fmla="*/ 456 h 540"/>
                <a:gd name="T52" fmla="*/ 0 w 561"/>
                <a:gd name="T53" fmla="*/ 430 h 540"/>
                <a:gd name="T54" fmla="*/ 0 w 561"/>
                <a:gd name="T55" fmla="*/ 405 h 540"/>
                <a:gd name="T56" fmla="*/ 0 w 561"/>
                <a:gd name="T57" fmla="*/ 133 h 540"/>
                <a:gd name="T58" fmla="*/ 0 w 561"/>
                <a:gd name="T59" fmla="*/ 105 h 540"/>
                <a:gd name="T60" fmla="*/ 9 w 561"/>
                <a:gd name="T61" fmla="*/ 80 h 540"/>
                <a:gd name="T62" fmla="*/ 21 w 561"/>
                <a:gd name="T63" fmla="*/ 57 h 540"/>
                <a:gd name="T64" fmla="*/ 40 w 561"/>
                <a:gd name="T65" fmla="*/ 39 h 540"/>
                <a:gd name="T66" fmla="*/ 59 w 561"/>
                <a:gd name="T67" fmla="*/ 20 h 540"/>
                <a:gd name="T68" fmla="*/ 83 w 561"/>
                <a:gd name="T69" fmla="*/ 11 h 540"/>
                <a:gd name="T70" fmla="*/ 109 w 561"/>
                <a:gd name="T71" fmla="*/ 2 h 540"/>
                <a:gd name="T72" fmla="*/ 137 w 561"/>
                <a:gd name="T73" fmla="*/ 0 h 5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61" h="540">
                  <a:moveTo>
                    <a:pt x="137" y="0"/>
                  </a:moveTo>
                  <a:lnTo>
                    <a:pt x="420" y="0"/>
                  </a:lnTo>
                  <a:lnTo>
                    <a:pt x="448" y="2"/>
                  </a:lnTo>
                  <a:lnTo>
                    <a:pt x="472" y="11"/>
                  </a:lnTo>
                  <a:lnTo>
                    <a:pt x="498" y="20"/>
                  </a:lnTo>
                  <a:lnTo>
                    <a:pt x="519" y="39"/>
                  </a:lnTo>
                  <a:lnTo>
                    <a:pt x="533" y="57"/>
                  </a:lnTo>
                  <a:lnTo>
                    <a:pt x="548" y="80"/>
                  </a:lnTo>
                  <a:lnTo>
                    <a:pt x="557" y="105"/>
                  </a:lnTo>
                  <a:lnTo>
                    <a:pt x="560" y="133"/>
                  </a:lnTo>
                  <a:lnTo>
                    <a:pt x="560" y="405"/>
                  </a:lnTo>
                  <a:lnTo>
                    <a:pt x="557" y="430"/>
                  </a:lnTo>
                  <a:lnTo>
                    <a:pt x="548" y="456"/>
                  </a:lnTo>
                  <a:lnTo>
                    <a:pt x="533" y="479"/>
                  </a:lnTo>
                  <a:lnTo>
                    <a:pt x="519" y="499"/>
                  </a:lnTo>
                  <a:lnTo>
                    <a:pt x="498" y="513"/>
                  </a:lnTo>
                  <a:lnTo>
                    <a:pt x="472" y="527"/>
                  </a:lnTo>
                  <a:lnTo>
                    <a:pt x="448" y="536"/>
                  </a:lnTo>
                  <a:lnTo>
                    <a:pt x="420" y="539"/>
                  </a:lnTo>
                  <a:lnTo>
                    <a:pt x="137" y="539"/>
                  </a:lnTo>
                  <a:lnTo>
                    <a:pt x="109" y="536"/>
                  </a:lnTo>
                  <a:lnTo>
                    <a:pt x="83" y="527"/>
                  </a:lnTo>
                  <a:lnTo>
                    <a:pt x="59" y="513"/>
                  </a:lnTo>
                  <a:lnTo>
                    <a:pt x="40" y="499"/>
                  </a:lnTo>
                  <a:lnTo>
                    <a:pt x="21" y="479"/>
                  </a:lnTo>
                  <a:lnTo>
                    <a:pt x="9" y="456"/>
                  </a:lnTo>
                  <a:lnTo>
                    <a:pt x="0" y="430"/>
                  </a:lnTo>
                  <a:lnTo>
                    <a:pt x="0" y="405"/>
                  </a:lnTo>
                  <a:lnTo>
                    <a:pt x="0" y="133"/>
                  </a:lnTo>
                  <a:lnTo>
                    <a:pt x="0" y="105"/>
                  </a:lnTo>
                  <a:lnTo>
                    <a:pt x="9" y="80"/>
                  </a:lnTo>
                  <a:lnTo>
                    <a:pt x="21" y="57"/>
                  </a:lnTo>
                  <a:lnTo>
                    <a:pt x="40" y="39"/>
                  </a:lnTo>
                  <a:lnTo>
                    <a:pt x="59" y="20"/>
                  </a:lnTo>
                  <a:lnTo>
                    <a:pt x="83" y="11"/>
                  </a:lnTo>
                  <a:lnTo>
                    <a:pt x="109" y="2"/>
                  </a:lnTo>
                  <a:lnTo>
                    <a:pt x="137" y="0"/>
                  </a:lnTo>
                </a:path>
              </a:pathLst>
            </a:custGeom>
            <a:solidFill>
              <a:srgbClr val="3449FC">
                <a:alpha val="80000"/>
              </a:srgbClr>
            </a:solidFill>
            <a:ln>
              <a:noFill/>
            </a:ln>
            <a:effectLst/>
          </p:spPr>
          <p:txBody>
            <a:bodyPr/>
            <a:lstStyle/>
            <a:p>
              <a:endParaRPr lang="nb-NO"/>
            </a:p>
          </p:txBody>
        </p:sp>
        <p:sp>
          <p:nvSpPr>
            <p:cNvPr id="12" name="Freeform 9"/>
            <p:cNvSpPr>
              <a:spLocks/>
            </p:cNvSpPr>
            <p:nvPr/>
          </p:nvSpPr>
          <p:spPr bwMode="auto">
            <a:xfrm>
              <a:off x="4210111" y="2763862"/>
              <a:ext cx="150873" cy="156553"/>
            </a:xfrm>
            <a:custGeom>
              <a:avLst/>
              <a:gdLst>
                <a:gd name="T0" fmla="*/ 0 w 284"/>
                <a:gd name="T1" fmla="*/ 0 h 274"/>
                <a:gd name="T2" fmla="*/ 283 w 284"/>
                <a:gd name="T3" fmla="*/ 0 h 274"/>
                <a:gd name="T4" fmla="*/ 283 w 284"/>
                <a:gd name="T5" fmla="*/ 273 h 274"/>
                <a:gd name="T6" fmla="*/ 0 w 284"/>
                <a:gd name="T7" fmla="*/ 273 h 274"/>
                <a:gd name="T8" fmla="*/ 0 w 284"/>
                <a:gd name="T9" fmla="*/ 0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274">
                  <a:moveTo>
                    <a:pt x="0" y="0"/>
                  </a:moveTo>
                  <a:lnTo>
                    <a:pt x="283" y="0"/>
                  </a:lnTo>
                  <a:lnTo>
                    <a:pt x="283" y="273"/>
                  </a:lnTo>
                  <a:lnTo>
                    <a:pt x="0" y="273"/>
                  </a:lnTo>
                  <a:lnTo>
                    <a:pt x="0" y="0"/>
                  </a:lnTo>
                </a:path>
              </a:pathLst>
            </a:custGeom>
            <a:solidFill>
              <a:srgbClr val="FFFFFF">
                <a:alpha val="45000"/>
              </a:srgbClr>
            </a:solidFill>
            <a:ln>
              <a:noFill/>
            </a:ln>
            <a:effectLst/>
          </p:spPr>
          <p:txBody>
            <a:bodyPr/>
            <a:lstStyle/>
            <a:p>
              <a:endParaRPr lang="nb-NO"/>
            </a:p>
          </p:txBody>
        </p:sp>
        <p:sp>
          <p:nvSpPr>
            <p:cNvPr id="13" name="Freeform 10"/>
            <p:cNvSpPr>
              <a:spLocks/>
            </p:cNvSpPr>
            <p:nvPr/>
          </p:nvSpPr>
          <p:spPr bwMode="auto">
            <a:xfrm>
              <a:off x="4225512" y="2779855"/>
              <a:ext cx="120592" cy="123414"/>
            </a:xfrm>
            <a:custGeom>
              <a:avLst/>
              <a:gdLst>
                <a:gd name="T0" fmla="*/ 114 w 227"/>
                <a:gd name="T1" fmla="*/ 0 h 216"/>
                <a:gd name="T2" fmla="*/ 135 w 227"/>
                <a:gd name="T3" fmla="*/ 2 h 216"/>
                <a:gd name="T4" fmla="*/ 157 w 227"/>
                <a:gd name="T5" fmla="*/ 9 h 216"/>
                <a:gd name="T6" fmla="*/ 176 w 227"/>
                <a:gd name="T7" fmla="*/ 18 h 216"/>
                <a:gd name="T8" fmla="*/ 192 w 227"/>
                <a:gd name="T9" fmla="*/ 30 h 216"/>
                <a:gd name="T10" fmla="*/ 206 w 227"/>
                <a:gd name="T11" fmla="*/ 48 h 216"/>
                <a:gd name="T12" fmla="*/ 216 w 227"/>
                <a:gd name="T13" fmla="*/ 67 h 216"/>
                <a:gd name="T14" fmla="*/ 223 w 227"/>
                <a:gd name="T15" fmla="*/ 85 h 216"/>
                <a:gd name="T16" fmla="*/ 226 w 227"/>
                <a:gd name="T17" fmla="*/ 108 h 216"/>
                <a:gd name="T18" fmla="*/ 223 w 227"/>
                <a:gd name="T19" fmla="*/ 129 h 216"/>
                <a:gd name="T20" fmla="*/ 216 w 227"/>
                <a:gd name="T21" fmla="*/ 150 h 216"/>
                <a:gd name="T22" fmla="*/ 206 w 227"/>
                <a:gd name="T23" fmla="*/ 168 h 216"/>
                <a:gd name="T24" fmla="*/ 192 w 227"/>
                <a:gd name="T25" fmla="*/ 184 h 216"/>
                <a:gd name="T26" fmla="*/ 176 w 227"/>
                <a:gd name="T27" fmla="*/ 198 h 216"/>
                <a:gd name="T28" fmla="*/ 157 w 227"/>
                <a:gd name="T29" fmla="*/ 208 h 216"/>
                <a:gd name="T30" fmla="*/ 135 w 227"/>
                <a:gd name="T31" fmla="*/ 215 h 216"/>
                <a:gd name="T32" fmla="*/ 114 w 227"/>
                <a:gd name="T33" fmla="*/ 215 h 216"/>
                <a:gd name="T34" fmla="*/ 90 w 227"/>
                <a:gd name="T35" fmla="*/ 215 h 216"/>
                <a:gd name="T36" fmla="*/ 68 w 227"/>
                <a:gd name="T37" fmla="*/ 208 h 216"/>
                <a:gd name="T38" fmla="*/ 52 w 227"/>
                <a:gd name="T39" fmla="*/ 198 h 216"/>
                <a:gd name="T40" fmla="*/ 33 w 227"/>
                <a:gd name="T41" fmla="*/ 184 h 216"/>
                <a:gd name="T42" fmla="*/ 19 w 227"/>
                <a:gd name="T43" fmla="*/ 168 h 216"/>
                <a:gd name="T44" fmla="*/ 9 w 227"/>
                <a:gd name="T45" fmla="*/ 150 h 216"/>
                <a:gd name="T46" fmla="*/ 2 w 227"/>
                <a:gd name="T47" fmla="*/ 129 h 216"/>
                <a:gd name="T48" fmla="*/ 0 w 227"/>
                <a:gd name="T49" fmla="*/ 108 h 216"/>
                <a:gd name="T50" fmla="*/ 2 w 227"/>
                <a:gd name="T51" fmla="*/ 85 h 216"/>
                <a:gd name="T52" fmla="*/ 9 w 227"/>
                <a:gd name="T53" fmla="*/ 67 h 216"/>
                <a:gd name="T54" fmla="*/ 19 w 227"/>
                <a:gd name="T55" fmla="*/ 48 h 216"/>
                <a:gd name="T56" fmla="*/ 33 w 227"/>
                <a:gd name="T57" fmla="*/ 30 h 216"/>
                <a:gd name="T58" fmla="*/ 52 w 227"/>
                <a:gd name="T59" fmla="*/ 18 h 216"/>
                <a:gd name="T60" fmla="*/ 68 w 227"/>
                <a:gd name="T61" fmla="*/ 9 h 216"/>
                <a:gd name="T62" fmla="*/ 90 w 227"/>
                <a:gd name="T63" fmla="*/ 2 h 216"/>
                <a:gd name="T64" fmla="*/ 114 w 227"/>
                <a:gd name="T65" fmla="*/ 0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7" h="216">
                  <a:moveTo>
                    <a:pt x="114" y="0"/>
                  </a:moveTo>
                  <a:lnTo>
                    <a:pt x="135" y="2"/>
                  </a:lnTo>
                  <a:lnTo>
                    <a:pt x="157" y="9"/>
                  </a:lnTo>
                  <a:lnTo>
                    <a:pt x="176" y="18"/>
                  </a:lnTo>
                  <a:lnTo>
                    <a:pt x="192" y="30"/>
                  </a:lnTo>
                  <a:lnTo>
                    <a:pt x="206" y="48"/>
                  </a:lnTo>
                  <a:lnTo>
                    <a:pt x="216" y="67"/>
                  </a:lnTo>
                  <a:lnTo>
                    <a:pt x="223" y="85"/>
                  </a:lnTo>
                  <a:lnTo>
                    <a:pt x="226" y="108"/>
                  </a:lnTo>
                  <a:lnTo>
                    <a:pt x="223" y="129"/>
                  </a:lnTo>
                  <a:lnTo>
                    <a:pt x="216" y="150"/>
                  </a:lnTo>
                  <a:lnTo>
                    <a:pt x="206" y="168"/>
                  </a:lnTo>
                  <a:lnTo>
                    <a:pt x="192" y="184"/>
                  </a:lnTo>
                  <a:lnTo>
                    <a:pt x="176" y="198"/>
                  </a:lnTo>
                  <a:lnTo>
                    <a:pt x="157" y="208"/>
                  </a:lnTo>
                  <a:lnTo>
                    <a:pt x="135" y="215"/>
                  </a:lnTo>
                  <a:lnTo>
                    <a:pt x="114" y="215"/>
                  </a:lnTo>
                  <a:lnTo>
                    <a:pt x="90" y="215"/>
                  </a:lnTo>
                  <a:lnTo>
                    <a:pt x="68" y="208"/>
                  </a:lnTo>
                  <a:lnTo>
                    <a:pt x="52" y="198"/>
                  </a:lnTo>
                  <a:lnTo>
                    <a:pt x="33" y="184"/>
                  </a:lnTo>
                  <a:lnTo>
                    <a:pt x="19" y="168"/>
                  </a:lnTo>
                  <a:lnTo>
                    <a:pt x="9" y="150"/>
                  </a:lnTo>
                  <a:lnTo>
                    <a:pt x="2" y="129"/>
                  </a:lnTo>
                  <a:lnTo>
                    <a:pt x="0" y="108"/>
                  </a:lnTo>
                  <a:lnTo>
                    <a:pt x="2" y="85"/>
                  </a:lnTo>
                  <a:lnTo>
                    <a:pt x="9" y="67"/>
                  </a:lnTo>
                  <a:lnTo>
                    <a:pt x="19" y="48"/>
                  </a:lnTo>
                  <a:lnTo>
                    <a:pt x="33" y="30"/>
                  </a:lnTo>
                  <a:lnTo>
                    <a:pt x="52" y="18"/>
                  </a:lnTo>
                  <a:lnTo>
                    <a:pt x="68" y="9"/>
                  </a:lnTo>
                  <a:lnTo>
                    <a:pt x="90" y="2"/>
                  </a:lnTo>
                  <a:lnTo>
                    <a:pt x="114" y="0"/>
                  </a:lnTo>
                </a:path>
              </a:pathLst>
            </a:custGeom>
            <a:solidFill>
              <a:srgbClr val="3449FC">
                <a:alpha val="70000"/>
              </a:srgbClr>
            </a:solidFill>
            <a:ln>
              <a:noFill/>
            </a:ln>
            <a:effectLst/>
          </p:spPr>
          <p:txBody>
            <a:bodyPr/>
            <a:lstStyle/>
            <a:p>
              <a:endParaRPr lang="nb-NO"/>
            </a:p>
          </p:txBody>
        </p:sp>
        <p:sp>
          <p:nvSpPr>
            <p:cNvPr id="18" name="Freeform 17"/>
            <p:cNvSpPr/>
            <p:nvPr/>
          </p:nvSpPr>
          <p:spPr bwMode="auto">
            <a:xfrm>
              <a:off x="2302520" y="1079134"/>
              <a:ext cx="4121490" cy="1355988"/>
            </a:xfrm>
            <a:custGeom>
              <a:avLst/>
              <a:gdLst>
                <a:gd name="connsiteX0" fmla="*/ 1906859 w 3621917"/>
                <a:gd name="connsiteY0" fmla="*/ 1355988 h 1355988"/>
                <a:gd name="connsiteX1" fmla="*/ 3621917 w 3621917"/>
                <a:gd name="connsiteY1" fmla="*/ 0 h 1355988"/>
                <a:gd name="connsiteX2" fmla="*/ 0 w 3621917"/>
                <a:gd name="connsiteY2" fmla="*/ 6690 h 1355988"/>
                <a:gd name="connsiteX3" fmla="*/ 1906859 w 3621917"/>
                <a:gd name="connsiteY3" fmla="*/ 1355988 h 1355988"/>
                <a:gd name="connsiteX0" fmla="*/ 1906859 w 3667439"/>
                <a:gd name="connsiteY0" fmla="*/ 1355988 h 1355988"/>
                <a:gd name="connsiteX1" fmla="*/ 3621917 w 3667439"/>
                <a:gd name="connsiteY1" fmla="*/ 0 h 1355988"/>
                <a:gd name="connsiteX2" fmla="*/ 0 w 3667439"/>
                <a:gd name="connsiteY2" fmla="*/ 6690 h 1355988"/>
                <a:gd name="connsiteX3" fmla="*/ 1906859 w 3667439"/>
                <a:gd name="connsiteY3" fmla="*/ 1355988 h 1355988"/>
                <a:gd name="connsiteX0" fmla="*/ 1940935 w 3701515"/>
                <a:gd name="connsiteY0" fmla="*/ 1355988 h 1355988"/>
                <a:gd name="connsiteX1" fmla="*/ 3655993 w 3701515"/>
                <a:gd name="connsiteY1" fmla="*/ 0 h 1355988"/>
                <a:gd name="connsiteX2" fmla="*/ 34076 w 3701515"/>
                <a:gd name="connsiteY2" fmla="*/ 6690 h 1355988"/>
                <a:gd name="connsiteX3" fmla="*/ 1940935 w 3701515"/>
                <a:gd name="connsiteY3" fmla="*/ 1355988 h 1355988"/>
                <a:gd name="connsiteX0" fmla="*/ 1906859 w 3667439"/>
                <a:gd name="connsiteY0" fmla="*/ 1355988 h 1355990"/>
                <a:gd name="connsiteX1" fmla="*/ 3621917 w 3667439"/>
                <a:gd name="connsiteY1" fmla="*/ 0 h 1355990"/>
                <a:gd name="connsiteX2" fmla="*/ 0 w 3667439"/>
                <a:gd name="connsiteY2" fmla="*/ 6690 h 1355990"/>
                <a:gd name="connsiteX3" fmla="*/ 1906859 w 3667439"/>
                <a:gd name="connsiteY3" fmla="*/ 1355988 h 1355990"/>
                <a:gd name="connsiteX0" fmla="*/ 1906859 w 3621917"/>
                <a:gd name="connsiteY0" fmla="*/ 1355988 h 1355990"/>
                <a:gd name="connsiteX1" fmla="*/ 3621917 w 3621917"/>
                <a:gd name="connsiteY1" fmla="*/ 0 h 1355990"/>
                <a:gd name="connsiteX2" fmla="*/ 0 w 3621917"/>
                <a:gd name="connsiteY2" fmla="*/ 6690 h 1355990"/>
                <a:gd name="connsiteX3" fmla="*/ 1906859 w 3621917"/>
                <a:gd name="connsiteY3" fmla="*/ 1355988 h 1355990"/>
                <a:gd name="connsiteX0" fmla="*/ 1906859 w 3621917"/>
                <a:gd name="connsiteY0" fmla="*/ 1355988 h 1355990"/>
                <a:gd name="connsiteX1" fmla="*/ 3621917 w 3621917"/>
                <a:gd name="connsiteY1" fmla="*/ 0 h 1355990"/>
                <a:gd name="connsiteX2" fmla="*/ 0 w 3621917"/>
                <a:gd name="connsiteY2" fmla="*/ 6690 h 1355990"/>
                <a:gd name="connsiteX3" fmla="*/ 1906859 w 3621917"/>
                <a:gd name="connsiteY3" fmla="*/ 1355988 h 1355990"/>
                <a:gd name="connsiteX0" fmla="*/ 1906859 w 3929690"/>
                <a:gd name="connsiteY0" fmla="*/ 1355988 h 1355990"/>
                <a:gd name="connsiteX1" fmla="*/ 3929690 w 3929690"/>
                <a:gd name="connsiteY1" fmla="*/ 0 h 1355990"/>
                <a:gd name="connsiteX2" fmla="*/ 0 w 3929690"/>
                <a:gd name="connsiteY2" fmla="*/ 6690 h 1355990"/>
                <a:gd name="connsiteX3" fmla="*/ 1906859 w 3929690"/>
                <a:gd name="connsiteY3" fmla="*/ 1355988 h 1355990"/>
                <a:gd name="connsiteX0" fmla="*/ 1906859 w 3867243"/>
                <a:gd name="connsiteY0" fmla="*/ 1355988 h 1355990"/>
                <a:gd name="connsiteX1" fmla="*/ 3867243 w 3867243"/>
                <a:gd name="connsiteY1" fmla="*/ 0 h 1355990"/>
                <a:gd name="connsiteX2" fmla="*/ 0 w 3867243"/>
                <a:gd name="connsiteY2" fmla="*/ 6690 h 1355990"/>
                <a:gd name="connsiteX3" fmla="*/ 1906859 w 3867243"/>
                <a:gd name="connsiteY3" fmla="*/ 1355988 h 1355990"/>
                <a:gd name="connsiteX0" fmla="*/ 1906859 w 3867243"/>
                <a:gd name="connsiteY0" fmla="*/ 1355988 h 1355990"/>
                <a:gd name="connsiteX1" fmla="*/ 3867243 w 3867243"/>
                <a:gd name="connsiteY1" fmla="*/ 0 h 1355990"/>
                <a:gd name="connsiteX2" fmla="*/ 0 w 3867243"/>
                <a:gd name="connsiteY2" fmla="*/ 6690 h 1355990"/>
                <a:gd name="connsiteX3" fmla="*/ 1906859 w 3867243"/>
                <a:gd name="connsiteY3" fmla="*/ 1355988 h 1355990"/>
                <a:gd name="connsiteX0" fmla="*/ 1906859 w 3867243"/>
                <a:gd name="connsiteY0" fmla="*/ 1355988 h 1355990"/>
                <a:gd name="connsiteX1" fmla="*/ 3867243 w 3867243"/>
                <a:gd name="connsiteY1" fmla="*/ 0 h 1355990"/>
                <a:gd name="connsiteX2" fmla="*/ 0 w 3867243"/>
                <a:gd name="connsiteY2" fmla="*/ 6690 h 1355990"/>
                <a:gd name="connsiteX3" fmla="*/ 1906859 w 3867243"/>
                <a:gd name="connsiteY3" fmla="*/ 1355988 h 1355990"/>
                <a:gd name="connsiteX0" fmla="*/ 2161106 w 4121490"/>
                <a:gd name="connsiteY0" fmla="*/ 1355988 h 1355990"/>
                <a:gd name="connsiteX1" fmla="*/ 4121490 w 4121490"/>
                <a:gd name="connsiteY1" fmla="*/ 0 h 1355990"/>
                <a:gd name="connsiteX2" fmla="*/ 0 w 4121490"/>
                <a:gd name="connsiteY2" fmla="*/ 2230 h 1355990"/>
                <a:gd name="connsiteX3" fmla="*/ 2161106 w 4121490"/>
                <a:gd name="connsiteY3" fmla="*/ 1355988 h 1355990"/>
                <a:gd name="connsiteX0" fmla="*/ 2161106 w 4121490"/>
                <a:gd name="connsiteY0" fmla="*/ 1355988 h 1355990"/>
                <a:gd name="connsiteX1" fmla="*/ 4121490 w 4121490"/>
                <a:gd name="connsiteY1" fmla="*/ 0 h 1355990"/>
                <a:gd name="connsiteX2" fmla="*/ 0 w 4121490"/>
                <a:gd name="connsiteY2" fmla="*/ 2230 h 1355990"/>
                <a:gd name="connsiteX3" fmla="*/ 2161106 w 4121490"/>
                <a:gd name="connsiteY3" fmla="*/ 1355988 h 1355990"/>
                <a:gd name="connsiteX0" fmla="*/ 2292990 w 4253374"/>
                <a:gd name="connsiteY0" fmla="*/ 1355988 h 1420404"/>
                <a:gd name="connsiteX1" fmla="*/ 4253374 w 4253374"/>
                <a:gd name="connsiteY1" fmla="*/ 0 h 1420404"/>
                <a:gd name="connsiteX2" fmla="*/ 131884 w 4253374"/>
                <a:gd name="connsiteY2" fmla="*/ 2230 h 1420404"/>
                <a:gd name="connsiteX3" fmla="*/ 1133263 w 4253374"/>
                <a:gd name="connsiteY3" fmla="*/ 1079438 h 1420404"/>
                <a:gd name="connsiteX4" fmla="*/ 2292990 w 4253374"/>
                <a:gd name="connsiteY4" fmla="*/ 1355988 h 1420404"/>
                <a:gd name="connsiteX0" fmla="*/ 2295271 w 4255655"/>
                <a:gd name="connsiteY0" fmla="*/ 1355988 h 1418360"/>
                <a:gd name="connsiteX1" fmla="*/ 4255655 w 4255655"/>
                <a:gd name="connsiteY1" fmla="*/ 0 h 1418360"/>
                <a:gd name="connsiteX2" fmla="*/ 134165 w 4255655"/>
                <a:gd name="connsiteY2" fmla="*/ 2230 h 1418360"/>
                <a:gd name="connsiteX3" fmla="*/ 1108781 w 4255655"/>
                <a:gd name="connsiteY3" fmla="*/ 1066057 h 1418360"/>
                <a:gd name="connsiteX4" fmla="*/ 2295271 w 4255655"/>
                <a:gd name="connsiteY4" fmla="*/ 1355988 h 1418360"/>
                <a:gd name="connsiteX0" fmla="*/ 2295271 w 4255655"/>
                <a:gd name="connsiteY0" fmla="*/ 1355988 h 1410814"/>
                <a:gd name="connsiteX1" fmla="*/ 4255655 w 4255655"/>
                <a:gd name="connsiteY1" fmla="*/ 0 h 1410814"/>
                <a:gd name="connsiteX2" fmla="*/ 134165 w 4255655"/>
                <a:gd name="connsiteY2" fmla="*/ 2230 h 1410814"/>
                <a:gd name="connsiteX3" fmla="*/ 1108781 w 4255655"/>
                <a:gd name="connsiteY3" fmla="*/ 1066057 h 1410814"/>
                <a:gd name="connsiteX4" fmla="*/ 2295271 w 4255655"/>
                <a:gd name="connsiteY4" fmla="*/ 1355988 h 1410814"/>
                <a:gd name="connsiteX0" fmla="*/ 2302146 w 4262530"/>
                <a:gd name="connsiteY0" fmla="*/ 1355988 h 1410814"/>
                <a:gd name="connsiteX1" fmla="*/ 4262530 w 4262530"/>
                <a:gd name="connsiteY1" fmla="*/ 0 h 1410814"/>
                <a:gd name="connsiteX2" fmla="*/ 141040 w 4262530"/>
                <a:gd name="connsiteY2" fmla="*/ 2230 h 1410814"/>
                <a:gd name="connsiteX3" fmla="*/ 1115656 w 4262530"/>
                <a:gd name="connsiteY3" fmla="*/ 1066057 h 1410814"/>
                <a:gd name="connsiteX4" fmla="*/ 2302146 w 4262530"/>
                <a:gd name="connsiteY4" fmla="*/ 1355988 h 1410814"/>
                <a:gd name="connsiteX0" fmla="*/ 2306115 w 4266499"/>
                <a:gd name="connsiteY0" fmla="*/ 1355988 h 1409393"/>
                <a:gd name="connsiteX1" fmla="*/ 4266499 w 4266499"/>
                <a:gd name="connsiteY1" fmla="*/ 0 h 1409393"/>
                <a:gd name="connsiteX2" fmla="*/ 145009 w 4266499"/>
                <a:gd name="connsiteY2" fmla="*/ 2230 h 1409393"/>
                <a:gd name="connsiteX3" fmla="*/ 1119625 w 4266499"/>
                <a:gd name="connsiteY3" fmla="*/ 1066057 h 1409393"/>
                <a:gd name="connsiteX4" fmla="*/ 2306115 w 4266499"/>
                <a:gd name="connsiteY4" fmla="*/ 1355988 h 1409393"/>
                <a:gd name="connsiteX0" fmla="*/ 2303909 w 4264293"/>
                <a:gd name="connsiteY0" fmla="*/ 1355988 h 1412811"/>
                <a:gd name="connsiteX1" fmla="*/ 4264293 w 4264293"/>
                <a:gd name="connsiteY1" fmla="*/ 0 h 1412811"/>
                <a:gd name="connsiteX2" fmla="*/ 142803 w 4264293"/>
                <a:gd name="connsiteY2" fmla="*/ 2230 h 1412811"/>
                <a:gd name="connsiteX3" fmla="*/ 1117419 w 4264293"/>
                <a:gd name="connsiteY3" fmla="*/ 1066057 h 1412811"/>
                <a:gd name="connsiteX4" fmla="*/ 2303909 w 4264293"/>
                <a:gd name="connsiteY4" fmla="*/ 1355988 h 1412811"/>
                <a:gd name="connsiteX0" fmla="*/ 2299647 w 4260031"/>
                <a:gd name="connsiteY0" fmla="*/ 1355988 h 1412811"/>
                <a:gd name="connsiteX1" fmla="*/ 4260031 w 4260031"/>
                <a:gd name="connsiteY1" fmla="*/ 0 h 1412811"/>
                <a:gd name="connsiteX2" fmla="*/ 138541 w 4260031"/>
                <a:gd name="connsiteY2" fmla="*/ 2230 h 1412811"/>
                <a:gd name="connsiteX3" fmla="*/ 1113157 w 4260031"/>
                <a:gd name="connsiteY3" fmla="*/ 1066057 h 1412811"/>
                <a:gd name="connsiteX4" fmla="*/ 2299647 w 4260031"/>
                <a:gd name="connsiteY4" fmla="*/ 1355988 h 1412811"/>
                <a:gd name="connsiteX0" fmla="*/ 2307965 w 4268349"/>
                <a:gd name="connsiteY0" fmla="*/ 1355988 h 1412811"/>
                <a:gd name="connsiteX1" fmla="*/ 4268349 w 4268349"/>
                <a:gd name="connsiteY1" fmla="*/ 0 h 1412811"/>
                <a:gd name="connsiteX2" fmla="*/ 146859 w 4268349"/>
                <a:gd name="connsiteY2" fmla="*/ 2230 h 1412811"/>
                <a:gd name="connsiteX3" fmla="*/ 1121475 w 4268349"/>
                <a:gd name="connsiteY3" fmla="*/ 1066057 h 1412811"/>
                <a:gd name="connsiteX4" fmla="*/ 2307965 w 4268349"/>
                <a:gd name="connsiteY4" fmla="*/ 1355988 h 1412811"/>
                <a:gd name="connsiteX0" fmla="*/ 2313989 w 4274373"/>
                <a:gd name="connsiteY0" fmla="*/ 1355988 h 1412811"/>
                <a:gd name="connsiteX1" fmla="*/ 4274373 w 4274373"/>
                <a:gd name="connsiteY1" fmla="*/ 0 h 1412811"/>
                <a:gd name="connsiteX2" fmla="*/ 152883 w 4274373"/>
                <a:gd name="connsiteY2" fmla="*/ 2230 h 1412811"/>
                <a:gd name="connsiteX3" fmla="*/ 1127499 w 4274373"/>
                <a:gd name="connsiteY3" fmla="*/ 1066057 h 1412811"/>
                <a:gd name="connsiteX4" fmla="*/ 2313989 w 4274373"/>
                <a:gd name="connsiteY4" fmla="*/ 1355988 h 1412811"/>
                <a:gd name="connsiteX0" fmla="*/ 2161106 w 4121490"/>
                <a:gd name="connsiteY0" fmla="*/ 1355988 h 1412811"/>
                <a:gd name="connsiteX1" fmla="*/ 4121490 w 4121490"/>
                <a:gd name="connsiteY1" fmla="*/ 0 h 1412811"/>
                <a:gd name="connsiteX2" fmla="*/ 0 w 4121490"/>
                <a:gd name="connsiteY2" fmla="*/ 2230 h 1412811"/>
                <a:gd name="connsiteX3" fmla="*/ 974616 w 4121490"/>
                <a:gd name="connsiteY3" fmla="*/ 1066057 h 1412811"/>
                <a:gd name="connsiteX4" fmla="*/ 2161106 w 4121490"/>
                <a:gd name="connsiteY4" fmla="*/ 1355988 h 1412811"/>
                <a:gd name="connsiteX0" fmla="*/ 2161106 w 4121490"/>
                <a:gd name="connsiteY0" fmla="*/ 1355988 h 1412811"/>
                <a:gd name="connsiteX1" fmla="*/ 4121490 w 4121490"/>
                <a:gd name="connsiteY1" fmla="*/ 0 h 1412811"/>
                <a:gd name="connsiteX2" fmla="*/ 0 w 4121490"/>
                <a:gd name="connsiteY2" fmla="*/ 2230 h 1412811"/>
                <a:gd name="connsiteX3" fmla="*/ 974616 w 4121490"/>
                <a:gd name="connsiteY3" fmla="*/ 1066057 h 1412811"/>
                <a:gd name="connsiteX4" fmla="*/ 2161106 w 4121490"/>
                <a:gd name="connsiteY4" fmla="*/ 1355988 h 1412811"/>
                <a:gd name="connsiteX0" fmla="*/ 2161106 w 4121490"/>
                <a:gd name="connsiteY0" fmla="*/ 1355988 h 1355988"/>
                <a:gd name="connsiteX1" fmla="*/ 4121490 w 4121490"/>
                <a:gd name="connsiteY1" fmla="*/ 0 h 1355988"/>
                <a:gd name="connsiteX2" fmla="*/ 0 w 4121490"/>
                <a:gd name="connsiteY2" fmla="*/ 2230 h 1355988"/>
                <a:gd name="connsiteX3" fmla="*/ 974616 w 4121490"/>
                <a:gd name="connsiteY3" fmla="*/ 1066057 h 1355988"/>
                <a:gd name="connsiteX4" fmla="*/ 2161106 w 4121490"/>
                <a:gd name="connsiteY4"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965696 w 4121490"/>
                <a:gd name="connsiteY3" fmla="*/ 1059367 h 1355988"/>
                <a:gd name="connsiteX4" fmla="*/ 2161106 w 4121490"/>
                <a:gd name="connsiteY4" fmla="*/ 1355988 h 1355988"/>
                <a:gd name="connsiteX0" fmla="*/ 2389233 w 4349617"/>
                <a:gd name="connsiteY0" fmla="*/ 1355988 h 1355988"/>
                <a:gd name="connsiteX1" fmla="*/ 4349617 w 4349617"/>
                <a:gd name="connsiteY1" fmla="*/ 0 h 1355988"/>
                <a:gd name="connsiteX2" fmla="*/ 228127 w 4349617"/>
                <a:gd name="connsiteY2" fmla="*/ 2230 h 1355988"/>
                <a:gd name="connsiteX3" fmla="*/ 602809 w 4349617"/>
                <a:gd name="connsiteY3" fmla="*/ 541950 h 1355988"/>
                <a:gd name="connsiteX4" fmla="*/ 1193823 w 4349617"/>
                <a:gd name="connsiteY4" fmla="*/ 1059367 h 1355988"/>
                <a:gd name="connsiteX5" fmla="*/ 2389233 w 4349617"/>
                <a:gd name="connsiteY5" fmla="*/ 1355988 h 1355988"/>
                <a:gd name="connsiteX0" fmla="*/ 2295060 w 4255444"/>
                <a:gd name="connsiteY0" fmla="*/ 1355988 h 1355988"/>
                <a:gd name="connsiteX1" fmla="*/ 4255444 w 4255444"/>
                <a:gd name="connsiteY1" fmla="*/ 0 h 1355988"/>
                <a:gd name="connsiteX2" fmla="*/ 133954 w 4255444"/>
                <a:gd name="connsiteY2" fmla="*/ 2230 h 1355988"/>
                <a:gd name="connsiteX3" fmla="*/ 1423036 w 4255444"/>
                <a:gd name="connsiteY3" fmla="*/ 811809 h 1355988"/>
                <a:gd name="connsiteX4" fmla="*/ 1099650 w 4255444"/>
                <a:gd name="connsiteY4" fmla="*/ 1059367 h 1355988"/>
                <a:gd name="connsiteX5" fmla="*/ 2295060 w 4255444"/>
                <a:gd name="connsiteY5" fmla="*/ 1355988 h 1355988"/>
                <a:gd name="connsiteX0" fmla="*/ 2324952 w 4285336"/>
                <a:gd name="connsiteY0" fmla="*/ 1355988 h 1355988"/>
                <a:gd name="connsiteX1" fmla="*/ 4285336 w 4285336"/>
                <a:gd name="connsiteY1" fmla="*/ 0 h 1355988"/>
                <a:gd name="connsiteX2" fmla="*/ 163846 w 4285336"/>
                <a:gd name="connsiteY2" fmla="*/ 2230 h 1355988"/>
                <a:gd name="connsiteX3" fmla="*/ 881985 w 4285336"/>
                <a:gd name="connsiteY3" fmla="*/ 537489 h 1355988"/>
                <a:gd name="connsiteX4" fmla="*/ 1452928 w 4285336"/>
                <a:gd name="connsiteY4" fmla="*/ 811809 h 1355988"/>
                <a:gd name="connsiteX5" fmla="*/ 1129542 w 4285336"/>
                <a:gd name="connsiteY5" fmla="*/ 1059367 h 1355988"/>
                <a:gd name="connsiteX6" fmla="*/ 2324952 w 4285336"/>
                <a:gd name="connsiteY6" fmla="*/ 1355988 h 1355988"/>
                <a:gd name="connsiteX0" fmla="*/ 2279111 w 4239495"/>
                <a:gd name="connsiteY0" fmla="*/ 1355988 h 1355988"/>
                <a:gd name="connsiteX1" fmla="*/ 4239495 w 4239495"/>
                <a:gd name="connsiteY1" fmla="*/ 0 h 1355988"/>
                <a:gd name="connsiteX2" fmla="*/ 118005 w 4239495"/>
                <a:gd name="connsiteY2" fmla="*/ 2230 h 1355988"/>
                <a:gd name="connsiteX3" fmla="*/ 1416007 w 4239495"/>
                <a:gd name="connsiteY3" fmla="*/ 356840 h 1355988"/>
                <a:gd name="connsiteX4" fmla="*/ 1407087 w 4239495"/>
                <a:gd name="connsiteY4" fmla="*/ 811809 h 1355988"/>
                <a:gd name="connsiteX5" fmla="*/ 1083701 w 4239495"/>
                <a:gd name="connsiteY5" fmla="*/ 1059367 h 1355988"/>
                <a:gd name="connsiteX6" fmla="*/ 2279111 w 4239495"/>
                <a:gd name="connsiteY6" fmla="*/ 1355988 h 1355988"/>
                <a:gd name="connsiteX0" fmla="*/ 2331841 w 4292225"/>
                <a:gd name="connsiteY0" fmla="*/ 1355988 h 1355988"/>
                <a:gd name="connsiteX1" fmla="*/ 4292225 w 4292225"/>
                <a:gd name="connsiteY1" fmla="*/ 0 h 1355988"/>
                <a:gd name="connsiteX2" fmla="*/ 170735 w 4292225"/>
                <a:gd name="connsiteY2" fmla="*/ 2230 h 1355988"/>
                <a:gd name="connsiteX3" fmla="*/ 850960 w 4292225"/>
                <a:gd name="connsiteY3" fmla="*/ 214104 h 1355988"/>
                <a:gd name="connsiteX4" fmla="*/ 1468737 w 4292225"/>
                <a:gd name="connsiteY4" fmla="*/ 356840 h 1355988"/>
                <a:gd name="connsiteX5" fmla="*/ 1459817 w 4292225"/>
                <a:gd name="connsiteY5" fmla="*/ 811809 h 1355988"/>
                <a:gd name="connsiteX6" fmla="*/ 1136431 w 4292225"/>
                <a:gd name="connsiteY6" fmla="*/ 1059367 h 1355988"/>
                <a:gd name="connsiteX7" fmla="*/ 2331841 w 4292225"/>
                <a:gd name="connsiteY7" fmla="*/ 1355988 h 1355988"/>
                <a:gd name="connsiteX0" fmla="*/ 2305549 w 4265933"/>
                <a:gd name="connsiteY0" fmla="*/ 1355988 h 1355988"/>
                <a:gd name="connsiteX1" fmla="*/ 4265933 w 4265933"/>
                <a:gd name="connsiteY1" fmla="*/ 0 h 1355988"/>
                <a:gd name="connsiteX2" fmla="*/ 144443 w 4265933"/>
                <a:gd name="connsiteY2" fmla="*/ 2230 h 1355988"/>
                <a:gd name="connsiteX3" fmla="*/ 1092297 w 4265933"/>
                <a:gd name="connsiteY3" fmla="*/ 46836 h 1355988"/>
                <a:gd name="connsiteX4" fmla="*/ 1442445 w 4265933"/>
                <a:gd name="connsiteY4" fmla="*/ 356840 h 1355988"/>
                <a:gd name="connsiteX5" fmla="*/ 1433525 w 4265933"/>
                <a:gd name="connsiteY5" fmla="*/ 811809 h 1355988"/>
                <a:gd name="connsiteX6" fmla="*/ 1110139 w 4265933"/>
                <a:gd name="connsiteY6" fmla="*/ 1059367 h 1355988"/>
                <a:gd name="connsiteX7" fmla="*/ 2305549 w 4265933"/>
                <a:gd name="connsiteY7" fmla="*/ 1355988 h 1355988"/>
                <a:gd name="connsiteX0" fmla="*/ 2326222 w 4286606"/>
                <a:gd name="connsiteY0" fmla="*/ 1355988 h 1355988"/>
                <a:gd name="connsiteX1" fmla="*/ 4286606 w 4286606"/>
                <a:gd name="connsiteY1" fmla="*/ 0 h 1355988"/>
                <a:gd name="connsiteX2" fmla="*/ 165116 w 4286606"/>
                <a:gd name="connsiteY2" fmla="*/ 2230 h 1355988"/>
                <a:gd name="connsiteX3" fmla="*/ 843111 w 4286606"/>
                <a:gd name="connsiteY3" fmla="*/ 17843 h 1355988"/>
                <a:gd name="connsiteX4" fmla="*/ 1112970 w 4286606"/>
                <a:gd name="connsiteY4" fmla="*/ 46836 h 1355988"/>
                <a:gd name="connsiteX5" fmla="*/ 1463118 w 4286606"/>
                <a:gd name="connsiteY5" fmla="*/ 356840 h 1355988"/>
                <a:gd name="connsiteX6" fmla="*/ 1454198 w 4286606"/>
                <a:gd name="connsiteY6" fmla="*/ 811809 h 1355988"/>
                <a:gd name="connsiteX7" fmla="*/ 1130812 w 4286606"/>
                <a:gd name="connsiteY7" fmla="*/ 1059367 h 1355988"/>
                <a:gd name="connsiteX8" fmla="*/ 2326222 w 4286606"/>
                <a:gd name="connsiteY8" fmla="*/ 1355988 h 1355988"/>
                <a:gd name="connsiteX0" fmla="*/ 2437832 w 4398216"/>
                <a:gd name="connsiteY0" fmla="*/ 1355988 h 1355988"/>
                <a:gd name="connsiteX1" fmla="*/ 4398216 w 4398216"/>
                <a:gd name="connsiteY1" fmla="*/ 0 h 1355988"/>
                <a:gd name="connsiteX2" fmla="*/ 276726 w 4398216"/>
                <a:gd name="connsiteY2" fmla="*/ 2230 h 1355988"/>
                <a:gd name="connsiteX3" fmla="*/ 332483 w 4398216"/>
                <a:gd name="connsiteY3" fmla="*/ 44606 h 1355988"/>
                <a:gd name="connsiteX4" fmla="*/ 1224580 w 4398216"/>
                <a:gd name="connsiteY4" fmla="*/ 46836 h 1355988"/>
                <a:gd name="connsiteX5" fmla="*/ 1574728 w 4398216"/>
                <a:gd name="connsiteY5" fmla="*/ 356840 h 1355988"/>
                <a:gd name="connsiteX6" fmla="*/ 1565808 w 4398216"/>
                <a:gd name="connsiteY6" fmla="*/ 811809 h 1355988"/>
                <a:gd name="connsiteX7" fmla="*/ 1242422 w 4398216"/>
                <a:gd name="connsiteY7" fmla="*/ 1059367 h 1355988"/>
                <a:gd name="connsiteX8" fmla="*/ 2437832 w 4398216"/>
                <a:gd name="connsiteY8" fmla="*/ 1355988 h 1355988"/>
                <a:gd name="connsiteX0" fmla="*/ 2438485 w 4398869"/>
                <a:gd name="connsiteY0" fmla="*/ 1355988 h 1355988"/>
                <a:gd name="connsiteX1" fmla="*/ 4398869 w 4398869"/>
                <a:gd name="connsiteY1" fmla="*/ 0 h 1355988"/>
                <a:gd name="connsiteX2" fmla="*/ 277379 w 4398869"/>
                <a:gd name="connsiteY2" fmla="*/ 2230 h 1355988"/>
                <a:gd name="connsiteX3" fmla="*/ 330905 w 4398869"/>
                <a:gd name="connsiteY3" fmla="*/ 42375 h 1355988"/>
                <a:gd name="connsiteX4" fmla="*/ 1225233 w 4398869"/>
                <a:gd name="connsiteY4" fmla="*/ 46836 h 1355988"/>
                <a:gd name="connsiteX5" fmla="*/ 1575381 w 4398869"/>
                <a:gd name="connsiteY5" fmla="*/ 356840 h 1355988"/>
                <a:gd name="connsiteX6" fmla="*/ 1566461 w 4398869"/>
                <a:gd name="connsiteY6" fmla="*/ 811809 h 1355988"/>
                <a:gd name="connsiteX7" fmla="*/ 1243075 w 4398869"/>
                <a:gd name="connsiteY7" fmla="*/ 1059367 h 1355988"/>
                <a:gd name="connsiteX8" fmla="*/ 2438485 w 4398869"/>
                <a:gd name="connsiteY8" fmla="*/ 1355988 h 1355988"/>
                <a:gd name="connsiteX0" fmla="*/ 2185340 w 4145724"/>
                <a:gd name="connsiteY0" fmla="*/ 1355988 h 1355988"/>
                <a:gd name="connsiteX1" fmla="*/ 4145724 w 4145724"/>
                <a:gd name="connsiteY1" fmla="*/ 0 h 1355988"/>
                <a:gd name="connsiteX2" fmla="*/ 24234 w 4145724"/>
                <a:gd name="connsiteY2" fmla="*/ 2230 h 1355988"/>
                <a:gd name="connsiteX3" fmla="*/ 77760 w 4145724"/>
                <a:gd name="connsiteY3" fmla="*/ 42375 h 1355988"/>
                <a:gd name="connsiteX4" fmla="*/ 972088 w 4145724"/>
                <a:gd name="connsiteY4" fmla="*/ 46836 h 1355988"/>
                <a:gd name="connsiteX5" fmla="*/ 1322236 w 4145724"/>
                <a:gd name="connsiteY5" fmla="*/ 356840 h 1355988"/>
                <a:gd name="connsiteX6" fmla="*/ 1313316 w 4145724"/>
                <a:gd name="connsiteY6" fmla="*/ 811809 h 1355988"/>
                <a:gd name="connsiteX7" fmla="*/ 989930 w 4145724"/>
                <a:gd name="connsiteY7" fmla="*/ 1059367 h 1355988"/>
                <a:gd name="connsiteX8" fmla="*/ 2185340 w 4145724"/>
                <a:gd name="connsiteY8" fmla="*/ 1355988 h 1355988"/>
                <a:gd name="connsiteX0" fmla="*/ 2185340 w 4145724"/>
                <a:gd name="connsiteY0" fmla="*/ 1355988 h 1355988"/>
                <a:gd name="connsiteX1" fmla="*/ 4145724 w 4145724"/>
                <a:gd name="connsiteY1" fmla="*/ 0 h 1355988"/>
                <a:gd name="connsiteX2" fmla="*/ 24234 w 4145724"/>
                <a:gd name="connsiteY2" fmla="*/ 2230 h 1355988"/>
                <a:gd name="connsiteX3" fmla="*/ 77760 w 4145724"/>
                <a:gd name="connsiteY3" fmla="*/ 42375 h 1355988"/>
                <a:gd name="connsiteX4" fmla="*/ 972088 w 4145724"/>
                <a:gd name="connsiteY4" fmla="*/ 46836 h 1355988"/>
                <a:gd name="connsiteX5" fmla="*/ 1322236 w 4145724"/>
                <a:gd name="connsiteY5" fmla="*/ 356840 h 1355988"/>
                <a:gd name="connsiteX6" fmla="*/ 1313316 w 4145724"/>
                <a:gd name="connsiteY6" fmla="*/ 811809 h 1355988"/>
                <a:gd name="connsiteX7" fmla="*/ 989930 w 4145724"/>
                <a:gd name="connsiteY7" fmla="*/ 1059367 h 1355988"/>
                <a:gd name="connsiteX8" fmla="*/ 2185340 w 4145724"/>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298002 w 4121490"/>
                <a:gd name="connsiteY5" fmla="*/ 35684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298002 w 4121490"/>
                <a:gd name="connsiteY5" fmla="*/ 35684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298002 w 4121490"/>
                <a:gd name="connsiteY5" fmla="*/ 35684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298002 w 4121490"/>
                <a:gd name="connsiteY5" fmla="*/ 35684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289082 w 4121490"/>
                <a:gd name="connsiteY6" fmla="*/ 81180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47854 w 4121490"/>
                <a:gd name="connsiteY4" fmla="*/ 46836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61236 w 4121490"/>
                <a:gd name="connsiteY4" fmla="*/ 37915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30013 w 4121490"/>
                <a:gd name="connsiteY4" fmla="*/ 35685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30013 w 4121490"/>
                <a:gd name="connsiteY4" fmla="*/ 35685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 name="connsiteX0" fmla="*/ 2161106 w 4121490"/>
                <a:gd name="connsiteY0" fmla="*/ 1355988 h 1355988"/>
                <a:gd name="connsiteX1" fmla="*/ 4121490 w 4121490"/>
                <a:gd name="connsiteY1" fmla="*/ 0 h 1355988"/>
                <a:gd name="connsiteX2" fmla="*/ 0 w 4121490"/>
                <a:gd name="connsiteY2" fmla="*/ 2230 h 1355988"/>
                <a:gd name="connsiteX3" fmla="*/ 53526 w 4121490"/>
                <a:gd name="connsiteY3" fmla="*/ 42375 h 1355988"/>
                <a:gd name="connsiteX4" fmla="*/ 930013 w 4121490"/>
                <a:gd name="connsiteY4" fmla="*/ 35685 h 1355988"/>
                <a:gd name="connsiteX5" fmla="*/ 1320304 w 4121490"/>
                <a:gd name="connsiteY5" fmla="*/ 361300 h 1355988"/>
                <a:gd name="connsiteX6" fmla="*/ 1304694 w 4121490"/>
                <a:gd name="connsiteY6" fmla="*/ 814039 h 1355988"/>
                <a:gd name="connsiteX7" fmla="*/ 965696 w 4121490"/>
                <a:gd name="connsiteY7" fmla="*/ 1059367 h 1355988"/>
                <a:gd name="connsiteX8" fmla="*/ 2161106 w 4121490"/>
                <a:gd name="connsiteY8" fmla="*/ 1355988 h 135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1490" h="1355988">
                  <a:moveTo>
                    <a:pt x="2161106" y="1355988"/>
                  </a:moveTo>
                  <a:cubicBezTo>
                    <a:pt x="2764759" y="1354873"/>
                    <a:pt x="3674327" y="974245"/>
                    <a:pt x="4121490" y="0"/>
                  </a:cubicBezTo>
                  <a:lnTo>
                    <a:pt x="0" y="2230"/>
                  </a:lnTo>
                  <a:cubicBezTo>
                    <a:pt x="32711" y="23046"/>
                    <a:pt x="-4089" y="1488"/>
                    <a:pt x="53526" y="42375"/>
                  </a:cubicBezTo>
                  <a:cubicBezTo>
                    <a:pt x="211502" y="49809"/>
                    <a:pt x="523366" y="30481"/>
                    <a:pt x="930013" y="35685"/>
                  </a:cubicBezTo>
                  <a:cubicBezTo>
                    <a:pt x="1189465" y="159091"/>
                    <a:pt x="1272354" y="246071"/>
                    <a:pt x="1320304" y="361300"/>
                  </a:cubicBezTo>
                  <a:cubicBezTo>
                    <a:pt x="1406168" y="525594"/>
                    <a:pt x="1370487" y="613317"/>
                    <a:pt x="1304694" y="814039"/>
                  </a:cubicBezTo>
                  <a:cubicBezTo>
                    <a:pt x="1192066" y="941162"/>
                    <a:pt x="1167534" y="959378"/>
                    <a:pt x="965696" y="1059367"/>
                  </a:cubicBezTo>
                  <a:cubicBezTo>
                    <a:pt x="1408399" y="1240388"/>
                    <a:pt x="1600943" y="1312870"/>
                    <a:pt x="2161106" y="1355988"/>
                  </a:cubicBezTo>
                  <a:close/>
                </a:path>
              </a:pathLst>
            </a:custGeom>
            <a:solidFill>
              <a:srgbClr val="3153D5">
                <a:alpha val="50000"/>
              </a:srgbClr>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nb-NO" sz="2400" dirty="0">
                  <a:solidFill>
                    <a:schemeClr val="bg1"/>
                  </a:solidFill>
                  <a:latin typeface="Arial" charset="0"/>
                  <a:ea typeface="ＭＳ Ｐゴシック" charset="0"/>
                </a:rPr>
                <a:t>The Arctic</a:t>
              </a:r>
            </a:p>
          </p:txBody>
        </p:sp>
      </p:grpSp>
      <p:graphicFrame>
        <p:nvGraphicFramePr>
          <p:cNvPr id="23" name="Table 22"/>
          <p:cNvGraphicFramePr>
            <a:graphicFrameLocks noGrp="1"/>
          </p:cNvGraphicFramePr>
          <p:nvPr/>
        </p:nvGraphicFramePr>
        <p:xfrm>
          <a:off x="8185239" y="2883529"/>
          <a:ext cx="3532627" cy="1319541"/>
        </p:xfrm>
        <a:graphic>
          <a:graphicData uri="http://schemas.openxmlformats.org/drawingml/2006/table">
            <a:tbl>
              <a:tblPr>
                <a:tableStyleId>{C083E6E3-FA7D-4D7B-A595-EF9225AFEA82}</a:tableStyleId>
              </a:tblPr>
              <a:tblGrid>
                <a:gridCol w="405780">
                  <a:extLst>
                    <a:ext uri="{9D8B030D-6E8A-4147-A177-3AD203B41FA5}">
                      <a16:colId xmlns:a16="http://schemas.microsoft.com/office/drawing/2014/main" val="2688651939"/>
                    </a:ext>
                  </a:extLst>
                </a:gridCol>
                <a:gridCol w="1360535">
                  <a:extLst>
                    <a:ext uri="{9D8B030D-6E8A-4147-A177-3AD203B41FA5}">
                      <a16:colId xmlns:a16="http://schemas.microsoft.com/office/drawing/2014/main" val="1892198496"/>
                    </a:ext>
                  </a:extLst>
                </a:gridCol>
                <a:gridCol w="883156">
                  <a:extLst>
                    <a:ext uri="{9D8B030D-6E8A-4147-A177-3AD203B41FA5}">
                      <a16:colId xmlns:a16="http://schemas.microsoft.com/office/drawing/2014/main" val="786713094"/>
                    </a:ext>
                  </a:extLst>
                </a:gridCol>
                <a:gridCol w="883156">
                  <a:extLst>
                    <a:ext uri="{9D8B030D-6E8A-4147-A177-3AD203B41FA5}">
                      <a16:colId xmlns:a16="http://schemas.microsoft.com/office/drawing/2014/main" val="1721964349"/>
                    </a:ext>
                  </a:extLst>
                </a:gridCol>
              </a:tblGrid>
              <a:tr h="36000">
                <a:tc>
                  <a:txBody>
                    <a:bodyPr/>
                    <a:lstStyle/>
                    <a:p>
                      <a:pPr algn="ctr" fontAlgn="b"/>
                      <a:r>
                        <a:rPr lang="nb-NO" sz="1400" u="none" strike="noStrike" dirty="0">
                          <a:effectLst/>
                        </a:rPr>
                        <a:t>60</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a:effectLst/>
                        </a:rPr>
                        <a:t>Paraguay</a:t>
                      </a:r>
                      <a:endParaRPr lang="nb-NO" sz="14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nb-NO" sz="1400" u="none" strike="noStrike" dirty="0">
                          <a:effectLst/>
                        </a:rPr>
                        <a:t>406 750</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619960396"/>
                  </a:ext>
                </a:extLst>
              </a:tr>
              <a:tr h="36000">
                <a:tc>
                  <a:txBody>
                    <a:bodyPr/>
                    <a:lstStyle/>
                    <a:p>
                      <a:pPr algn="ctr" fontAlgn="b"/>
                      <a:r>
                        <a:rPr lang="nb-NO" sz="1400" u="none" strike="noStrike" dirty="0">
                          <a:effectLst/>
                        </a:rPr>
                        <a:t>61</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a:effectLst/>
                        </a:rPr>
                        <a:t>Zimbabwe</a:t>
                      </a:r>
                      <a:endParaRPr lang="nb-NO" sz="14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nb-NO" sz="1400" u="none" strike="noStrike" dirty="0">
                          <a:effectLst/>
                        </a:rPr>
                        <a:t>390</a:t>
                      </a:r>
                      <a:r>
                        <a:rPr lang="nb-NO" sz="1400" u="none" strike="noStrike" baseline="0" dirty="0">
                          <a:effectLst/>
                        </a:rPr>
                        <a:t> </a:t>
                      </a:r>
                      <a:r>
                        <a:rPr lang="nb-NO" sz="1400" u="none" strike="noStrike" dirty="0">
                          <a:effectLst/>
                        </a:rPr>
                        <a:t>580</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635619804"/>
                  </a:ext>
                </a:extLst>
              </a:tr>
              <a:tr h="36000">
                <a:tc>
                  <a:txBody>
                    <a:bodyPr/>
                    <a:lstStyle/>
                    <a:p>
                      <a:pPr algn="ctr" fontAlgn="b"/>
                      <a:r>
                        <a:rPr lang="nb-NO" sz="1400" u="none" strike="noStrike" dirty="0">
                          <a:effectLst/>
                        </a:rPr>
                        <a:t>62</a:t>
                      </a:r>
                      <a:endParaRPr lang="nb-NO" sz="14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l" fontAlgn="b"/>
                      <a:r>
                        <a:rPr lang="nb-NO" sz="1400" u="none" strike="noStrike" dirty="0">
                          <a:effectLst/>
                        </a:rPr>
                        <a:t>Norway*</a:t>
                      </a:r>
                      <a:endParaRPr lang="nb-NO" sz="14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r" fontAlgn="b"/>
                      <a:r>
                        <a:rPr lang="nb-NO" sz="1400" u="none" strike="noStrike" dirty="0">
                          <a:effectLst/>
                        </a:rPr>
                        <a:t>385 250</a:t>
                      </a:r>
                      <a:endParaRPr lang="nb-NO" sz="14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extLst>
                  <a:ext uri="{0D108BD9-81ED-4DB2-BD59-A6C34878D82A}">
                    <a16:rowId xmlns:a16="http://schemas.microsoft.com/office/drawing/2014/main" val="2117516862"/>
                  </a:ext>
                </a:extLst>
              </a:tr>
              <a:tr h="36000">
                <a:tc>
                  <a:txBody>
                    <a:bodyPr/>
                    <a:lstStyle/>
                    <a:p>
                      <a:pPr algn="ctr" fontAlgn="b"/>
                      <a:r>
                        <a:rPr lang="nb-NO" sz="1400" u="none" strike="noStrike" dirty="0">
                          <a:effectLst/>
                        </a:rPr>
                        <a:t>63</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dirty="0">
                          <a:effectLst/>
                        </a:rPr>
                        <a:t>Japan</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nb-NO" sz="1400" u="none" strike="noStrike" dirty="0">
                          <a:effectLst/>
                        </a:rPr>
                        <a:t>377</a:t>
                      </a:r>
                      <a:r>
                        <a:rPr lang="nb-NO" sz="1400" u="none" strike="noStrike" baseline="0" dirty="0">
                          <a:effectLst/>
                        </a:rPr>
                        <a:t> </a:t>
                      </a:r>
                      <a:r>
                        <a:rPr lang="nb-NO" sz="1400" u="none" strike="noStrike" dirty="0">
                          <a:effectLst/>
                        </a:rPr>
                        <a:t>835</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670783345"/>
                  </a:ext>
                </a:extLst>
              </a:tr>
              <a:tr h="36000">
                <a:tc>
                  <a:txBody>
                    <a:bodyPr/>
                    <a:lstStyle/>
                    <a:p>
                      <a:pPr algn="ctr" fontAlgn="b"/>
                      <a:r>
                        <a:rPr lang="nb-NO" sz="1400" u="none" strike="noStrike" dirty="0">
                          <a:effectLst/>
                        </a:rPr>
                        <a:t>64</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400" u="none" strike="noStrike" dirty="0">
                          <a:effectLst/>
                        </a:rPr>
                        <a:t>Germany</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nb-NO" sz="1400" u="none" strike="noStrike" dirty="0">
                          <a:effectLst/>
                        </a:rPr>
                        <a:t>357</a:t>
                      </a:r>
                      <a:r>
                        <a:rPr lang="nb-NO" sz="1400" u="none" strike="noStrike" baseline="0" dirty="0">
                          <a:effectLst/>
                        </a:rPr>
                        <a:t> </a:t>
                      </a:r>
                      <a:r>
                        <a:rPr lang="nb-NO" sz="1400" u="none" strike="noStrike" dirty="0">
                          <a:effectLst/>
                        </a:rPr>
                        <a:t>021</a:t>
                      </a:r>
                      <a:endParaRPr lang="nb-NO" sz="1400" b="0" i="0" u="none" strike="noStrike" dirty="0">
                        <a:solidFill>
                          <a:srgbClr val="000000"/>
                        </a:solidFill>
                        <a:effectLst/>
                        <a:latin typeface="Calibri" panose="020F0502020204030204" pitchFamily="34" charset="0"/>
                      </a:endParaRPr>
                    </a:p>
                  </a:txBody>
                  <a:tcPr marL="4763" marR="4763" marT="4763"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nb-NO" sz="1400" u="none" strike="noStrike" dirty="0">
                          <a:effectLst/>
                        </a:rPr>
                        <a:t>km</a:t>
                      </a:r>
                      <a:r>
                        <a:rPr lang="nb-NO" sz="1400" u="none" strike="noStrike" baseline="30000" dirty="0">
                          <a:effectLst/>
                        </a:rPr>
                        <a:t>2</a:t>
                      </a:r>
                      <a:endParaRPr lang="nb-NO" sz="14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433959806"/>
                  </a:ext>
                </a:extLst>
              </a:tr>
              <a:tr h="228926">
                <a:tc gridSpan="4">
                  <a:txBody>
                    <a:bodyPr/>
                    <a:lstStyle/>
                    <a:p>
                      <a:pPr algn="ctr" fontAlgn="b"/>
                      <a:r>
                        <a:rPr lang="nb-NO" sz="1050" u="none" strike="noStrike" dirty="0">
                          <a:effectLst/>
                        </a:rPr>
                        <a:t>*Queen</a:t>
                      </a:r>
                      <a:r>
                        <a:rPr lang="nb-NO" sz="1050" u="none" strike="noStrike" baseline="0" dirty="0">
                          <a:effectLst/>
                        </a:rPr>
                        <a:t> Maud Land 2.7 Mill km</a:t>
                      </a:r>
                      <a:r>
                        <a:rPr lang="nb-NO" sz="1050" u="none" strike="noStrike" baseline="30000" dirty="0">
                          <a:effectLst/>
                        </a:rPr>
                        <a:t>2 </a:t>
                      </a:r>
                      <a:r>
                        <a:rPr lang="nb-NO" sz="1050" u="none" strike="noStrike" baseline="0" dirty="0">
                          <a:effectLst/>
                        </a:rPr>
                        <a:t>=&gt; # 7 (India #8)</a:t>
                      </a:r>
                      <a:endParaRPr lang="nb-NO" sz="1050" b="0" i="0" u="none" strike="noStrike" baseline="30000" dirty="0">
                        <a:solidFill>
                          <a:srgbClr val="000000"/>
                        </a:solidFill>
                        <a:effectLst/>
                        <a:latin typeface="Calibri" panose="020F0502020204030204" pitchFamily="34" charset="0"/>
                      </a:endParaRPr>
                    </a:p>
                  </a:txBody>
                  <a:tcPr marL="4763" marR="4763" marT="4763" marB="0" anchor="b"/>
                </a:tc>
                <a:tc hMerge="1">
                  <a:txBody>
                    <a:bodyPr/>
                    <a:lstStyle/>
                    <a:p>
                      <a:pPr algn="l" fontAlgn="b"/>
                      <a:endParaRPr lang="nb-NO"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pPr algn="r" fontAlgn="b"/>
                      <a:endParaRPr lang="nb-NO"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nb-NO" sz="1100" b="0" i="0" u="none" strike="noStrike" baseline="30000"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580789371"/>
                  </a:ext>
                </a:extLst>
              </a:tr>
            </a:tbl>
          </a:graphicData>
        </a:graphic>
      </p:graphicFrame>
      <p:graphicFrame>
        <p:nvGraphicFramePr>
          <p:cNvPr id="24" name="Table 23"/>
          <p:cNvGraphicFramePr>
            <a:graphicFrameLocks noGrp="1"/>
          </p:cNvGraphicFramePr>
          <p:nvPr/>
        </p:nvGraphicFramePr>
        <p:xfrm>
          <a:off x="8185238" y="4541218"/>
          <a:ext cx="3651161" cy="938215"/>
        </p:xfrm>
        <a:graphic>
          <a:graphicData uri="http://schemas.openxmlformats.org/drawingml/2006/table">
            <a:tbl>
              <a:tblPr>
                <a:tableStyleId>{C083E6E3-FA7D-4D7B-A595-EF9225AFEA82}</a:tableStyleId>
              </a:tblPr>
              <a:tblGrid>
                <a:gridCol w="360341">
                  <a:extLst>
                    <a:ext uri="{9D8B030D-6E8A-4147-A177-3AD203B41FA5}">
                      <a16:colId xmlns:a16="http://schemas.microsoft.com/office/drawing/2014/main" val="1427274531"/>
                    </a:ext>
                  </a:extLst>
                </a:gridCol>
                <a:gridCol w="1842189">
                  <a:extLst>
                    <a:ext uri="{9D8B030D-6E8A-4147-A177-3AD203B41FA5}">
                      <a16:colId xmlns:a16="http://schemas.microsoft.com/office/drawing/2014/main" val="2567476989"/>
                    </a:ext>
                  </a:extLst>
                </a:gridCol>
                <a:gridCol w="876663">
                  <a:extLst>
                    <a:ext uri="{9D8B030D-6E8A-4147-A177-3AD203B41FA5}">
                      <a16:colId xmlns:a16="http://schemas.microsoft.com/office/drawing/2014/main" val="3645232772"/>
                    </a:ext>
                  </a:extLst>
                </a:gridCol>
                <a:gridCol w="571968">
                  <a:extLst>
                    <a:ext uri="{9D8B030D-6E8A-4147-A177-3AD203B41FA5}">
                      <a16:colId xmlns:a16="http://schemas.microsoft.com/office/drawing/2014/main" val="3006126585"/>
                    </a:ext>
                  </a:extLst>
                </a:gridCol>
              </a:tblGrid>
              <a:tr h="180975">
                <a:tc>
                  <a:txBody>
                    <a:bodyPr/>
                    <a:lstStyle/>
                    <a:p>
                      <a:pPr algn="ctr" fontAlgn="b"/>
                      <a:r>
                        <a:rPr lang="nb-NO" sz="1200" u="none" strike="noStrike" dirty="0">
                          <a:effectLst/>
                        </a:rPr>
                        <a:t>114</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Slovakia</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5,426,252</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0.073%</a:t>
                      </a:r>
                      <a:endParaRPr lang="nb-NO" sz="12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785400156"/>
                  </a:ext>
                </a:extLst>
              </a:tr>
              <a:tr h="180975">
                <a:tc>
                  <a:txBody>
                    <a:bodyPr/>
                    <a:lstStyle/>
                    <a:p>
                      <a:pPr algn="ctr" fontAlgn="b"/>
                      <a:r>
                        <a:rPr lang="nb-NO" sz="1200" u="none" strike="noStrike" dirty="0">
                          <a:effectLst/>
                        </a:rPr>
                        <a:t>115</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Eritrea</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5,352,000</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dirty="0">
                          <a:effectLst/>
                        </a:rPr>
                        <a:t>0.072%</a:t>
                      </a:r>
                      <a:endParaRPr lang="nb-NO" sz="12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489632742"/>
                  </a:ext>
                </a:extLst>
              </a:tr>
              <a:tr h="180975">
                <a:tc>
                  <a:txBody>
                    <a:bodyPr/>
                    <a:lstStyle/>
                    <a:p>
                      <a:pPr algn="ctr" fontAlgn="b"/>
                      <a:r>
                        <a:rPr lang="nb-NO" sz="1200" u="none" strike="noStrike" dirty="0">
                          <a:effectLst/>
                        </a:rPr>
                        <a:t>116</a:t>
                      </a:r>
                      <a:endParaRPr lang="nb-NO" sz="12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l" fontAlgn="b"/>
                      <a:r>
                        <a:rPr lang="nb-NO" sz="1200" u="none" strike="noStrike">
                          <a:effectLst/>
                        </a:rPr>
                        <a:t>Norway</a:t>
                      </a:r>
                      <a:endParaRPr lang="nb-NO" sz="1200" b="0" i="0" u="none" strike="noStrike">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l" fontAlgn="b"/>
                      <a:r>
                        <a:rPr lang="nb-NO" sz="1200" u="none" strike="noStrike">
                          <a:effectLst/>
                        </a:rPr>
                        <a:t>5,252,166</a:t>
                      </a:r>
                      <a:endParaRPr lang="nb-NO" sz="1200" b="0" i="0" u="none" strike="noStrike">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tc>
                  <a:txBody>
                    <a:bodyPr/>
                    <a:lstStyle/>
                    <a:p>
                      <a:pPr algn="l" fontAlgn="b"/>
                      <a:r>
                        <a:rPr lang="nb-NO" sz="1200" u="none" strike="noStrike" dirty="0">
                          <a:effectLst/>
                        </a:rPr>
                        <a:t>0.07%</a:t>
                      </a:r>
                      <a:endParaRPr lang="nb-NO" sz="1200" b="0" i="0" u="none" strike="noStrike" dirty="0">
                        <a:solidFill>
                          <a:srgbClr val="000000"/>
                        </a:solidFill>
                        <a:effectLst/>
                        <a:latin typeface="Calibri" panose="020F0502020204030204" pitchFamily="34" charset="0"/>
                      </a:endParaRPr>
                    </a:p>
                  </a:txBody>
                  <a:tcPr marL="4763" marR="4763" marT="4763" marB="0" anchor="b">
                    <a:solidFill>
                      <a:schemeClr val="bg1">
                        <a:lumMod val="65000"/>
                        <a:alpha val="70000"/>
                      </a:schemeClr>
                    </a:solidFill>
                  </a:tcPr>
                </a:tc>
                <a:extLst>
                  <a:ext uri="{0D108BD9-81ED-4DB2-BD59-A6C34878D82A}">
                    <a16:rowId xmlns:a16="http://schemas.microsoft.com/office/drawing/2014/main" val="121371860"/>
                  </a:ext>
                </a:extLst>
              </a:tr>
              <a:tr h="180975">
                <a:tc>
                  <a:txBody>
                    <a:bodyPr/>
                    <a:lstStyle/>
                    <a:p>
                      <a:pPr algn="ctr" fontAlgn="b"/>
                      <a:r>
                        <a:rPr lang="nb-NO" sz="1200" u="none" strike="noStrike" dirty="0">
                          <a:effectLst/>
                        </a:rPr>
                        <a:t>117</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Central African Republic</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4,998,000</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0.067%</a:t>
                      </a:r>
                      <a:endParaRPr lang="nb-NO" sz="12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626659222"/>
                  </a:ext>
                </a:extLst>
              </a:tr>
              <a:tr h="180975">
                <a:tc>
                  <a:txBody>
                    <a:bodyPr/>
                    <a:lstStyle/>
                    <a:p>
                      <a:pPr algn="ctr" fontAlgn="b"/>
                      <a:r>
                        <a:rPr lang="nb-NO" sz="1200" u="none" strike="noStrike" dirty="0">
                          <a:effectLst/>
                        </a:rPr>
                        <a:t>118</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dirty="0">
                          <a:effectLst/>
                        </a:rPr>
                        <a:t>Costa Rica</a:t>
                      </a:r>
                      <a:endParaRPr lang="nb-NO"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a:effectLst/>
                        </a:rPr>
                        <a:t>4,890,379</a:t>
                      </a:r>
                      <a:endParaRPr lang="nb-NO" sz="12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nb-NO" sz="1200" u="none" strike="noStrike" dirty="0">
                          <a:effectLst/>
                        </a:rPr>
                        <a:t>0.065%</a:t>
                      </a:r>
                      <a:endParaRPr lang="nb-NO" sz="12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309386793"/>
                  </a:ext>
                </a:extLst>
              </a:tr>
            </a:tbl>
          </a:graphicData>
        </a:graphic>
      </p:graphicFrame>
    </p:spTree>
    <p:extLst>
      <p:ext uri="{BB962C8B-B14F-4D97-AF65-F5344CB8AC3E}">
        <p14:creationId xmlns:p14="http://schemas.microsoft.com/office/powerpoint/2010/main" val="506821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9B07DB2-08C7-4DA1-940D-CE89211B4165}"/>
              </a:ext>
            </a:extLst>
          </p:cNvPr>
          <p:cNvGrpSpPr/>
          <p:nvPr/>
        </p:nvGrpSpPr>
        <p:grpSpPr>
          <a:xfrm>
            <a:off x="1709157" y="3076321"/>
            <a:ext cx="6698673" cy="280776"/>
            <a:chOff x="0" y="3076322"/>
            <a:chExt cx="7488226" cy="216001"/>
          </a:xfrm>
        </p:grpSpPr>
        <p:sp>
          <p:nvSpPr>
            <p:cNvPr id="15" name="Chevron 5">
              <a:extLst>
                <a:ext uri="{FF2B5EF4-FFF2-40B4-BE49-F238E27FC236}">
                  <a16:creationId xmlns:a16="http://schemas.microsoft.com/office/drawing/2014/main" id="{1273C134-7E34-46E3-B597-3F9DB031E45F}"/>
                </a:ext>
              </a:extLst>
            </p:cNvPr>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1300</a:t>
              </a:r>
            </a:p>
          </p:txBody>
        </p:sp>
        <p:sp>
          <p:nvSpPr>
            <p:cNvPr id="16" name="Chevron 11">
              <a:extLst>
                <a:ext uri="{FF2B5EF4-FFF2-40B4-BE49-F238E27FC236}">
                  <a16:creationId xmlns:a16="http://schemas.microsoft.com/office/drawing/2014/main" id="{F2806C93-E8C6-462D-A003-5E225958F7DF}"/>
                </a:ext>
              </a:extLst>
            </p:cNvPr>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7" name="Chevron 13">
              <a:extLst>
                <a:ext uri="{FF2B5EF4-FFF2-40B4-BE49-F238E27FC236}">
                  <a16:creationId xmlns:a16="http://schemas.microsoft.com/office/drawing/2014/main" id="{82094146-2EF0-43E8-9CC6-691082AFD61A}"/>
                </a:ext>
              </a:extLst>
            </p:cNvPr>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18" name="Chevron 35">
              <a:extLst>
                <a:ext uri="{FF2B5EF4-FFF2-40B4-BE49-F238E27FC236}">
                  <a16:creationId xmlns:a16="http://schemas.microsoft.com/office/drawing/2014/main" id="{C36FA3F2-C834-425E-95F4-6D79163EB0A3}"/>
                </a:ext>
              </a:extLst>
            </p:cNvPr>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3" name="Title 2"/>
          <p:cNvSpPr>
            <a:spLocks noGrp="1"/>
          </p:cNvSpPr>
          <p:nvPr>
            <p:ph type="title"/>
          </p:nvPr>
        </p:nvSpPr>
        <p:spPr/>
        <p:txBody>
          <a:bodyPr/>
          <a:lstStyle/>
          <a:p>
            <a:r>
              <a:rPr lang="nb-NO" dirty="0"/>
              <a:t>Long </a:t>
            </a:r>
            <a:r>
              <a:rPr lang="nb-NO" dirty="0" err="1"/>
              <a:t>Hydroelectricity</a:t>
            </a:r>
            <a:r>
              <a:rPr lang="nb-NO" dirty="0"/>
              <a:t> </a:t>
            </a:r>
            <a:r>
              <a:rPr lang="nb-NO" dirty="0" err="1"/>
              <a:t>History</a:t>
            </a:r>
            <a:endParaRPr lang="nb-NO" dirty="0"/>
          </a:p>
        </p:txBody>
      </p:sp>
      <p:grpSp>
        <p:nvGrpSpPr>
          <p:cNvPr id="2055" name="Group 2054"/>
          <p:cNvGrpSpPr/>
          <p:nvPr/>
        </p:nvGrpSpPr>
        <p:grpSpPr>
          <a:xfrm>
            <a:off x="3969331" y="3076322"/>
            <a:ext cx="6698673"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pic>
        <p:nvPicPr>
          <p:cNvPr id="2052" name="Picture 4" descr="Relatert bilde">
            <a:extLst>
              <a:ext uri="{FF2B5EF4-FFF2-40B4-BE49-F238E27FC236}">
                <a16:creationId xmlns:a16="http://schemas.microsoft.com/office/drawing/2014/main" id="{97F9BB2D-FEFE-40A2-AAAC-F6D3F5C4D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525" y="3685309"/>
            <a:ext cx="3975198" cy="23133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rt bilde">
            <a:extLst>
              <a:ext uri="{FF2B5EF4-FFF2-40B4-BE49-F238E27FC236}">
                <a16:creationId xmlns:a16="http://schemas.microsoft.com/office/drawing/2014/main" id="{C08977B1-FA16-49F9-8E5F-996388058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5" y="3680236"/>
            <a:ext cx="4072475" cy="232541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or: Elbow 4">
            <a:extLst>
              <a:ext uri="{FF2B5EF4-FFF2-40B4-BE49-F238E27FC236}">
                <a16:creationId xmlns:a16="http://schemas.microsoft.com/office/drawing/2014/main" id="{3D7E3C70-A0B2-47A9-BE5A-128CA10E1F56}"/>
              </a:ext>
            </a:extLst>
          </p:cNvPr>
          <p:cNvCxnSpPr>
            <a:cxnSpLocks/>
            <a:stCxn id="2052" idx="1"/>
          </p:cNvCxnSpPr>
          <p:nvPr/>
        </p:nvCxnSpPr>
        <p:spPr bwMode="auto">
          <a:xfrm rot="10800000">
            <a:off x="1863435" y="3357106"/>
            <a:ext cx="160090" cy="1484881"/>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509618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Hydroelectricity</a:t>
            </a:r>
            <a:r>
              <a:rPr lang="nb-NO" dirty="0"/>
              <a:t> </a:t>
            </a:r>
            <a:r>
              <a:rPr lang="nb-NO" dirty="0" err="1"/>
              <a:t>History</a:t>
            </a:r>
            <a:endParaRPr lang="nb-NO" dirty="0"/>
          </a:p>
        </p:txBody>
      </p:sp>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pic>
        <p:nvPicPr>
          <p:cNvPr id="2063" name="Picture 206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7854" y="3489158"/>
            <a:ext cx="2053093" cy="2626834"/>
          </a:xfrm>
          <a:prstGeom prst="rect">
            <a:avLst/>
          </a:prstGeom>
        </p:spPr>
      </p:pic>
      <p:pic>
        <p:nvPicPr>
          <p:cNvPr id="2064" name="Picture 20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9680" y="3559400"/>
            <a:ext cx="3539226" cy="2657709"/>
          </a:xfrm>
          <a:prstGeom prst="rect">
            <a:avLst/>
          </a:prstGeom>
        </p:spPr>
      </p:pic>
    </p:spTree>
    <p:extLst>
      <p:ext uri="{BB962C8B-B14F-4D97-AF65-F5344CB8AC3E}">
        <p14:creationId xmlns:p14="http://schemas.microsoft.com/office/powerpoint/2010/main" val="275139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Long </a:t>
            </a:r>
            <a:r>
              <a:rPr lang="nb-NO" dirty="0" err="1"/>
              <a:t>Hydroelectric</a:t>
            </a:r>
            <a:r>
              <a:rPr lang="nb-NO" dirty="0"/>
              <a:t> </a:t>
            </a:r>
            <a:r>
              <a:rPr lang="nb-NO" dirty="0" err="1"/>
              <a:t>History</a:t>
            </a:r>
            <a:endParaRPr lang="nb-NO" dirty="0"/>
          </a:p>
        </p:txBody>
      </p:sp>
      <p:pic>
        <p:nvPicPr>
          <p:cNvPr id="27" name="Picture 2" descr="http://www.jfccivilengineer.com/images/turbin5.gif"/>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43157" y="3526948"/>
            <a:ext cx="2061369" cy="2701386"/>
          </a:xfrm>
          <a:prstGeom prst="rect">
            <a:avLst/>
          </a:prstGeom>
          <a:noFill/>
        </p:spPr>
      </p:pic>
      <p:grpSp>
        <p:nvGrpSpPr>
          <p:cNvPr id="2055" name="Group 2054"/>
          <p:cNvGrpSpPr/>
          <p:nvPr/>
        </p:nvGrpSpPr>
        <p:grpSpPr>
          <a:xfrm>
            <a:off x="1524000" y="3076322"/>
            <a:ext cx="9144000" cy="280776"/>
            <a:chOff x="0" y="3076322"/>
            <a:chExt cx="7488226" cy="216001"/>
          </a:xfrm>
        </p:grpSpPr>
        <p:sp>
          <p:nvSpPr>
            <p:cNvPr id="6" name="Chevron 5"/>
            <p:cNvSpPr/>
            <p:nvPr/>
          </p:nvSpPr>
          <p:spPr bwMode="auto">
            <a:xfrm>
              <a:off x="0" y="3076323"/>
              <a:ext cx="1223346"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r>
                <a:rPr lang="nb-NO" sz="1200" dirty="0">
                  <a:solidFill>
                    <a:schemeClr val="bg1"/>
                  </a:solidFill>
                  <a:latin typeface="Arial" charset="0"/>
                  <a:ea typeface="ＭＳ Ｐゴシック" charset="0"/>
                </a:rPr>
                <a:t>1700</a:t>
              </a:r>
            </a:p>
          </p:txBody>
        </p:sp>
        <p:sp>
          <p:nvSpPr>
            <p:cNvPr id="12" name="Chevron 11"/>
            <p:cNvSpPr/>
            <p:nvPr/>
          </p:nvSpPr>
          <p:spPr bwMode="auto">
            <a:xfrm>
              <a:off x="1217539" y="3076322"/>
              <a:ext cx="300117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1800</a:t>
              </a:r>
            </a:p>
          </p:txBody>
        </p:sp>
        <p:sp>
          <p:nvSpPr>
            <p:cNvPr id="14" name="Chevron 13"/>
            <p:cNvSpPr/>
            <p:nvPr/>
          </p:nvSpPr>
          <p:spPr bwMode="auto">
            <a:xfrm>
              <a:off x="6585600" y="3076322"/>
              <a:ext cx="902626" cy="216000"/>
            </a:xfrm>
            <a:prstGeom prst="chevron">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2000</a:t>
              </a:r>
            </a:p>
          </p:txBody>
        </p:sp>
        <p:sp>
          <p:nvSpPr>
            <p:cNvPr id="36" name="Chevron 35"/>
            <p:cNvSpPr/>
            <p:nvPr/>
          </p:nvSpPr>
          <p:spPr bwMode="auto">
            <a:xfrm>
              <a:off x="4014814" y="3076322"/>
              <a:ext cx="2682019" cy="216000"/>
            </a:xfrm>
            <a:prstGeom prst="chevron">
              <a:avLst>
                <a:gd name="adj" fmla="val 0"/>
              </a:avLst>
            </a:prstGeom>
            <a:solidFill>
              <a:schemeClr val="bg1">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a:r>
                <a:rPr lang="nb-NO" sz="1200" dirty="0">
                  <a:solidFill>
                    <a:schemeClr val="bg1"/>
                  </a:solidFill>
                  <a:latin typeface="Arial" charset="0"/>
                  <a:ea typeface="ＭＳ Ｐゴシック" charset="0"/>
                </a:rPr>
                <a:t>1900</a:t>
              </a:r>
            </a:p>
          </p:txBody>
        </p:sp>
      </p:grpSp>
      <p:sp>
        <p:nvSpPr>
          <p:cNvPr id="2056" name="Line Callout 2 (No Border) 2055"/>
          <p:cNvSpPr/>
          <p:nvPr/>
        </p:nvSpPr>
        <p:spPr bwMode="auto">
          <a:xfrm flipH="1">
            <a:off x="1478800" y="3417277"/>
            <a:ext cx="1095193" cy="995764"/>
          </a:xfrm>
          <a:prstGeom prst="callout2">
            <a:avLst>
              <a:gd name="adj1" fmla="val 18750"/>
              <a:gd name="adj2" fmla="val -8333"/>
              <a:gd name="adj3" fmla="val 18750"/>
              <a:gd name="adj4" fmla="val -16667"/>
              <a:gd name="adj5" fmla="val -2842"/>
              <a:gd name="adj6" fmla="val -16389"/>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1770’s France </a:t>
            </a:r>
            <a:r>
              <a:rPr lang="en-US" sz="1000" dirty="0">
                <a:latin typeface="Arial" charset="0"/>
                <a:ea typeface="ＭＳ Ｐゴシック" charset="0"/>
              </a:rPr>
              <a:t>First description of vertical- and horizontal-axis hydraulic machines</a:t>
            </a:r>
          </a:p>
        </p:txBody>
      </p:sp>
      <p:sp>
        <p:nvSpPr>
          <p:cNvPr id="52" name="Line Callout 2 (No Border) 51"/>
          <p:cNvSpPr/>
          <p:nvPr/>
        </p:nvSpPr>
        <p:spPr bwMode="auto">
          <a:xfrm flipH="1">
            <a:off x="3010763" y="3401961"/>
            <a:ext cx="1690497" cy="373393"/>
          </a:xfrm>
          <a:prstGeom prst="callout2">
            <a:avLst>
              <a:gd name="adj1" fmla="val 19107"/>
              <a:gd name="adj2" fmla="val -1724"/>
              <a:gd name="adj3" fmla="val 18751"/>
              <a:gd name="adj4" fmla="val -5070"/>
              <a:gd name="adj5" fmla="val -6950"/>
              <a:gd name="adj6" fmla="val -5428"/>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r"/>
            <a:r>
              <a:rPr lang="en-US" sz="1000" b="1" dirty="0">
                <a:latin typeface="Arial" charset="0"/>
                <a:ea typeface="ＭＳ Ｐゴシック" charset="0"/>
              </a:rPr>
              <a:t>1849 America</a:t>
            </a:r>
          </a:p>
          <a:p>
            <a:pPr algn="r"/>
            <a:r>
              <a:rPr lang="en-US" sz="1000" dirty="0">
                <a:latin typeface="Arial" charset="0"/>
                <a:ea typeface="ＭＳ Ｐゴシック" charset="0"/>
              </a:rPr>
              <a:t>Francis turbine invented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381" y="3864543"/>
            <a:ext cx="1789028" cy="2370462"/>
          </a:xfrm>
          <a:prstGeom prst="rect">
            <a:avLst/>
          </a:prstGeom>
        </p:spPr>
      </p:pic>
    </p:spTree>
    <p:extLst>
      <p:ext uri="{BB962C8B-B14F-4D97-AF65-F5344CB8AC3E}">
        <p14:creationId xmlns:p14="http://schemas.microsoft.com/office/powerpoint/2010/main" val="1274982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NTNU-mal">
  <a:themeElements>
    <a:clrScheme name="tom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36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36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om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om_liggen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om_liggen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om_liggen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om_liggen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om_liggen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om_liggen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1 Introduction.potx" id="{760A2C97-FD91-433C-BF63-8B21BDEF3CC9}" vid="{2D87439E-2552-4138-A449-F8C45027108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BCE81D99BC9646A115FC9D2B636F83" ma:contentTypeVersion="15" ma:contentTypeDescription="Create a new document." ma:contentTypeScope="" ma:versionID="4a950a8fc61135587dc2b74618a5fc7e">
  <xsd:schema xmlns:xsd="http://www.w3.org/2001/XMLSchema" xmlns:xs="http://www.w3.org/2001/XMLSchema" xmlns:p="http://schemas.microsoft.com/office/2006/metadata/properties" xmlns:ns2="449bb295-ce6e-4c08-881d-c75d69b085bd" xmlns:ns3="46e74016-93b8-4929-a513-c52a085ece99" targetNamespace="http://schemas.microsoft.com/office/2006/metadata/properties" ma:root="true" ma:fieldsID="c82641827e3a7a06802f5476ecf75fee" ns2:_="" ns3:_="">
    <xsd:import namespace="449bb295-ce6e-4c08-881d-c75d69b085bd"/>
    <xsd:import namespace="46e74016-93b8-4929-a513-c52a085ece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bb295-ce6e-4c08-881d-c75d69b085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e7bc199-5fe5-462f-a3d8-26f806c1f49a"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6e74016-93b8-4929-a513-c52a085ece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8022d05-2930-4bb1-ae62-e52518d124c9}" ma:internalName="TaxCatchAll" ma:showField="CatchAllData" ma:web="46e74016-93b8-4929-a513-c52a085ece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04A55D-A897-44BC-B56A-0748A8024057}"/>
</file>

<file path=customXml/itemProps2.xml><?xml version="1.0" encoding="utf-8"?>
<ds:datastoreItem xmlns:ds="http://schemas.openxmlformats.org/officeDocument/2006/customXml" ds:itemID="{04259864-7D2C-4000-AAA3-30385809E77F}"/>
</file>

<file path=docProps/app.xml><?xml version="1.0" encoding="utf-8"?>
<Properties xmlns="http://schemas.openxmlformats.org/officeDocument/2006/extended-properties" xmlns:vt="http://schemas.openxmlformats.org/officeDocument/2006/docPropsVTypes">
  <Template/>
  <TotalTime>0</TotalTime>
  <Words>20322</Words>
  <Application>Microsoft Office PowerPoint</Application>
  <PresentationFormat>Widescreen</PresentationFormat>
  <Paragraphs>1237</Paragraphs>
  <Slides>42</Slides>
  <Notes>24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vt:lpstr>
      <vt:lpstr>Calibri</vt:lpstr>
      <vt:lpstr>Cambria</vt:lpstr>
      <vt:lpstr>Cambria Math</vt:lpstr>
      <vt:lpstr>Eras Light ITC</vt:lpstr>
      <vt:lpstr>NTNU-DIN</vt:lpstr>
      <vt:lpstr>Times</vt:lpstr>
      <vt:lpstr>Times New Roman</vt:lpstr>
      <vt:lpstr>Wingdings</vt:lpstr>
      <vt:lpstr>NTNU-mal</vt:lpstr>
      <vt:lpstr>Office-tema</vt:lpstr>
      <vt:lpstr>PowerPoint Presentation</vt:lpstr>
      <vt:lpstr>PowerPoint Presentation</vt:lpstr>
      <vt:lpstr>PowerPoint Presentation</vt:lpstr>
      <vt:lpstr>Why learn Hydropower In Norway</vt:lpstr>
      <vt:lpstr>PowerPoint Presentation</vt:lpstr>
      <vt:lpstr>PowerPoint Presentation</vt:lpstr>
      <vt:lpstr>Long Hydroelectricity History</vt:lpstr>
      <vt:lpstr>Long Hydroelectricity History</vt:lpstr>
      <vt:lpstr>Long Hydroelectric History</vt:lpstr>
      <vt:lpstr>Long Hydroelectric History</vt:lpstr>
      <vt:lpstr>Long Hydroelectric History</vt:lpstr>
      <vt:lpstr>Long Hydroelectric History</vt:lpstr>
      <vt:lpstr>Long Hydroelectric History</vt:lpstr>
      <vt:lpstr>Long Hydroelectric History</vt:lpstr>
      <vt:lpstr>Long Hydroelectric History</vt:lpstr>
      <vt:lpstr>Long Hydroelectric History</vt:lpstr>
      <vt:lpstr>Long Hydroelectric History</vt:lpstr>
      <vt:lpstr>Long Hydroelectric History</vt:lpstr>
      <vt:lpstr>Long Hydroelectric History</vt:lpstr>
      <vt:lpstr>Long Hydroelectric History</vt:lpstr>
      <vt:lpstr>Long Hydroelectric History</vt:lpstr>
      <vt:lpstr>PowerPoint Presentation</vt:lpstr>
      <vt:lpstr>PowerPoint Presentation</vt:lpstr>
      <vt:lpstr>PowerPoint Presentation</vt:lpstr>
      <vt:lpstr>PowerPoint Presentation</vt:lpstr>
      <vt:lpstr>Challanges for future development of Hydropower</vt:lpstr>
      <vt:lpstr>PowerPoint Presentation</vt:lpstr>
      <vt:lpstr>PowerPoint Presentation</vt:lpstr>
      <vt:lpstr>PowerPoint Presentation</vt:lpstr>
      <vt:lpstr>PowerPoint Presentation</vt:lpstr>
      <vt:lpstr>The HydroPower Development Program</vt:lpstr>
      <vt:lpstr>About the HPD Program</vt:lpstr>
      <vt:lpstr>PowerPoint Presentation</vt:lpstr>
      <vt:lpstr>Where are the  students from….</vt:lpstr>
      <vt:lpstr>Statistics – of 92 students since year 2000</vt:lpstr>
      <vt:lpstr>PowerPoint Presentation</vt:lpstr>
      <vt:lpstr>The hydropower development programme</vt:lpstr>
      <vt:lpstr>The hydropower development programme</vt:lpstr>
      <vt:lpstr>The HPD Book Series</vt:lpstr>
      <vt:lpstr>Challanges for future of the Hydropower Developement Program</vt:lpstr>
      <vt:lpstr>PowerPoint Presentation</vt:lpstr>
      <vt:lpstr>PowerPoint Presentation</vt:lpstr>
    </vt:vector>
  </TitlesOfParts>
  <Company>IVT, NTNU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Oddbjørn Bruland</dc:creator>
  <cp:lastModifiedBy>Oddbjørn Bruland</cp:lastModifiedBy>
  <cp:revision>174</cp:revision>
  <cp:lastPrinted>2005-02-28T10:56:27Z</cp:lastPrinted>
  <dcterms:created xsi:type="dcterms:W3CDTF">2017-01-03T09:36:15Z</dcterms:created>
  <dcterms:modified xsi:type="dcterms:W3CDTF">2023-06-12T07:40:50Z</dcterms:modified>
</cp:coreProperties>
</file>