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2"/>
    <p:restoredTop sz="94694"/>
  </p:normalViewPr>
  <p:slideViewPr>
    <p:cSldViewPr snapToGrid="0">
      <p:cViewPr varScale="1">
        <p:scale>
          <a:sx n="121" d="100"/>
          <a:sy n="121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C288C-B3B3-DD46-AC38-E5A9A7B2AF98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435C-47B4-174C-A2B3-31918FAF41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2560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6435C-47B4-174C-A2B3-31918FAF41D7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610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38A-10FE-CF91-2B09-F5ABB7F20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05065-1358-72C8-CD42-0445BC5A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7C46D-B757-AAE2-4ADE-38D1D1F1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F6A0-CA3F-F529-41EF-813E32B8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13E5-C117-C434-354C-64A08F03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0305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D8DD-6E36-C977-6458-D2A87E37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CA772-E381-840D-E61B-EF9975C4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D9A9-8D9D-370E-C2FB-5D26027D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0252F-8543-779C-8E93-D8E6277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E13DB-8A86-824A-075F-1067A97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0349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DD622-2BDD-4761-F60A-D8A4159A5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4F465-6837-4B54-732E-6C50EF1F9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A0CC8-CB30-B477-81FF-C93248D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AF23-ECAF-02D1-99D3-15AEDE8A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86487-09BF-80EA-23DD-B2A57BA8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6294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774B-6290-97CC-C497-BC55D109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5199-183C-8B1E-316F-20F6D0FC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D074-B7A5-3732-8AB5-58E5A548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F6AE-2349-0BD0-E2B9-71291F37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4061B-829B-71CA-DC77-FFF2058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36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1FC1-EDF7-5905-F266-6DD8BC20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BC5B-D67D-0B65-0124-B0EACCE60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D452-00AE-75EE-4CCE-754758C4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68C54-9E46-4858-669D-FBA24E09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FB13-0DC7-F6C1-E754-BAE5691D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6221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8AD6-7893-8F58-E605-3C5DBE76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DF374-D0F3-9E8C-BE1B-3F52DFAB2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8F4BB-A83A-CBCC-7E93-92140490C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432CD-A076-4412-DEFE-3BC90980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3B5D-F347-BFDD-6195-B4A00FB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F5A52-FF27-F3B1-CD39-C0D69C1D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2712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5465-7316-CD26-4E45-E3E0239D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9256F-96FB-0755-CF94-620F210C0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4BBB-7F32-5988-0898-6D58C33FE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5C64-7F3E-536D-5AE9-512DBFF5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4230D-BADA-6DAE-36BA-7E297FF70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6CDEB-89AC-27B9-28D2-5FDD6292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39B90-F03D-5F6E-D3DF-7D3B66E4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87059-208D-3320-9F14-57728F6C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3629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6337-FEDC-7684-9205-88F6C638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9D6D7-959F-D4BA-6815-981EF31A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EC0DC-E5C9-B244-92B0-A40EEAF0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DF733-9DF3-7834-9028-EBA4C944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6463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2295-6452-314B-4957-AA4A18BD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BEDFF-E71F-5ECF-F4D2-D5B5280E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006FD-B24B-F14C-7574-532FD318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1456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B7C2-028E-1554-CD7B-DC81F187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0372-B68C-02EA-8B62-AE818AAC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834C-B559-932F-7D61-73F53CEB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9B09A-D4DA-6E24-0812-7B13D9A0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1CB9F-813F-36D5-817C-DA87F966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21D9-17B0-4698-1945-278A3EBB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46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ED5E-83EF-DFEA-33A9-2C292AFB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38FDE-6E8D-8748-B85B-B45AADD7A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B7BA0-75EF-6D77-0029-9283C2CF2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8608E-419D-D6B0-8634-A6E79632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4B9D6-0D5C-B5C8-7671-3950E40B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D3927-D633-795A-DF23-769B684E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478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86B00-7567-DF9E-B8EB-336A79F0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4B01-ABD5-56E8-61FE-2E40D6DA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4A2B8-22E8-076C-757F-65D0C174C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D764-235C-914F-AA61-20FE9216311E}" type="datetimeFigureOut">
              <a:rPr lang="en-NO" smtClean="0"/>
              <a:t>05/12/2023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0AA8-B25F-C2A9-1E5B-A5C917CF6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09443-611B-EBFA-D1EC-E4BF591AD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C98A-E856-6A40-932B-0E292A7E9F7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116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metal container with a piece of black material on top&#10;&#10;Description automatically generated">
            <a:extLst>
              <a:ext uri="{FF2B5EF4-FFF2-40B4-BE49-F238E27FC236}">
                <a16:creationId xmlns:a16="http://schemas.microsoft.com/office/drawing/2014/main" id="{B800ADAC-F2F3-DC6C-FAB7-CD8E42DA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5"/>
          <a:stretch/>
        </p:blipFill>
        <p:spPr>
          <a:xfrm>
            <a:off x="1199898" y="338447"/>
            <a:ext cx="3168981" cy="6519553"/>
          </a:xfrm>
          <a:prstGeom prst="rect">
            <a:avLst/>
          </a:prstGeom>
        </p:spPr>
      </p:pic>
      <p:pic>
        <p:nvPicPr>
          <p:cNvPr id="7" name="Picture 6" descr="A screenshot of a text&#10;&#10;Description automatically generated">
            <a:extLst>
              <a:ext uri="{FF2B5EF4-FFF2-40B4-BE49-F238E27FC236}">
                <a16:creationId xmlns:a16="http://schemas.microsoft.com/office/drawing/2014/main" id="{54CAA80B-30B1-2BAE-0D43-FB88CBB60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5"/>
          <a:stretch/>
        </p:blipFill>
        <p:spPr>
          <a:xfrm>
            <a:off x="4709217" y="338446"/>
            <a:ext cx="3168981" cy="6519554"/>
          </a:xfrm>
          <a:prstGeom prst="rect">
            <a:avLst/>
          </a:prstGeom>
        </p:spPr>
      </p:pic>
      <p:pic>
        <p:nvPicPr>
          <p:cNvPr id="11" name="Picture 10" descr="A close-up of a text&#10;&#10;Description automatically generated">
            <a:extLst>
              <a:ext uri="{FF2B5EF4-FFF2-40B4-BE49-F238E27FC236}">
                <a16:creationId xmlns:a16="http://schemas.microsoft.com/office/drawing/2014/main" id="{1B181955-6BE0-B6A9-8CDC-BE3B964078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5"/>
          <a:stretch/>
        </p:blipFill>
        <p:spPr>
          <a:xfrm>
            <a:off x="8218536" y="338444"/>
            <a:ext cx="3168981" cy="65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5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B46F4-3FB4-7C40-AA1A-6771D0139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5"/>
          <a:stretch/>
        </p:blipFill>
        <p:spPr>
          <a:xfrm>
            <a:off x="606774" y="338446"/>
            <a:ext cx="3168981" cy="6519553"/>
          </a:xfrm>
          <a:prstGeom prst="rect">
            <a:avLst/>
          </a:prstGeom>
        </p:spPr>
      </p:pic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D92EA43F-B645-7B3D-B06E-A9B850891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5" b="-2078"/>
          <a:stretch/>
        </p:blipFill>
        <p:spPr>
          <a:xfrm>
            <a:off x="4511509" y="338446"/>
            <a:ext cx="3168981" cy="6662058"/>
          </a:xfrm>
          <a:prstGeom prst="rect">
            <a:avLst/>
          </a:prstGeom>
        </p:spPr>
      </p:pic>
      <p:pic>
        <p:nvPicPr>
          <p:cNvPr id="9" name="Picture 8" descr="A text on a page&#10;&#10;Description automatically generated">
            <a:extLst>
              <a:ext uri="{FF2B5EF4-FFF2-40B4-BE49-F238E27FC236}">
                <a16:creationId xmlns:a16="http://schemas.microsoft.com/office/drawing/2014/main" id="{448DA258-1C6A-6CCF-D8E0-6069ED83F1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5"/>
          <a:stretch/>
        </p:blipFill>
        <p:spPr>
          <a:xfrm>
            <a:off x="8200241" y="338445"/>
            <a:ext cx="3168981" cy="65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538B35F-B952-5B76-5F81-7213FC856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2"/>
          <a:stretch/>
        </p:blipFill>
        <p:spPr>
          <a:xfrm>
            <a:off x="483206" y="344384"/>
            <a:ext cx="3168981" cy="651361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6E0C3F-58F9-56A0-94F9-1D22E807B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2"/>
          <a:stretch/>
        </p:blipFill>
        <p:spPr>
          <a:xfrm>
            <a:off x="4511509" y="344382"/>
            <a:ext cx="3168981" cy="6513617"/>
          </a:xfrm>
          <a:prstGeom prst="rect">
            <a:avLst/>
          </a:prstGeom>
        </p:spPr>
      </p:pic>
      <p:pic>
        <p:nvPicPr>
          <p:cNvPr id="9" name="Picture 8" descr="A text on a page&#10;&#10;Description automatically generated">
            <a:extLst>
              <a:ext uri="{FF2B5EF4-FFF2-40B4-BE49-F238E27FC236}">
                <a16:creationId xmlns:a16="http://schemas.microsoft.com/office/drawing/2014/main" id="{EA238636-9EEA-B033-7A41-6D91532B4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2"/>
          <a:stretch/>
        </p:blipFill>
        <p:spPr>
          <a:xfrm>
            <a:off x="8391530" y="344382"/>
            <a:ext cx="3168981" cy="65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1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page&#10;&#10;Description automatically generated">
            <a:extLst>
              <a:ext uri="{FF2B5EF4-FFF2-40B4-BE49-F238E27FC236}">
                <a16:creationId xmlns:a16="http://schemas.microsoft.com/office/drawing/2014/main" id="{941EB29B-078B-9960-BDD1-484253B69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9"/>
          <a:stretch/>
        </p:blipFill>
        <p:spPr>
          <a:xfrm>
            <a:off x="853909" y="332508"/>
            <a:ext cx="3168981" cy="6525491"/>
          </a:xfrm>
          <a:prstGeom prst="rect">
            <a:avLst/>
          </a:prstGeom>
        </p:spPr>
      </p:pic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E3889877-5421-DF88-25B0-287FFD27A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9"/>
          <a:stretch/>
        </p:blipFill>
        <p:spPr>
          <a:xfrm>
            <a:off x="4511509" y="332508"/>
            <a:ext cx="3168981" cy="6525492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C485E8-0899-8F4C-FB34-ABBA678FA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49"/>
          <a:stretch/>
        </p:blipFill>
        <p:spPr>
          <a:xfrm>
            <a:off x="8317872" y="332506"/>
            <a:ext cx="3168981" cy="65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Karen-Elisabeth Sødahl</dc:creator>
  <cp:lastModifiedBy>Karen-Elisabeth Sødahl</cp:lastModifiedBy>
  <cp:revision>3</cp:revision>
  <dcterms:created xsi:type="dcterms:W3CDTF">2023-08-11T08:13:50Z</dcterms:created>
  <dcterms:modified xsi:type="dcterms:W3CDTF">2023-12-05T14:55:25Z</dcterms:modified>
</cp:coreProperties>
</file>