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6.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7.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8.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9.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10.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11.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766" r:id="rId5"/>
    <p:sldMasterId id="2147483926" r:id="rId6"/>
    <p:sldMasterId id="2147483908" r:id="rId7"/>
    <p:sldMasterId id="2147483887" r:id="rId8"/>
    <p:sldMasterId id="2147483863" r:id="rId9"/>
    <p:sldMasterId id="2147483836" r:id="rId10"/>
    <p:sldMasterId id="2147483806" r:id="rId11"/>
    <p:sldMasterId id="2147483799" r:id="rId12"/>
    <p:sldMasterId id="2147483733" r:id="rId13"/>
    <p:sldMasterId id="2147483944" r:id="rId14"/>
    <p:sldMasterId id="2147483953" r:id="rId15"/>
  </p:sldMasterIdLst>
  <p:notesMasterIdLst>
    <p:notesMasterId r:id="rId25"/>
  </p:notesMasterIdLst>
  <p:handoutMasterIdLst>
    <p:handoutMasterId r:id="rId26"/>
  </p:handoutMasterIdLst>
  <p:sldIdLst>
    <p:sldId id="918" r:id="rId16"/>
    <p:sldId id="3815" r:id="rId17"/>
    <p:sldId id="3712" r:id="rId18"/>
    <p:sldId id="3819" r:id="rId19"/>
    <p:sldId id="924" r:id="rId20"/>
    <p:sldId id="944" r:id="rId21"/>
    <p:sldId id="3711" r:id="rId22"/>
    <p:sldId id="3820" r:id="rId23"/>
    <p:sldId id="938" r:id="rId24"/>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rs Petter Maltby" initials="LPM" lastIdx="3" clrIdx="0">
    <p:extLst>
      <p:ext uri="{19B8F6BF-5375-455C-9EA6-DF929625EA0E}">
        <p15:presenceInfo xmlns:p15="http://schemas.microsoft.com/office/powerpoint/2012/main" userId="e5418b07af8f1bd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4425"/>
    <a:srgbClr val="00468C"/>
    <a:srgbClr val="182274"/>
    <a:srgbClr val="00833F"/>
    <a:srgbClr val="F1B334"/>
    <a:srgbClr val="E6F2D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860" autoAdjust="0"/>
    <p:restoredTop sz="69580" autoAdjust="0"/>
  </p:normalViewPr>
  <p:slideViewPr>
    <p:cSldViewPr snapToGrid="0" snapToObjects="1">
      <p:cViewPr varScale="1">
        <p:scale>
          <a:sx n="66" d="100"/>
          <a:sy n="66" d="100"/>
        </p:scale>
        <p:origin x="1338" y="60"/>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13410"/>
    </p:cViewPr>
  </p:sorterViewPr>
  <p:notesViewPr>
    <p:cSldViewPr snapToGrid="0" snapToObjects="1" showGuides="1">
      <p:cViewPr varScale="1">
        <p:scale>
          <a:sx n="87" d="100"/>
          <a:sy n="87" d="100"/>
        </p:scale>
        <p:origin x="3904"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3.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6.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9.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8.xml"/><Relationship Id="rId28"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7.xml"/><Relationship Id="rId27" Type="http://schemas.openxmlformats.org/officeDocument/2006/relationships/commentAuthors" Target="commentAuthors.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åvard Moe" userId="5c4b952b-529d-4cab-90f0-ebb3fdd45911" providerId="ADAL" clId="{9EBF47E4-F8BE-4755-9ED2-D11833BDFAE2}"/>
    <pc:docChg chg="undo custSel addSld delSld modSld sldOrd">
      <pc:chgData name="Håvard Moe" userId="5c4b952b-529d-4cab-90f0-ebb3fdd45911" providerId="ADAL" clId="{9EBF47E4-F8BE-4755-9ED2-D11833BDFAE2}" dt="2021-06-08T10:33:22.166" v="6015" actId="6549"/>
      <pc:docMkLst>
        <pc:docMk/>
      </pc:docMkLst>
      <pc:sldChg chg="del ord">
        <pc:chgData name="Håvard Moe" userId="5c4b952b-529d-4cab-90f0-ebb3fdd45911" providerId="ADAL" clId="{9EBF47E4-F8BE-4755-9ED2-D11833BDFAE2}" dt="2021-06-07T15:02:10.267" v="1048" actId="47"/>
        <pc:sldMkLst>
          <pc:docMk/>
          <pc:sldMk cId="516373865" sldId="257"/>
        </pc:sldMkLst>
      </pc:sldChg>
      <pc:sldChg chg="modSp del mod ord">
        <pc:chgData name="Håvard Moe" userId="5c4b952b-529d-4cab-90f0-ebb3fdd45911" providerId="ADAL" clId="{9EBF47E4-F8BE-4755-9ED2-D11833BDFAE2}" dt="2021-06-07T16:38:08.202" v="2121" actId="47"/>
        <pc:sldMkLst>
          <pc:docMk/>
          <pc:sldMk cId="2736166569" sldId="259"/>
        </pc:sldMkLst>
        <pc:spChg chg="mod">
          <ac:chgData name="Håvard Moe" userId="5c4b952b-529d-4cab-90f0-ebb3fdd45911" providerId="ADAL" clId="{9EBF47E4-F8BE-4755-9ED2-D11833BDFAE2}" dt="2021-06-07T15:11:28.861" v="1517" actId="6549"/>
          <ac:spMkLst>
            <pc:docMk/>
            <pc:sldMk cId="2736166569" sldId="259"/>
            <ac:spMk id="4" creationId="{826F6023-9A53-4185-A868-E60F09FD0D94}"/>
          </ac:spMkLst>
        </pc:spChg>
      </pc:sldChg>
      <pc:sldChg chg="modSp del mod">
        <pc:chgData name="Håvard Moe" userId="5c4b952b-529d-4cab-90f0-ebb3fdd45911" providerId="ADAL" clId="{9EBF47E4-F8BE-4755-9ED2-D11833BDFAE2}" dt="2021-06-07T15:02:05.322" v="1046" actId="47"/>
        <pc:sldMkLst>
          <pc:docMk/>
          <pc:sldMk cId="688268497" sldId="461"/>
        </pc:sldMkLst>
        <pc:spChg chg="mod">
          <ac:chgData name="Håvard Moe" userId="5c4b952b-529d-4cab-90f0-ebb3fdd45911" providerId="ADAL" clId="{9EBF47E4-F8BE-4755-9ED2-D11833BDFAE2}" dt="2021-06-07T14:52:11.011" v="694" actId="404"/>
          <ac:spMkLst>
            <pc:docMk/>
            <pc:sldMk cId="688268497" sldId="461"/>
            <ac:spMk id="11" creationId="{EA7099BA-8FCF-4C8F-A78D-F3CCA4D001DF}"/>
          </ac:spMkLst>
        </pc:spChg>
        <pc:spChg chg="mod">
          <ac:chgData name="Håvard Moe" userId="5c4b952b-529d-4cab-90f0-ebb3fdd45911" providerId="ADAL" clId="{9EBF47E4-F8BE-4755-9ED2-D11833BDFAE2}" dt="2021-06-07T14:52:32.178" v="698" actId="1076"/>
          <ac:spMkLst>
            <pc:docMk/>
            <pc:sldMk cId="688268497" sldId="461"/>
            <ac:spMk id="12" creationId="{915D2356-3C31-43B1-8E13-86D295C8F617}"/>
          </ac:spMkLst>
        </pc:spChg>
        <pc:spChg chg="mod">
          <ac:chgData name="Håvard Moe" userId="5c4b952b-529d-4cab-90f0-ebb3fdd45911" providerId="ADAL" clId="{9EBF47E4-F8BE-4755-9ED2-D11833BDFAE2}" dt="2021-06-07T14:51:34.969" v="690" actId="1076"/>
          <ac:spMkLst>
            <pc:docMk/>
            <pc:sldMk cId="688268497" sldId="461"/>
            <ac:spMk id="13" creationId="{5F0BD017-3950-4C67-8C34-8902BC56E98E}"/>
          </ac:spMkLst>
        </pc:spChg>
        <pc:spChg chg="mod">
          <ac:chgData name="Håvard Moe" userId="5c4b952b-529d-4cab-90f0-ebb3fdd45911" providerId="ADAL" clId="{9EBF47E4-F8BE-4755-9ED2-D11833BDFAE2}" dt="2021-06-07T14:52:00.680" v="693" actId="14100"/>
          <ac:spMkLst>
            <pc:docMk/>
            <pc:sldMk cId="688268497" sldId="461"/>
            <ac:spMk id="14" creationId="{1C653198-86A4-4BC2-AF0B-C487CB11AE1D}"/>
          </ac:spMkLst>
        </pc:spChg>
      </pc:sldChg>
      <pc:sldChg chg="modSp mod">
        <pc:chgData name="Håvard Moe" userId="5c4b952b-529d-4cab-90f0-ebb3fdd45911" providerId="ADAL" clId="{9EBF47E4-F8BE-4755-9ED2-D11833BDFAE2}" dt="2021-06-07T13:56:48.507" v="53" actId="20577"/>
        <pc:sldMkLst>
          <pc:docMk/>
          <pc:sldMk cId="724696186" sldId="918"/>
        </pc:sldMkLst>
        <pc:spChg chg="mod">
          <ac:chgData name="Håvard Moe" userId="5c4b952b-529d-4cab-90f0-ebb3fdd45911" providerId="ADAL" clId="{9EBF47E4-F8BE-4755-9ED2-D11833BDFAE2}" dt="2021-06-07T13:56:25.621" v="25" actId="6549"/>
          <ac:spMkLst>
            <pc:docMk/>
            <pc:sldMk cId="724696186" sldId="918"/>
            <ac:spMk id="3" creationId="{5C705978-78E6-814B-938D-6D9B4A6CAB6D}"/>
          </ac:spMkLst>
        </pc:spChg>
        <pc:spChg chg="mod">
          <ac:chgData name="Håvard Moe" userId="5c4b952b-529d-4cab-90f0-ebb3fdd45911" providerId="ADAL" clId="{9EBF47E4-F8BE-4755-9ED2-D11833BDFAE2}" dt="2021-06-07T13:56:48.507" v="53" actId="20577"/>
          <ac:spMkLst>
            <pc:docMk/>
            <pc:sldMk cId="724696186" sldId="918"/>
            <ac:spMk id="4" creationId="{D1DEA63E-295F-C94F-80C7-53B8DF37C1C6}"/>
          </ac:spMkLst>
        </pc:spChg>
      </pc:sldChg>
      <pc:sldChg chg="del">
        <pc:chgData name="Håvard Moe" userId="5c4b952b-529d-4cab-90f0-ebb3fdd45911" providerId="ADAL" clId="{9EBF47E4-F8BE-4755-9ED2-D11833BDFAE2}" dt="2021-06-07T14:24:58.594" v="413" actId="47"/>
        <pc:sldMkLst>
          <pc:docMk/>
          <pc:sldMk cId="4143643817" sldId="919"/>
        </pc:sldMkLst>
      </pc:sldChg>
      <pc:sldChg chg="modSp mod ord">
        <pc:chgData name="Håvard Moe" userId="5c4b952b-529d-4cab-90f0-ebb3fdd45911" providerId="ADAL" clId="{9EBF47E4-F8BE-4755-9ED2-D11833BDFAE2}" dt="2021-06-08T10:33:22.166" v="6015" actId="6549"/>
        <pc:sldMkLst>
          <pc:docMk/>
          <pc:sldMk cId="1642036186" sldId="924"/>
        </pc:sldMkLst>
        <pc:spChg chg="mod">
          <ac:chgData name="Håvard Moe" userId="5c4b952b-529d-4cab-90f0-ebb3fdd45911" providerId="ADAL" clId="{9EBF47E4-F8BE-4755-9ED2-D11833BDFAE2}" dt="2021-06-08T10:33:22.166" v="6015" actId="6549"/>
          <ac:spMkLst>
            <pc:docMk/>
            <pc:sldMk cId="1642036186" sldId="924"/>
            <ac:spMk id="5" creationId="{7A787637-A79C-4CB2-8E97-77B2D2B93658}"/>
          </ac:spMkLst>
        </pc:spChg>
        <pc:spChg chg="mod">
          <ac:chgData name="Håvard Moe" userId="5c4b952b-529d-4cab-90f0-ebb3fdd45911" providerId="ADAL" clId="{9EBF47E4-F8BE-4755-9ED2-D11833BDFAE2}" dt="2021-06-07T16:43:35.860" v="2827" actId="20577"/>
          <ac:spMkLst>
            <pc:docMk/>
            <pc:sldMk cId="1642036186" sldId="924"/>
            <ac:spMk id="7" creationId="{9A8DA396-89F6-40FE-98C4-AB70BF81A5BB}"/>
          </ac:spMkLst>
        </pc:spChg>
        <pc:spChg chg="mod">
          <ac:chgData name="Håvard Moe" userId="5c4b952b-529d-4cab-90f0-ebb3fdd45911" providerId="ADAL" clId="{9EBF47E4-F8BE-4755-9ED2-D11833BDFAE2}" dt="2021-06-07T16:38:50.682" v="2124" actId="313"/>
          <ac:spMkLst>
            <pc:docMk/>
            <pc:sldMk cId="1642036186" sldId="924"/>
            <ac:spMk id="8" creationId="{CF921880-988B-490E-93CF-CDCE593F6FA1}"/>
          </ac:spMkLst>
        </pc:spChg>
        <pc:spChg chg="mod">
          <ac:chgData name="Håvard Moe" userId="5c4b952b-529d-4cab-90f0-ebb3fdd45911" providerId="ADAL" clId="{9EBF47E4-F8BE-4755-9ED2-D11833BDFAE2}" dt="2021-06-07T16:29:13.578" v="2000" actId="790"/>
          <ac:spMkLst>
            <pc:docMk/>
            <pc:sldMk cId="1642036186" sldId="924"/>
            <ac:spMk id="10" creationId="{E98FED88-62F2-47A8-A7C4-38489C72AE33}"/>
          </ac:spMkLst>
        </pc:spChg>
      </pc:sldChg>
      <pc:sldChg chg="del">
        <pc:chgData name="Håvard Moe" userId="5c4b952b-529d-4cab-90f0-ebb3fdd45911" providerId="ADAL" clId="{9EBF47E4-F8BE-4755-9ED2-D11833BDFAE2}" dt="2021-06-07T17:34:55.984" v="5374" actId="47"/>
        <pc:sldMkLst>
          <pc:docMk/>
          <pc:sldMk cId="2301084367" sldId="926"/>
        </pc:sldMkLst>
      </pc:sldChg>
      <pc:sldChg chg="del">
        <pc:chgData name="Håvard Moe" userId="5c4b952b-529d-4cab-90f0-ebb3fdd45911" providerId="ADAL" clId="{9EBF47E4-F8BE-4755-9ED2-D11833BDFAE2}" dt="2021-06-07T14:25:26.313" v="418" actId="47"/>
        <pc:sldMkLst>
          <pc:docMk/>
          <pc:sldMk cId="3791999209" sldId="929"/>
        </pc:sldMkLst>
      </pc:sldChg>
      <pc:sldChg chg="del ord">
        <pc:chgData name="Håvard Moe" userId="5c4b952b-529d-4cab-90f0-ebb3fdd45911" providerId="ADAL" clId="{9EBF47E4-F8BE-4755-9ED2-D11833BDFAE2}" dt="2021-06-07T17:34:51.812" v="5370" actId="47"/>
        <pc:sldMkLst>
          <pc:docMk/>
          <pc:sldMk cId="3998184460" sldId="930"/>
        </pc:sldMkLst>
      </pc:sldChg>
      <pc:sldChg chg="del ord">
        <pc:chgData name="Håvard Moe" userId="5c4b952b-529d-4cab-90f0-ebb3fdd45911" providerId="ADAL" clId="{9EBF47E4-F8BE-4755-9ED2-D11833BDFAE2}" dt="2021-06-07T17:34:52.513" v="5371" actId="47"/>
        <pc:sldMkLst>
          <pc:docMk/>
          <pc:sldMk cId="326055760" sldId="934"/>
        </pc:sldMkLst>
      </pc:sldChg>
      <pc:sldChg chg="del">
        <pc:chgData name="Håvard Moe" userId="5c4b952b-529d-4cab-90f0-ebb3fdd45911" providerId="ADAL" clId="{9EBF47E4-F8BE-4755-9ED2-D11833BDFAE2}" dt="2021-06-07T15:17:26.638" v="1688" actId="47"/>
        <pc:sldMkLst>
          <pc:docMk/>
          <pc:sldMk cId="1667208689" sldId="937"/>
        </pc:sldMkLst>
      </pc:sldChg>
      <pc:sldChg chg="addSp delSp modSp mod ord">
        <pc:chgData name="Håvard Moe" userId="5c4b952b-529d-4cab-90f0-ebb3fdd45911" providerId="ADAL" clId="{9EBF47E4-F8BE-4755-9ED2-D11833BDFAE2}" dt="2021-06-07T17:35:29.803" v="5378" actId="20577"/>
        <pc:sldMkLst>
          <pc:docMk/>
          <pc:sldMk cId="1804318366" sldId="938"/>
        </pc:sldMkLst>
        <pc:spChg chg="add mod">
          <ac:chgData name="Håvard Moe" userId="5c4b952b-529d-4cab-90f0-ebb3fdd45911" providerId="ADAL" clId="{9EBF47E4-F8BE-4755-9ED2-D11833BDFAE2}" dt="2021-06-07T17:35:24.768" v="5376" actId="478"/>
          <ac:spMkLst>
            <pc:docMk/>
            <pc:sldMk cId="1804318366" sldId="938"/>
            <ac:spMk id="6" creationId="{5C044F8F-A90B-4612-A017-AD51C1A6703B}"/>
          </ac:spMkLst>
        </pc:spChg>
        <pc:spChg chg="mod">
          <ac:chgData name="Håvard Moe" userId="5c4b952b-529d-4cab-90f0-ebb3fdd45911" providerId="ADAL" clId="{9EBF47E4-F8BE-4755-9ED2-D11833BDFAE2}" dt="2021-06-07T17:35:29.803" v="5378" actId="20577"/>
          <ac:spMkLst>
            <pc:docMk/>
            <pc:sldMk cId="1804318366" sldId="938"/>
            <ac:spMk id="7" creationId="{266F54FF-96D6-4AC7-8D30-C5E1936AC1E1}"/>
          </ac:spMkLst>
        </pc:spChg>
        <pc:spChg chg="del">
          <ac:chgData name="Håvard Moe" userId="5c4b952b-529d-4cab-90f0-ebb3fdd45911" providerId="ADAL" clId="{9EBF47E4-F8BE-4755-9ED2-D11833BDFAE2}" dt="2021-06-07T17:35:24.768" v="5376" actId="478"/>
          <ac:spMkLst>
            <pc:docMk/>
            <pc:sldMk cId="1804318366" sldId="938"/>
            <ac:spMk id="8" creationId="{FECA5694-3D9C-4D75-8E41-A1DCC66B564C}"/>
          </ac:spMkLst>
        </pc:spChg>
      </pc:sldChg>
      <pc:sldChg chg="del">
        <pc:chgData name="Håvard Moe" userId="5c4b952b-529d-4cab-90f0-ebb3fdd45911" providerId="ADAL" clId="{9EBF47E4-F8BE-4755-9ED2-D11833BDFAE2}" dt="2021-06-07T15:17:23.351" v="1687" actId="47"/>
        <pc:sldMkLst>
          <pc:docMk/>
          <pc:sldMk cId="459889948" sldId="940"/>
        </pc:sldMkLst>
      </pc:sldChg>
      <pc:sldChg chg="del ord">
        <pc:chgData name="Håvard Moe" userId="5c4b952b-529d-4cab-90f0-ebb3fdd45911" providerId="ADAL" clId="{9EBF47E4-F8BE-4755-9ED2-D11833BDFAE2}" dt="2021-06-07T17:34:54.824" v="5373" actId="47"/>
        <pc:sldMkLst>
          <pc:docMk/>
          <pc:sldMk cId="2621354517" sldId="941"/>
        </pc:sldMkLst>
      </pc:sldChg>
      <pc:sldChg chg="del ord">
        <pc:chgData name="Håvard Moe" userId="5c4b952b-529d-4cab-90f0-ebb3fdd45911" providerId="ADAL" clId="{9EBF47E4-F8BE-4755-9ED2-D11833BDFAE2}" dt="2021-06-07T17:34:53.331" v="5372" actId="47"/>
        <pc:sldMkLst>
          <pc:docMk/>
          <pc:sldMk cId="3048828945" sldId="942"/>
        </pc:sldMkLst>
      </pc:sldChg>
      <pc:sldChg chg="modSp mod ord">
        <pc:chgData name="Håvard Moe" userId="5c4b952b-529d-4cab-90f0-ebb3fdd45911" providerId="ADAL" clId="{9EBF47E4-F8BE-4755-9ED2-D11833BDFAE2}" dt="2021-06-07T16:47:45.754" v="3180" actId="14100"/>
        <pc:sldMkLst>
          <pc:docMk/>
          <pc:sldMk cId="3843298509" sldId="944"/>
        </pc:sldMkLst>
        <pc:spChg chg="mod">
          <ac:chgData name="Håvard Moe" userId="5c4b952b-529d-4cab-90f0-ebb3fdd45911" providerId="ADAL" clId="{9EBF47E4-F8BE-4755-9ED2-D11833BDFAE2}" dt="2021-06-07T16:47:45.754" v="3180" actId="14100"/>
          <ac:spMkLst>
            <pc:docMk/>
            <pc:sldMk cId="3843298509" sldId="944"/>
            <ac:spMk id="8" creationId="{36DAA2A1-610D-4A52-ACAF-F8BA6D968305}"/>
          </ac:spMkLst>
        </pc:spChg>
      </pc:sldChg>
      <pc:sldChg chg="del">
        <pc:chgData name="Håvard Moe" userId="5c4b952b-529d-4cab-90f0-ebb3fdd45911" providerId="ADAL" clId="{9EBF47E4-F8BE-4755-9ED2-D11833BDFAE2}" dt="2021-06-07T15:17:22.004" v="1686" actId="47"/>
        <pc:sldMkLst>
          <pc:docMk/>
          <pc:sldMk cId="1634942791" sldId="945"/>
        </pc:sldMkLst>
      </pc:sldChg>
      <pc:sldChg chg="del ord">
        <pc:chgData name="Håvard Moe" userId="5c4b952b-529d-4cab-90f0-ebb3fdd45911" providerId="ADAL" clId="{9EBF47E4-F8BE-4755-9ED2-D11833BDFAE2}" dt="2021-06-07T15:02:07.760" v="1047" actId="47"/>
        <pc:sldMkLst>
          <pc:docMk/>
          <pc:sldMk cId="1021391896" sldId="946"/>
        </pc:sldMkLst>
      </pc:sldChg>
      <pc:sldChg chg="del">
        <pc:chgData name="Håvard Moe" userId="5c4b952b-529d-4cab-90f0-ebb3fdd45911" providerId="ADAL" clId="{9EBF47E4-F8BE-4755-9ED2-D11833BDFAE2}" dt="2021-06-07T15:17:39.332" v="1690" actId="47"/>
        <pc:sldMkLst>
          <pc:docMk/>
          <pc:sldMk cId="3276651302" sldId="947"/>
        </pc:sldMkLst>
      </pc:sldChg>
      <pc:sldChg chg="del">
        <pc:chgData name="Håvard Moe" userId="5c4b952b-529d-4cab-90f0-ebb3fdd45911" providerId="ADAL" clId="{9EBF47E4-F8BE-4755-9ED2-D11833BDFAE2}" dt="2021-06-07T15:17:30.072" v="1689" actId="47"/>
        <pc:sldMkLst>
          <pc:docMk/>
          <pc:sldMk cId="4124157555" sldId="951"/>
        </pc:sldMkLst>
      </pc:sldChg>
      <pc:sldChg chg="del">
        <pc:chgData name="Håvard Moe" userId="5c4b952b-529d-4cab-90f0-ebb3fdd45911" providerId="ADAL" clId="{9EBF47E4-F8BE-4755-9ED2-D11833BDFAE2}" dt="2021-06-07T14:25:16.015" v="416" actId="47"/>
        <pc:sldMkLst>
          <pc:docMk/>
          <pc:sldMk cId="2310104985" sldId="3648"/>
        </pc:sldMkLst>
      </pc:sldChg>
      <pc:sldChg chg="del">
        <pc:chgData name="Håvard Moe" userId="5c4b952b-529d-4cab-90f0-ebb3fdd45911" providerId="ADAL" clId="{9EBF47E4-F8BE-4755-9ED2-D11833BDFAE2}" dt="2021-06-07T14:25:23.889" v="417" actId="47"/>
        <pc:sldMkLst>
          <pc:docMk/>
          <pc:sldMk cId="4100362958" sldId="3708"/>
        </pc:sldMkLst>
      </pc:sldChg>
      <pc:sldChg chg="addSp delSp modSp mod ord">
        <pc:chgData name="Håvard Moe" userId="5c4b952b-529d-4cab-90f0-ebb3fdd45911" providerId="ADAL" clId="{9EBF47E4-F8BE-4755-9ED2-D11833BDFAE2}" dt="2021-06-08T10:32:46.622" v="5986" actId="14100"/>
        <pc:sldMkLst>
          <pc:docMk/>
          <pc:sldMk cId="2878116930" sldId="3711"/>
        </pc:sldMkLst>
        <pc:spChg chg="del">
          <ac:chgData name="Håvard Moe" userId="5c4b952b-529d-4cab-90f0-ebb3fdd45911" providerId="ADAL" clId="{9EBF47E4-F8BE-4755-9ED2-D11833BDFAE2}" dt="2021-06-07T16:51:04.826" v="3327" actId="478"/>
          <ac:spMkLst>
            <pc:docMk/>
            <pc:sldMk cId="2878116930" sldId="3711"/>
            <ac:spMk id="3" creationId="{239455EB-FB1A-4150-A2E1-AF5F6D58121B}"/>
          </ac:spMkLst>
        </pc:spChg>
        <pc:spChg chg="mod">
          <ac:chgData name="Håvard Moe" userId="5c4b952b-529d-4cab-90f0-ebb3fdd45911" providerId="ADAL" clId="{9EBF47E4-F8BE-4755-9ED2-D11833BDFAE2}" dt="2021-06-08T10:32:46.622" v="5986" actId="14100"/>
          <ac:spMkLst>
            <pc:docMk/>
            <pc:sldMk cId="2878116930" sldId="3711"/>
            <ac:spMk id="5" creationId="{704DAB45-C61E-4062-AED6-F8A5D7293FAD}"/>
          </ac:spMkLst>
        </pc:spChg>
        <pc:spChg chg="mod">
          <ac:chgData name="Håvard Moe" userId="5c4b952b-529d-4cab-90f0-ebb3fdd45911" providerId="ADAL" clId="{9EBF47E4-F8BE-4755-9ED2-D11833BDFAE2}" dt="2021-06-07T16:51:21.523" v="3347" actId="1076"/>
          <ac:spMkLst>
            <pc:docMk/>
            <pc:sldMk cId="2878116930" sldId="3711"/>
            <ac:spMk id="6" creationId="{7CC1673A-6BAD-4597-95DD-73E58AF8407D}"/>
          </ac:spMkLst>
        </pc:spChg>
        <pc:spChg chg="add mod">
          <ac:chgData name="Håvard Moe" userId="5c4b952b-529d-4cab-90f0-ebb3fdd45911" providerId="ADAL" clId="{9EBF47E4-F8BE-4755-9ED2-D11833BDFAE2}" dt="2021-06-07T16:51:26.922" v="3351" actId="20577"/>
          <ac:spMkLst>
            <pc:docMk/>
            <pc:sldMk cId="2878116930" sldId="3711"/>
            <ac:spMk id="8" creationId="{377F4E6E-CE96-4D29-92B5-49E5AF344B71}"/>
          </ac:spMkLst>
        </pc:spChg>
        <pc:picChg chg="mod">
          <ac:chgData name="Håvard Moe" userId="5c4b952b-529d-4cab-90f0-ebb3fdd45911" providerId="ADAL" clId="{9EBF47E4-F8BE-4755-9ED2-D11833BDFAE2}" dt="2021-06-07T16:50:53.778" v="3324" actId="1076"/>
          <ac:picMkLst>
            <pc:docMk/>
            <pc:sldMk cId="2878116930" sldId="3711"/>
            <ac:picMk id="7" creationId="{CC7B5CBD-6652-405A-B49F-69587A168835}"/>
          </ac:picMkLst>
        </pc:picChg>
      </pc:sldChg>
      <pc:sldChg chg="addSp modSp mod ord modNotesTx">
        <pc:chgData name="Håvard Moe" userId="5c4b952b-529d-4cab-90f0-ebb3fdd45911" providerId="ADAL" clId="{9EBF47E4-F8BE-4755-9ED2-D11833BDFAE2}" dt="2021-06-07T17:33:41.328" v="5261" actId="6549"/>
        <pc:sldMkLst>
          <pc:docMk/>
          <pc:sldMk cId="3339892691" sldId="3712"/>
        </pc:sldMkLst>
        <pc:spChg chg="mod">
          <ac:chgData name="Håvard Moe" userId="5c4b952b-529d-4cab-90f0-ebb3fdd45911" providerId="ADAL" clId="{9EBF47E4-F8BE-4755-9ED2-D11833BDFAE2}" dt="2021-06-07T16:48:09.704" v="3182" actId="108"/>
          <ac:spMkLst>
            <pc:docMk/>
            <pc:sldMk cId="3339892691" sldId="3712"/>
            <ac:spMk id="5" creationId="{FB80F840-F141-46A0-8532-D32FDCD311E4}"/>
          </ac:spMkLst>
        </pc:spChg>
        <pc:spChg chg="add mod">
          <ac:chgData name="Håvard Moe" userId="5c4b952b-529d-4cab-90f0-ebb3fdd45911" providerId="ADAL" clId="{9EBF47E4-F8BE-4755-9ED2-D11833BDFAE2}" dt="2021-06-07T14:37:57.384" v="649" actId="1037"/>
          <ac:spMkLst>
            <pc:docMk/>
            <pc:sldMk cId="3339892691" sldId="3712"/>
            <ac:spMk id="6" creationId="{FE28A8A8-E2DB-49C9-AA0D-10C0D57195A4}"/>
          </ac:spMkLst>
        </pc:spChg>
        <pc:spChg chg="mod">
          <ac:chgData name="Håvard Moe" userId="5c4b952b-529d-4cab-90f0-ebb3fdd45911" providerId="ADAL" clId="{9EBF47E4-F8BE-4755-9ED2-D11833BDFAE2}" dt="2021-06-07T14:23:24.595" v="410" actId="20577"/>
          <ac:spMkLst>
            <pc:docMk/>
            <pc:sldMk cId="3339892691" sldId="3712"/>
            <ac:spMk id="7" creationId="{70BB586A-C800-49F3-B713-9C8CCF84221C}"/>
          </ac:spMkLst>
        </pc:spChg>
        <pc:spChg chg="mod">
          <ac:chgData name="Håvard Moe" userId="5c4b952b-529d-4cab-90f0-ebb3fdd45911" providerId="ADAL" clId="{9EBF47E4-F8BE-4755-9ED2-D11833BDFAE2}" dt="2021-06-07T14:04:17.066" v="101" actId="14100"/>
          <ac:spMkLst>
            <pc:docMk/>
            <pc:sldMk cId="3339892691" sldId="3712"/>
            <ac:spMk id="8" creationId="{10F97243-3611-4169-B7EA-044029DDA55E}"/>
          </ac:spMkLst>
        </pc:spChg>
        <pc:spChg chg="mod">
          <ac:chgData name="Håvard Moe" userId="5c4b952b-529d-4cab-90f0-ebb3fdd45911" providerId="ADAL" clId="{9EBF47E4-F8BE-4755-9ED2-D11833BDFAE2}" dt="2021-06-07T14:24:38.673" v="412" actId="6549"/>
          <ac:spMkLst>
            <pc:docMk/>
            <pc:sldMk cId="3339892691" sldId="3712"/>
            <ac:spMk id="9" creationId="{4125119D-266C-4DEA-906B-72E7050A9586}"/>
          </ac:spMkLst>
        </pc:spChg>
        <pc:spChg chg="mod">
          <ac:chgData name="Håvard Moe" userId="5c4b952b-529d-4cab-90f0-ebb3fdd45911" providerId="ADAL" clId="{9EBF47E4-F8BE-4755-9ED2-D11833BDFAE2}" dt="2021-06-07T14:04:09.209" v="100" actId="1036"/>
          <ac:spMkLst>
            <pc:docMk/>
            <pc:sldMk cId="3339892691" sldId="3712"/>
            <ac:spMk id="20" creationId="{D2AEB86B-E578-4184-9F3F-608821A81777}"/>
          </ac:spMkLst>
        </pc:spChg>
        <pc:spChg chg="mod">
          <ac:chgData name="Håvard Moe" userId="5c4b952b-529d-4cab-90f0-ebb3fdd45911" providerId="ADAL" clId="{9EBF47E4-F8BE-4755-9ED2-D11833BDFAE2}" dt="2021-06-07T14:03:28.772" v="67" actId="1076"/>
          <ac:spMkLst>
            <pc:docMk/>
            <pc:sldMk cId="3339892691" sldId="3712"/>
            <ac:spMk id="31" creationId="{5F2902A4-3785-478A-B576-DBBF5EE25D5F}"/>
          </ac:spMkLst>
        </pc:spChg>
        <pc:spChg chg="add mod">
          <ac:chgData name="Håvard Moe" userId="5c4b952b-529d-4cab-90f0-ebb3fdd45911" providerId="ADAL" clId="{9EBF47E4-F8BE-4755-9ED2-D11833BDFAE2}" dt="2021-06-07T14:37:45.090" v="648" actId="1036"/>
          <ac:spMkLst>
            <pc:docMk/>
            <pc:sldMk cId="3339892691" sldId="3712"/>
            <ac:spMk id="32" creationId="{2652885E-20B6-4836-9EE6-A2BFE18CEE74}"/>
          </ac:spMkLst>
        </pc:spChg>
        <pc:spChg chg="mod">
          <ac:chgData name="Håvard Moe" userId="5c4b952b-529d-4cab-90f0-ebb3fdd45911" providerId="ADAL" clId="{9EBF47E4-F8BE-4755-9ED2-D11833BDFAE2}" dt="2021-06-07T14:03:28.772" v="67" actId="1076"/>
          <ac:spMkLst>
            <pc:docMk/>
            <pc:sldMk cId="3339892691" sldId="3712"/>
            <ac:spMk id="45" creationId="{8252804D-0D3A-4B3E-99AB-7A3D6DE6BD4D}"/>
          </ac:spMkLst>
        </pc:spChg>
        <pc:spChg chg="mod">
          <ac:chgData name="Håvard Moe" userId="5c4b952b-529d-4cab-90f0-ebb3fdd45911" providerId="ADAL" clId="{9EBF47E4-F8BE-4755-9ED2-D11833BDFAE2}" dt="2021-06-07T14:03:28.772" v="67" actId="1076"/>
          <ac:spMkLst>
            <pc:docMk/>
            <pc:sldMk cId="3339892691" sldId="3712"/>
            <ac:spMk id="84" creationId="{21488729-F20A-442E-9CBE-35B349CAA90B}"/>
          </ac:spMkLst>
        </pc:spChg>
        <pc:spChg chg="mod">
          <ac:chgData name="Håvard Moe" userId="5c4b952b-529d-4cab-90f0-ebb3fdd45911" providerId="ADAL" clId="{9EBF47E4-F8BE-4755-9ED2-D11833BDFAE2}" dt="2021-06-07T14:03:28.772" v="67" actId="1076"/>
          <ac:spMkLst>
            <pc:docMk/>
            <pc:sldMk cId="3339892691" sldId="3712"/>
            <ac:spMk id="85" creationId="{44FE37F7-C5B2-4F94-BF36-C5A49BC32B63}"/>
          </ac:spMkLst>
        </pc:spChg>
        <pc:spChg chg="mod">
          <ac:chgData name="Håvard Moe" userId="5c4b952b-529d-4cab-90f0-ebb3fdd45911" providerId="ADAL" clId="{9EBF47E4-F8BE-4755-9ED2-D11833BDFAE2}" dt="2021-06-07T14:03:28.772" v="67" actId="1076"/>
          <ac:spMkLst>
            <pc:docMk/>
            <pc:sldMk cId="3339892691" sldId="3712"/>
            <ac:spMk id="86" creationId="{4BDA07FC-0A44-4B41-B6B2-627B81A7B709}"/>
          </ac:spMkLst>
        </pc:spChg>
        <pc:spChg chg="mod">
          <ac:chgData name="Håvard Moe" userId="5c4b952b-529d-4cab-90f0-ebb3fdd45911" providerId="ADAL" clId="{9EBF47E4-F8BE-4755-9ED2-D11833BDFAE2}" dt="2021-06-07T14:03:28.772" v="67" actId="1076"/>
          <ac:spMkLst>
            <pc:docMk/>
            <pc:sldMk cId="3339892691" sldId="3712"/>
            <ac:spMk id="87" creationId="{B9D1A8B3-3086-4E44-A4BE-F5E0F373ED71}"/>
          </ac:spMkLst>
        </pc:spChg>
        <pc:spChg chg="mod">
          <ac:chgData name="Håvard Moe" userId="5c4b952b-529d-4cab-90f0-ebb3fdd45911" providerId="ADAL" clId="{9EBF47E4-F8BE-4755-9ED2-D11833BDFAE2}" dt="2021-06-07T14:03:28.772" v="67" actId="1076"/>
          <ac:spMkLst>
            <pc:docMk/>
            <pc:sldMk cId="3339892691" sldId="3712"/>
            <ac:spMk id="88" creationId="{7C0BCFE9-540A-461E-B6FB-90C055A5043E}"/>
          </ac:spMkLst>
        </pc:spChg>
        <pc:spChg chg="mod">
          <ac:chgData name="Håvard Moe" userId="5c4b952b-529d-4cab-90f0-ebb3fdd45911" providerId="ADAL" clId="{9EBF47E4-F8BE-4755-9ED2-D11833BDFAE2}" dt="2021-06-07T14:03:28.772" v="67" actId="1076"/>
          <ac:spMkLst>
            <pc:docMk/>
            <pc:sldMk cId="3339892691" sldId="3712"/>
            <ac:spMk id="89" creationId="{7808044B-CBBB-4203-AA07-9A39F20F4EC5}"/>
          </ac:spMkLst>
        </pc:spChg>
        <pc:spChg chg="mod">
          <ac:chgData name="Håvard Moe" userId="5c4b952b-529d-4cab-90f0-ebb3fdd45911" providerId="ADAL" clId="{9EBF47E4-F8BE-4755-9ED2-D11833BDFAE2}" dt="2021-06-07T14:03:28.772" v="67" actId="1076"/>
          <ac:spMkLst>
            <pc:docMk/>
            <pc:sldMk cId="3339892691" sldId="3712"/>
            <ac:spMk id="90" creationId="{3E17036E-F4D1-4979-906C-0AD263EF7549}"/>
          </ac:spMkLst>
        </pc:spChg>
        <pc:spChg chg="mod">
          <ac:chgData name="Håvard Moe" userId="5c4b952b-529d-4cab-90f0-ebb3fdd45911" providerId="ADAL" clId="{9EBF47E4-F8BE-4755-9ED2-D11833BDFAE2}" dt="2021-06-07T14:03:28.772" v="67" actId="1076"/>
          <ac:spMkLst>
            <pc:docMk/>
            <pc:sldMk cId="3339892691" sldId="3712"/>
            <ac:spMk id="91" creationId="{A331FE29-BF42-4EED-B913-BD9A54545A59}"/>
          </ac:spMkLst>
        </pc:spChg>
        <pc:spChg chg="mod">
          <ac:chgData name="Håvard Moe" userId="5c4b952b-529d-4cab-90f0-ebb3fdd45911" providerId="ADAL" clId="{9EBF47E4-F8BE-4755-9ED2-D11833BDFAE2}" dt="2021-06-07T14:03:28.772" v="67" actId="1076"/>
          <ac:spMkLst>
            <pc:docMk/>
            <pc:sldMk cId="3339892691" sldId="3712"/>
            <ac:spMk id="92" creationId="{258D09EE-C22A-4EF3-82CE-1239529208E6}"/>
          </ac:spMkLst>
        </pc:spChg>
        <pc:picChg chg="mod">
          <ac:chgData name="Håvard Moe" userId="5c4b952b-529d-4cab-90f0-ebb3fdd45911" providerId="ADAL" clId="{9EBF47E4-F8BE-4755-9ED2-D11833BDFAE2}" dt="2021-06-07T14:03:28.772" v="67" actId="1076"/>
          <ac:picMkLst>
            <pc:docMk/>
            <pc:sldMk cId="3339892691" sldId="3712"/>
            <ac:picMk id="2" creationId="{D762898F-A845-4A5E-AEFD-D1C68DE36633}"/>
          </ac:picMkLst>
        </pc:picChg>
        <pc:picChg chg="mod">
          <ac:chgData name="Håvard Moe" userId="5c4b952b-529d-4cab-90f0-ebb3fdd45911" providerId="ADAL" clId="{9EBF47E4-F8BE-4755-9ED2-D11833BDFAE2}" dt="2021-06-07T14:03:28.772" v="67" actId="1076"/>
          <ac:picMkLst>
            <pc:docMk/>
            <pc:sldMk cId="3339892691" sldId="3712"/>
            <ac:picMk id="4" creationId="{D91B2760-22FB-4366-AF71-D3EE19252743}"/>
          </ac:picMkLst>
        </pc:picChg>
        <pc:picChg chg="mod">
          <ac:chgData name="Håvard Moe" userId="5c4b952b-529d-4cab-90f0-ebb3fdd45911" providerId="ADAL" clId="{9EBF47E4-F8BE-4755-9ED2-D11833BDFAE2}" dt="2021-06-07T14:03:28.772" v="67" actId="1076"/>
          <ac:picMkLst>
            <pc:docMk/>
            <pc:sldMk cId="3339892691" sldId="3712"/>
            <ac:picMk id="10" creationId="{2AF29F82-9188-4AA7-954C-26D1E57C873B}"/>
          </ac:picMkLst>
        </pc:picChg>
        <pc:picChg chg="mod">
          <ac:chgData name="Håvard Moe" userId="5c4b952b-529d-4cab-90f0-ebb3fdd45911" providerId="ADAL" clId="{9EBF47E4-F8BE-4755-9ED2-D11833BDFAE2}" dt="2021-06-07T14:03:28.772" v="67" actId="1076"/>
          <ac:picMkLst>
            <pc:docMk/>
            <pc:sldMk cId="3339892691" sldId="3712"/>
            <ac:picMk id="12" creationId="{4545999A-BA18-403C-AAAC-9D4EF3BCA2DA}"/>
          </ac:picMkLst>
        </pc:picChg>
        <pc:picChg chg="mod">
          <ac:chgData name="Håvard Moe" userId="5c4b952b-529d-4cab-90f0-ebb3fdd45911" providerId="ADAL" clId="{9EBF47E4-F8BE-4755-9ED2-D11833BDFAE2}" dt="2021-06-07T14:03:28.772" v="67" actId="1076"/>
          <ac:picMkLst>
            <pc:docMk/>
            <pc:sldMk cId="3339892691" sldId="3712"/>
            <ac:picMk id="14" creationId="{3392961D-7586-4208-9DC4-1987308682FF}"/>
          </ac:picMkLst>
        </pc:picChg>
        <pc:picChg chg="mod">
          <ac:chgData name="Håvard Moe" userId="5c4b952b-529d-4cab-90f0-ebb3fdd45911" providerId="ADAL" clId="{9EBF47E4-F8BE-4755-9ED2-D11833BDFAE2}" dt="2021-06-07T14:03:28.772" v="67" actId="1076"/>
          <ac:picMkLst>
            <pc:docMk/>
            <pc:sldMk cId="3339892691" sldId="3712"/>
            <ac:picMk id="16" creationId="{DF76B489-CF8D-4049-81A1-A9EB82F0621F}"/>
          </ac:picMkLst>
        </pc:picChg>
        <pc:picChg chg="mod">
          <ac:chgData name="Håvard Moe" userId="5c4b952b-529d-4cab-90f0-ebb3fdd45911" providerId="ADAL" clId="{9EBF47E4-F8BE-4755-9ED2-D11833BDFAE2}" dt="2021-06-07T14:03:28.772" v="67" actId="1076"/>
          <ac:picMkLst>
            <pc:docMk/>
            <pc:sldMk cId="3339892691" sldId="3712"/>
            <ac:picMk id="18" creationId="{6874AB44-B6D7-4D4C-9D2A-7A9A84B53E4D}"/>
          </ac:picMkLst>
        </pc:picChg>
        <pc:picChg chg="mod">
          <ac:chgData name="Håvard Moe" userId="5c4b952b-529d-4cab-90f0-ebb3fdd45911" providerId="ADAL" clId="{9EBF47E4-F8BE-4755-9ED2-D11833BDFAE2}" dt="2021-06-07T14:03:28.772" v="67" actId="1076"/>
          <ac:picMkLst>
            <pc:docMk/>
            <pc:sldMk cId="3339892691" sldId="3712"/>
            <ac:picMk id="21" creationId="{B9868067-F609-4C24-AF01-5EF883983564}"/>
          </ac:picMkLst>
        </pc:picChg>
        <pc:picChg chg="mod">
          <ac:chgData name="Håvard Moe" userId="5c4b952b-529d-4cab-90f0-ebb3fdd45911" providerId="ADAL" clId="{9EBF47E4-F8BE-4755-9ED2-D11833BDFAE2}" dt="2021-06-07T14:03:28.772" v="67" actId="1076"/>
          <ac:picMkLst>
            <pc:docMk/>
            <pc:sldMk cId="3339892691" sldId="3712"/>
            <ac:picMk id="23" creationId="{71F90D0A-01E6-4447-A41F-596FB27CCF7D}"/>
          </ac:picMkLst>
        </pc:picChg>
        <pc:picChg chg="mod">
          <ac:chgData name="Håvard Moe" userId="5c4b952b-529d-4cab-90f0-ebb3fdd45911" providerId="ADAL" clId="{9EBF47E4-F8BE-4755-9ED2-D11833BDFAE2}" dt="2021-06-07T14:03:28.772" v="67" actId="1076"/>
          <ac:picMkLst>
            <pc:docMk/>
            <pc:sldMk cId="3339892691" sldId="3712"/>
            <ac:picMk id="27" creationId="{BACB0A08-E131-4618-85E7-BC2B1BA958BC}"/>
          </ac:picMkLst>
        </pc:picChg>
        <pc:picChg chg="mod">
          <ac:chgData name="Håvard Moe" userId="5c4b952b-529d-4cab-90f0-ebb3fdd45911" providerId="ADAL" clId="{9EBF47E4-F8BE-4755-9ED2-D11833BDFAE2}" dt="2021-06-07T14:03:28.772" v="67" actId="1076"/>
          <ac:picMkLst>
            <pc:docMk/>
            <pc:sldMk cId="3339892691" sldId="3712"/>
            <ac:picMk id="29" creationId="{7A1DE109-9943-4369-82BA-C887E1323A9A}"/>
          </ac:picMkLst>
        </pc:picChg>
        <pc:cxnChg chg="mod">
          <ac:chgData name="Håvard Moe" userId="5c4b952b-529d-4cab-90f0-ebb3fdd45911" providerId="ADAL" clId="{9EBF47E4-F8BE-4755-9ED2-D11833BDFAE2}" dt="2021-06-07T14:04:09.209" v="100" actId="1036"/>
          <ac:cxnSpMkLst>
            <pc:docMk/>
            <pc:sldMk cId="3339892691" sldId="3712"/>
            <ac:cxnSpMk id="25" creationId="{13715B26-05FA-4149-9C13-E635D9537DE9}"/>
          </ac:cxnSpMkLst>
        </pc:cxnChg>
        <pc:cxnChg chg="mod">
          <ac:chgData name="Håvard Moe" userId="5c4b952b-529d-4cab-90f0-ebb3fdd45911" providerId="ADAL" clId="{9EBF47E4-F8BE-4755-9ED2-D11833BDFAE2}" dt="2021-06-07T14:37:45.090" v="648" actId="1036"/>
          <ac:cxnSpMkLst>
            <pc:docMk/>
            <pc:sldMk cId="3339892691" sldId="3712"/>
            <ac:cxnSpMk id="26" creationId="{D90A8DC7-FB69-49E8-8B83-01F7F03460F7}"/>
          </ac:cxnSpMkLst>
        </pc:cxnChg>
        <pc:cxnChg chg="mod">
          <ac:chgData name="Håvard Moe" userId="5c4b952b-529d-4cab-90f0-ebb3fdd45911" providerId="ADAL" clId="{9EBF47E4-F8BE-4755-9ED2-D11833BDFAE2}" dt="2021-06-07T14:04:09.209" v="100" actId="1036"/>
          <ac:cxnSpMkLst>
            <pc:docMk/>
            <pc:sldMk cId="3339892691" sldId="3712"/>
            <ac:cxnSpMk id="58" creationId="{E3A997EC-5A2E-4DBA-8170-7E912758A105}"/>
          </ac:cxnSpMkLst>
        </pc:cxnChg>
      </pc:sldChg>
      <pc:sldChg chg="addSp delSp modSp mod ord modNotesTx">
        <pc:chgData name="Håvard Moe" userId="5c4b952b-529d-4cab-90f0-ebb3fdd45911" providerId="ADAL" clId="{9EBF47E4-F8BE-4755-9ED2-D11833BDFAE2}" dt="2021-06-08T10:15:17.994" v="5528" actId="6549"/>
        <pc:sldMkLst>
          <pc:docMk/>
          <pc:sldMk cId="402393391" sldId="3815"/>
        </pc:sldMkLst>
        <pc:spChg chg="add mod">
          <ac:chgData name="Håvard Moe" userId="5c4b952b-529d-4cab-90f0-ebb3fdd45911" providerId="ADAL" clId="{9EBF47E4-F8BE-4755-9ED2-D11833BDFAE2}" dt="2021-06-07T14:34:17.075" v="546" actId="404"/>
          <ac:spMkLst>
            <pc:docMk/>
            <pc:sldMk cId="402393391" sldId="3815"/>
            <ac:spMk id="2" creationId="{E4AA2E0B-BC8D-4A23-A69E-EF27C48FE828}"/>
          </ac:spMkLst>
        </pc:spChg>
        <pc:spChg chg="mod">
          <ac:chgData name="Håvard Moe" userId="5c4b952b-529d-4cab-90f0-ebb3fdd45911" providerId="ADAL" clId="{9EBF47E4-F8BE-4755-9ED2-D11833BDFAE2}" dt="2021-06-07T16:48:02.038" v="3181" actId="108"/>
          <ac:spMkLst>
            <pc:docMk/>
            <pc:sldMk cId="402393391" sldId="3815"/>
            <ac:spMk id="5" creationId="{FB80F840-F141-46A0-8532-D32FDCD311E4}"/>
          </ac:spMkLst>
        </pc:spChg>
        <pc:spChg chg="add mod">
          <ac:chgData name="Håvard Moe" userId="5c4b952b-529d-4cab-90f0-ebb3fdd45911" providerId="ADAL" clId="{9EBF47E4-F8BE-4755-9ED2-D11833BDFAE2}" dt="2021-06-07T14:33:12.506" v="532" actId="1076"/>
          <ac:spMkLst>
            <pc:docMk/>
            <pc:sldMk cId="402393391" sldId="3815"/>
            <ac:spMk id="28" creationId="{2E7C69DD-C5E3-4423-A542-803FA90BF718}"/>
          </ac:spMkLst>
        </pc:spChg>
        <pc:spChg chg="mod">
          <ac:chgData name="Håvard Moe" userId="5c4b952b-529d-4cab-90f0-ebb3fdd45911" providerId="ADAL" clId="{9EBF47E4-F8BE-4755-9ED2-D11833BDFAE2}" dt="2021-06-07T14:36:44.661" v="640" actId="790"/>
          <ac:spMkLst>
            <pc:docMk/>
            <pc:sldMk cId="402393391" sldId="3815"/>
            <ac:spMk id="52" creationId="{F7FBC850-7CFB-4A79-A789-8649F9076ACB}"/>
          </ac:spMkLst>
        </pc:spChg>
        <pc:spChg chg="mod">
          <ac:chgData name="Håvard Moe" userId="5c4b952b-529d-4cab-90f0-ebb3fdd45911" providerId="ADAL" clId="{9EBF47E4-F8BE-4755-9ED2-D11833BDFAE2}" dt="2021-06-07T14:36:31.070" v="639" actId="790"/>
          <ac:spMkLst>
            <pc:docMk/>
            <pc:sldMk cId="402393391" sldId="3815"/>
            <ac:spMk id="57" creationId="{B63BE6E7-4BA5-4B30-9E64-7D4EA71A9A6C}"/>
          </ac:spMkLst>
        </pc:spChg>
        <pc:spChg chg="mod">
          <ac:chgData name="Håvard Moe" userId="5c4b952b-529d-4cab-90f0-ebb3fdd45911" providerId="ADAL" clId="{9EBF47E4-F8BE-4755-9ED2-D11833BDFAE2}" dt="2021-06-07T15:09:22.160" v="1406" actId="20577"/>
          <ac:spMkLst>
            <pc:docMk/>
            <pc:sldMk cId="402393391" sldId="3815"/>
            <ac:spMk id="60" creationId="{A369E92C-2FC2-4F82-8ED7-4CBBA7F2AB3F}"/>
          </ac:spMkLst>
        </pc:spChg>
        <pc:spChg chg="mod">
          <ac:chgData name="Håvard Moe" userId="5c4b952b-529d-4cab-90f0-ebb3fdd45911" providerId="ADAL" clId="{9EBF47E4-F8BE-4755-9ED2-D11833BDFAE2}" dt="2021-06-07T14:36:11.884" v="638" actId="790"/>
          <ac:spMkLst>
            <pc:docMk/>
            <pc:sldMk cId="402393391" sldId="3815"/>
            <ac:spMk id="62" creationId="{4EBAA76D-AD99-4AED-BB89-16AC899CA469}"/>
          </ac:spMkLst>
        </pc:spChg>
        <pc:picChg chg="del mod">
          <ac:chgData name="Håvard Moe" userId="5c4b952b-529d-4cab-90f0-ebb3fdd45911" providerId="ADAL" clId="{9EBF47E4-F8BE-4755-9ED2-D11833BDFAE2}" dt="2021-06-07T14:33:33.209" v="535" actId="478"/>
          <ac:picMkLst>
            <pc:docMk/>
            <pc:sldMk cId="402393391" sldId="3815"/>
            <ac:picMk id="4" creationId="{9D1AC829-7DA4-4286-AED5-5501CB694A64}"/>
          </ac:picMkLst>
        </pc:picChg>
      </pc:sldChg>
      <pc:sldChg chg="addSp delSp modSp new del modTransition">
        <pc:chgData name="Håvard Moe" userId="5c4b952b-529d-4cab-90f0-ebb3fdd45911" providerId="ADAL" clId="{9EBF47E4-F8BE-4755-9ED2-D11833BDFAE2}" dt="2021-06-07T15:17:52.038" v="1692" actId="47"/>
        <pc:sldMkLst>
          <pc:docMk/>
          <pc:sldMk cId="2197451911" sldId="3816"/>
        </pc:sldMkLst>
        <pc:spChg chg="del">
          <ac:chgData name="Håvard Moe" userId="5c4b952b-529d-4cab-90f0-ebb3fdd45911" providerId="ADAL" clId="{9EBF47E4-F8BE-4755-9ED2-D11833BDFAE2}" dt="2021-06-07T14:26:54.889" v="424"/>
          <ac:spMkLst>
            <pc:docMk/>
            <pc:sldMk cId="2197451911" sldId="3816"/>
            <ac:spMk id="2" creationId="{46CDED18-721D-407C-9431-870D7F69617A}"/>
          </ac:spMkLst>
        </pc:spChg>
        <pc:spChg chg="del">
          <ac:chgData name="Håvard Moe" userId="5c4b952b-529d-4cab-90f0-ebb3fdd45911" providerId="ADAL" clId="{9EBF47E4-F8BE-4755-9ED2-D11833BDFAE2}" dt="2021-06-07T14:26:54.889" v="424"/>
          <ac:spMkLst>
            <pc:docMk/>
            <pc:sldMk cId="2197451911" sldId="3816"/>
            <ac:spMk id="3" creationId="{4680A84B-9D58-4258-8791-098299C572C8}"/>
          </ac:spMkLst>
        </pc:spChg>
        <pc:spChg chg="mod">
          <ac:chgData name="Håvard Moe" userId="5c4b952b-529d-4cab-90f0-ebb3fdd45911" providerId="ADAL" clId="{9EBF47E4-F8BE-4755-9ED2-D11833BDFAE2}" dt="2021-06-07T14:26:54.889" v="424"/>
          <ac:spMkLst>
            <pc:docMk/>
            <pc:sldMk cId="2197451911" sldId="3816"/>
            <ac:spMk id="4" creationId="{063B359E-829C-4362-9DB7-FC0649AEDF73}"/>
          </ac:spMkLst>
        </pc:spChg>
        <pc:spChg chg="mod">
          <ac:chgData name="Håvard Moe" userId="5c4b952b-529d-4cab-90f0-ebb3fdd45911" providerId="ADAL" clId="{9EBF47E4-F8BE-4755-9ED2-D11833BDFAE2}" dt="2021-06-07T14:26:54.889" v="424"/>
          <ac:spMkLst>
            <pc:docMk/>
            <pc:sldMk cId="2197451911" sldId="3816"/>
            <ac:spMk id="5" creationId="{DC006260-5E21-484E-8913-A48637812BB8}"/>
          </ac:spMkLst>
        </pc:spChg>
        <pc:spChg chg="mod">
          <ac:chgData name="Håvard Moe" userId="5c4b952b-529d-4cab-90f0-ebb3fdd45911" providerId="ADAL" clId="{9EBF47E4-F8BE-4755-9ED2-D11833BDFAE2}" dt="2021-06-07T14:26:54.889" v="424"/>
          <ac:spMkLst>
            <pc:docMk/>
            <pc:sldMk cId="2197451911" sldId="3816"/>
            <ac:spMk id="6" creationId="{009DF7CE-B10D-4CFD-A20A-94B289C22E4C}"/>
          </ac:spMkLst>
        </pc:spChg>
        <pc:spChg chg="add mod">
          <ac:chgData name="Håvard Moe" userId="5c4b952b-529d-4cab-90f0-ebb3fdd45911" providerId="ADAL" clId="{9EBF47E4-F8BE-4755-9ED2-D11833BDFAE2}" dt="2021-06-07T14:26:54.889" v="424"/>
          <ac:spMkLst>
            <pc:docMk/>
            <pc:sldMk cId="2197451911" sldId="3816"/>
            <ac:spMk id="7" creationId="{13AFBAD2-8740-47F7-B0E9-56D281534087}"/>
          </ac:spMkLst>
        </pc:spChg>
        <pc:spChg chg="add mod">
          <ac:chgData name="Håvard Moe" userId="5c4b952b-529d-4cab-90f0-ebb3fdd45911" providerId="ADAL" clId="{9EBF47E4-F8BE-4755-9ED2-D11833BDFAE2}" dt="2021-06-07T14:26:54.889" v="424"/>
          <ac:spMkLst>
            <pc:docMk/>
            <pc:sldMk cId="2197451911" sldId="3816"/>
            <ac:spMk id="8" creationId="{DC233590-84C6-40C8-AA4C-B49F68165373}"/>
          </ac:spMkLst>
        </pc:spChg>
      </pc:sldChg>
      <pc:sldChg chg="addSp delSp modSp new del modTransition">
        <pc:chgData name="Håvard Moe" userId="5c4b952b-529d-4cab-90f0-ebb3fdd45911" providerId="ADAL" clId="{9EBF47E4-F8BE-4755-9ED2-D11833BDFAE2}" dt="2021-06-07T14:54:30.927" v="700" actId="47"/>
        <pc:sldMkLst>
          <pc:docMk/>
          <pc:sldMk cId="3251707650" sldId="3817"/>
        </pc:sldMkLst>
        <pc:spChg chg="del">
          <ac:chgData name="Håvard Moe" userId="5c4b952b-529d-4cab-90f0-ebb3fdd45911" providerId="ADAL" clId="{9EBF47E4-F8BE-4755-9ED2-D11833BDFAE2}" dt="2021-06-07T14:41:20.403" v="672"/>
          <ac:spMkLst>
            <pc:docMk/>
            <pc:sldMk cId="3251707650" sldId="3817"/>
            <ac:spMk id="2" creationId="{55A1C936-86A3-4A79-8B43-6C0A962BEB18}"/>
          </ac:spMkLst>
        </pc:spChg>
        <pc:spChg chg="del">
          <ac:chgData name="Håvard Moe" userId="5c4b952b-529d-4cab-90f0-ebb3fdd45911" providerId="ADAL" clId="{9EBF47E4-F8BE-4755-9ED2-D11833BDFAE2}" dt="2021-06-07T14:41:20.403" v="672"/>
          <ac:spMkLst>
            <pc:docMk/>
            <pc:sldMk cId="3251707650" sldId="3817"/>
            <ac:spMk id="3" creationId="{827A46F0-132D-438A-B335-B9AEE9D49725}"/>
          </ac:spMkLst>
        </pc:spChg>
        <pc:spChg chg="mod">
          <ac:chgData name="Håvard Moe" userId="5c4b952b-529d-4cab-90f0-ebb3fdd45911" providerId="ADAL" clId="{9EBF47E4-F8BE-4755-9ED2-D11833BDFAE2}" dt="2021-06-07T14:41:20.403" v="672"/>
          <ac:spMkLst>
            <pc:docMk/>
            <pc:sldMk cId="3251707650" sldId="3817"/>
            <ac:spMk id="4" creationId="{675026DB-9D72-4BDF-A37D-32D5CB4C5A50}"/>
          </ac:spMkLst>
        </pc:spChg>
        <pc:spChg chg="mod">
          <ac:chgData name="Håvard Moe" userId="5c4b952b-529d-4cab-90f0-ebb3fdd45911" providerId="ADAL" clId="{9EBF47E4-F8BE-4755-9ED2-D11833BDFAE2}" dt="2021-06-07T14:41:20.403" v="672"/>
          <ac:spMkLst>
            <pc:docMk/>
            <pc:sldMk cId="3251707650" sldId="3817"/>
            <ac:spMk id="5" creationId="{04B7B46D-694D-4EE9-BE97-5080CC9B9AC6}"/>
          </ac:spMkLst>
        </pc:spChg>
        <pc:spChg chg="mod">
          <ac:chgData name="Håvard Moe" userId="5c4b952b-529d-4cab-90f0-ebb3fdd45911" providerId="ADAL" clId="{9EBF47E4-F8BE-4755-9ED2-D11833BDFAE2}" dt="2021-06-07T14:41:20.403" v="672"/>
          <ac:spMkLst>
            <pc:docMk/>
            <pc:sldMk cId="3251707650" sldId="3817"/>
            <ac:spMk id="6" creationId="{303D1201-27C1-4B4F-902A-1BAA04D8C377}"/>
          </ac:spMkLst>
        </pc:spChg>
        <pc:spChg chg="add mod">
          <ac:chgData name="Håvard Moe" userId="5c4b952b-529d-4cab-90f0-ebb3fdd45911" providerId="ADAL" clId="{9EBF47E4-F8BE-4755-9ED2-D11833BDFAE2}" dt="2021-06-07T14:41:20.403" v="672"/>
          <ac:spMkLst>
            <pc:docMk/>
            <pc:sldMk cId="3251707650" sldId="3817"/>
            <ac:spMk id="7" creationId="{EDF6FDC5-113B-4045-9713-01AC80464CBA}"/>
          </ac:spMkLst>
        </pc:spChg>
        <pc:spChg chg="add mod">
          <ac:chgData name="Håvard Moe" userId="5c4b952b-529d-4cab-90f0-ebb3fdd45911" providerId="ADAL" clId="{9EBF47E4-F8BE-4755-9ED2-D11833BDFAE2}" dt="2021-06-07T14:41:20.403" v="672"/>
          <ac:spMkLst>
            <pc:docMk/>
            <pc:sldMk cId="3251707650" sldId="3817"/>
            <ac:spMk id="8" creationId="{96560135-7875-4D4C-9AB4-458572DACD98}"/>
          </ac:spMkLst>
        </pc:spChg>
      </pc:sldChg>
      <pc:sldChg chg="del ord">
        <pc:chgData name="Håvard Moe" userId="5c4b952b-529d-4cab-90f0-ebb3fdd45911" providerId="ADAL" clId="{9EBF47E4-F8BE-4755-9ED2-D11833BDFAE2}" dt="2021-06-07T15:02:03.439" v="1045" actId="47"/>
        <pc:sldMkLst>
          <pc:docMk/>
          <pc:sldMk cId="447208194" sldId="3818"/>
        </pc:sldMkLst>
      </pc:sldChg>
      <pc:sldChg chg="delSp modSp add mod modNotesTx">
        <pc:chgData name="Håvard Moe" userId="5c4b952b-529d-4cab-90f0-ebb3fdd45911" providerId="ADAL" clId="{9EBF47E4-F8BE-4755-9ED2-D11833BDFAE2}" dt="2021-06-07T17:34:35.864" v="5369" actId="20577"/>
        <pc:sldMkLst>
          <pc:docMk/>
          <pc:sldMk cId="282103425" sldId="3819"/>
        </pc:sldMkLst>
        <pc:spChg chg="mod">
          <ac:chgData name="Håvard Moe" userId="5c4b952b-529d-4cab-90f0-ebb3fdd45911" providerId="ADAL" clId="{9EBF47E4-F8BE-4755-9ED2-D11833BDFAE2}" dt="2021-06-07T16:49:25.938" v="3302" actId="20577"/>
          <ac:spMkLst>
            <pc:docMk/>
            <pc:sldMk cId="282103425" sldId="3819"/>
            <ac:spMk id="7" creationId="{1BFD5A3C-7636-40EC-AE34-000A12C8E11D}"/>
          </ac:spMkLst>
        </pc:spChg>
        <pc:spChg chg="mod">
          <ac:chgData name="Håvard Moe" userId="5c4b952b-529d-4cab-90f0-ebb3fdd45911" providerId="ADAL" clId="{9EBF47E4-F8BE-4755-9ED2-D11833BDFAE2}" dt="2021-06-07T17:13:52.271" v="4297" actId="20577"/>
          <ac:spMkLst>
            <pc:docMk/>
            <pc:sldMk cId="282103425" sldId="3819"/>
            <ac:spMk id="8" creationId="{4212C3A9-2DD9-4F0A-B3CC-07EA7512DD7C}"/>
          </ac:spMkLst>
        </pc:spChg>
        <pc:spChg chg="mod">
          <ac:chgData name="Håvard Moe" userId="5c4b952b-529d-4cab-90f0-ebb3fdd45911" providerId="ADAL" clId="{9EBF47E4-F8BE-4755-9ED2-D11833BDFAE2}" dt="2021-06-07T14:57:58.906" v="881" actId="1076"/>
          <ac:spMkLst>
            <pc:docMk/>
            <pc:sldMk cId="282103425" sldId="3819"/>
            <ac:spMk id="9" creationId="{0D375D45-C268-43C7-B60D-6159E1E3969A}"/>
          </ac:spMkLst>
        </pc:spChg>
        <pc:spChg chg="del">
          <ac:chgData name="Håvard Moe" userId="5c4b952b-529d-4cab-90f0-ebb3fdd45911" providerId="ADAL" clId="{9EBF47E4-F8BE-4755-9ED2-D11833BDFAE2}" dt="2021-06-07T14:54:41.121" v="703" actId="478"/>
          <ac:spMkLst>
            <pc:docMk/>
            <pc:sldMk cId="282103425" sldId="3819"/>
            <ac:spMk id="11" creationId="{EA7099BA-8FCF-4C8F-A78D-F3CCA4D001DF}"/>
          </ac:spMkLst>
        </pc:spChg>
        <pc:spChg chg="del">
          <ac:chgData name="Håvard Moe" userId="5c4b952b-529d-4cab-90f0-ebb3fdd45911" providerId="ADAL" clId="{9EBF47E4-F8BE-4755-9ED2-D11833BDFAE2}" dt="2021-06-07T14:54:42.850" v="704" actId="478"/>
          <ac:spMkLst>
            <pc:docMk/>
            <pc:sldMk cId="282103425" sldId="3819"/>
            <ac:spMk id="12" creationId="{915D2356-3C31-43B1-8E13-86D295C8F617}"/>
          </ac:spMkLst>
        </pc:spChg>
        <pc:spChg chg="del">
          <ac:chgData name="Håvard Moe" userId="5c4b952b-529d-4cab-90f0-ebb3fdd45911" providerId="ADAL" clId="{9EBF47E4-F8BE-4755-9ED2-D11833BDFAE2}" dt="2021-06-07T14:54:36.321" v="701" actId="478"/>
          <ac:spMkLst>
            <pc:docMk/>
            <pc:sldMk cId="282103425" sldId="3819"/>
            <ac:spMk id="13" creationId="{5F0BD017-3950-4C67-8C34-8902BC56E98E}"/>
          </ac:spMkLst>
        </pc:spChg>
        <pc:spChg chg="del">
          <ac:chgData name="Håvard Moe" userId="5c4b952b-529d-4cab-90f0-ebb3fdd45911" providerId="ADAL" clId="{9EBF47E4-F8BE-4755-9ED2-D11833BDFAE2}" dt="2021-06-07T14:54:39.559" v="702" actId="478"/>
          <ac:spMkLst>
            <pc:docMk/>
            <pc:sldMk cId="282103425" sldId="3819"/>
            <ac:spMk id="14" creationId="{1C653198-86A4-4BC2-AF0B-C487CB11AE1D}"/>
          </ac:spMkLst>
        </pc:spChg>
        <pc:picChg chg="mod">
          <ac:chgData name="Håvard Moe" userId="5c4b952b-529d-4cab-90f0-ebb3fdd45911" providerId="ADAL" clId="{9EBF47E4-F8BE-4755-9ED2-D11833BDFAE2}" dt="2021-06-07T15:00:09.162" v="938" actId="14100"/>
          <ac:picMkLst>
            <pc:docMk/>
            <pc:sldMk cId="282103425" sldId="3819"/>
            <ac:picMk id="10" creationId="{8F07BF0C-3A21-41DC-9518-01E976F392B4}"/>
          </ac:picMkLst>
        </pc:picChg>
      </pc:sldChg>
      <pc:sldChg chg="modSp new mod">
        <pc:chgData name="Håvard Moe" userId="5c4b952b-529d-4cab-90f0-ebb3fdd45911" providerId="ADAL" clId="{9EBF47E4-F8BE-4755-9ED2-D11833BDFAE2}" dt="2021-06-08T10:31:31.947" v="5874" actId="790"/>
        <pc:sldMkLst>
          <pc:docMk/>
          <pc:sldMk cId="2043684081" sldId="3820"/>
        </pc:sldMkLst>
        <pc:spChg chg="mod">
          <ac:chgData name="Håvard Moe" userId="5c4b952b-529d-4cab-90f0-ebb3fdd45911" providerId="ADAL" clId="{9EBF47E4-F8BE-4755-9ED2-D11833BDFAE2}" dt="2021-06-08T10:31:31.947" v="5874" actId="790"/>
          <ac:spMkLst>
            <pc:docMk/>
            <pc:sldMk cId="2043684081" sldId="3820"/>
            <ac:spMk id="3" creationId="{0A1936A6-D205-46CF-9276-05397CF25EC3}"/>
          </ac:spMkLst>
        </pc:spChg>
        <pc:spChg chg="mod">
          <ac:chgData name="Håvard Moe" userId="5c4b952b-529d-4cab-90f0-ebb3fdd45911" providerId="ADAL" clId="{9EBF47E4-F8BE-4755-9ED2-D11833BDFAE2}" dt="2021-06-07T17:05:00.019" v="3928" actId="790"/>
          <ac:spMkLst>
            <pc:docMk/>
            <pc:sldMk cId="2043684081" sldId="3820"/>
            <ac:spMk id="5" creationId="{79C7AFB7-752F-4E78-8E17-9AC0169BD4C8}"/>
          </ac:spMkLst>
        </pc:spChg>
        <pc:spChg chg="mod">
          <ac:chgData name="Håvard Moe" userId="5c4b952b-529d-4cab-90f0-ebb3fdd45911" providerId="ADAL" clId="{9EBF47E4-F8BE-4755-9ED2-D11833BDFAE2}" dt="2021-06-08T10:30:27.349" v="5861" actId="947"/>
          <ac:spMkLst>
            <pc:docMk/>
            <pc:sldMk cId="2043684081" sldId="3820"/>
            <ac:spMk id="6" creationId="{C2EEFE68-661C-4F7A-AC6C-D08BC120D468}"/>
          </ac:spMkLst>
        </pc:spChg>
      </pc:sldChg>
      <pc:sldMasterChg chg="delSldLayout">
        <pc:chgData name="Håvard Moe" userId="5c4b952b-529d-4cab-90f0-ebb3fdd45911" providerId="ADAL" clId="{9EBF47E4-F8BE-4755-9ED2-D11833BDFAE2}" dt="2021-06-07T16:38:08.202" v="2121" actId="47"/>
        <pc:sldMasterMkLst>
          <pc:docMk/>
          <pc:sldMasterMk cId="3321165781" sldId="2147483648"/>
        </pc:sldMasterMkLst>
        <pc:sldLayoutChg chg="del">
          <pc:chgData name="Håvard Moe" userId="5c4b952b-529d-4cab-90f0-ebb3fdd45911" providerId="ADAL" clId="{9EBF47E4-F8BE-4755-9ED2-D11833BDFAE2}" dt="2021-06-07T16:38:08.202" v="2121" actId="47"/>
          <pc:sldLayoutMkLst>
            <pc:docMk/>
            <pc:sldMasterMk cId="3321165781" sldId="2147483648"/>
            <pc:sldLayoutMk cId="1305185644" sldId="2147483995"/>
          </pc:sldLayoutMkLst>
        </pc:sldLayoutChg>
      </pc:sldMasterChg>
    </pc:docChg>
  </pc:docChgLst>
</pc:chgInfo>
</file>

<file path=ppt/handoutMasters/_rels/handoutMaster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a:extLst>
              <a:ext uri="{FF2B5EF4-FFF2-40B4-BE49-F238E27FC236}">
                <a16:creationId xmlns:a16="http://schemas.microsoft.com/office/drawing/2014/main" id="{3D14D682-C5CC-3E42-9174-9D8A39B255CA}"/>
              </a:ext>
            </a:extLst>
          </p:cNvPr>
          <p:cNvSpPr>
            <a:spLocks noGrp="1"/>
          </p:cNvSpPr>
          <p:nvPr>
            <p:ph type="hdr" sz="quarter"/>
          </p:nvPr>
        </p:nvSpPr>
        <p:spPr>
          <a:xfrm>
            <a:off x="500743" y="229393"/>
            <a:ext cx="4596551" cy="646096"/>
          </a:xfrm>
          <a:prstGeom prst="rect">
            <a:avLst/>
          </a:prstGeom>
        </p:spPr>
        <p:txBody>
          <a:bodyPr vert="horz" lIns="0" tIns="0" rIns="0" bIns="0" rtlCol="0"/>
          <a:lstStyle>
            <a:lvl1pPr algn="l">
              <a:defRPr sz="1200"/>
            </a:lvl1pPr>
          </a:lstStyle>
          <a:p>
            <a:endParaRPr lang="nb-NO" dirty="0">
              <a:solidFill>
                <a:schemeClr val="tx2"/>
              </a:solidFill>
              <a:latin typeface="Trebuchet MS" panose="020B0703020202090204" pitchFamily="34" charset="0"/>
            </a:endParaRPr>
          </a:p>
        </p:txBody>
      </p:sp>
      <p:sp>
        <p:nvSpPr>
          <p:cNvPr id="3" name="Plassholder for dato 2">
            <a:extLst>
              <a:ext uri="{FF2B5EF4-FFF2-40B4-BE49-F238E27FC236}">
                <a16:creationId xmlns:a16="http://schemas.microsoft.com/office/drawing/2014/main" id="{7B85697B-0DE8-1149-83D2-8CA1125CB902}"/>
              </a:ext>
            </a:extLst>
          </p:cNvPr>
          <p:cNvSpPr>
            <a:spLocks noGrp="1"/>
          </p:cNvSpPr>
          <p:nvPr>
            <p:ph type="dt" sz="quarter" idx="1"/>
          </p:nvPr>
        </p:nvSpPr>
        <p:spPr>
          <a:xfrm>
            <a:off x="5589814" y="8611812"/>
            <a:ext cx="767443" cy="302799"/>
          </a:xfrm>
          <a:prstGeom prst="rect">
            <a:avLst/>
          </a:prstGeom>
        </p:spPr>
        <p:txBody>
          <a:bodyPr vert="horz" lIns="0" tIns="0" rIns="0" bIns="0" rtlCol="0" anchor="ctr"/>
          <a:lstStyle>
            <a:lvl1pPr algn="r">
              <a:defRPr sz="1200"/>
            </a:lvl1pPr>
          </a:lstStyle>
          <a:p>
            <a:fld id="{D20007AB-D8FB-3144-B626-10B831C771F4}" type="datetimeFigureOut">
              <a:rPr lang="nb-NO" sz="900" smtClean="0">
                <a:solidFill>
                  <a:schemeClr val="tx2"/>
                </a:solidFill>
                <a:latin typeface="Trebuchet MS" panose="020B0703020202090204" pitchFamily="34" charset="0"/>
              </a:rPr>
              <a:t>08.06.2021</a:t>
            </a:fld>
            <a:endParaRPr lang="nb-NO" sz="900" dirty="0">
              <a:solidFill>
                <a:schemeClr val="tx2"/>
              </a:solidFill>
              <a:latin typeface="Trebuchet MS" panose="020B0703020202090204" pitchFamily="34" charset="0"/>
            </a:endParaRPr>
          </a:p>
        </p:txBody>
      </p:sp>
      <p:sp>
        <p:nvSpPr>
          <p:cNvPr id="4" name="Plassholder for bunntekst 3">
            <a:extLst>
              <a:ext uri="{FF2B5EF4-FFF2-40B4-BE49-F238E27FC236}">
                <a16:creationId xmlns:a16="http://schemas.microsoft.com/office/drawing/2014/main" id="{60E630BD-C38A-7046-B3E1-C88499FBAEAF}"/>
              </a:ext>
            </a:extLst>
          </p:cNvPr>
          <p:cNvSpPr>
            <a:spLocks noGrp="1"/>
          </p:cNvSpPr>
          <p:nvPr>
            <p:ph type="ftr" sz="quarter" idx="2"/>
          </p:nvPr>
        </p:nvSpPr>
        <p:spPr>
          <a:xfrm>
            <a:off x="457200" y="8611813"/>
            <a:ext cx="5089070" cy="302797"/>
          </a:xfrm>
          <a:prstGeom prst="rect">
            <a:avLst/>
          </a:prstGeom>
        </p:spPr>
        <p:txBody>
          <a:bodyPr vert="horz" lIns="0" tIns="0" rIns="0" bIns="0" rtlCol="0" anchor="ctr"/>
          <a:lstStyle>
            <a:lvl1pPr algn="l">
              <a:defRPr sz="1200"/>
            </a:lvl1pPr>
          </a:lstStyle>
          <a:p>
            <a:endParaRPr lang="nb-NO" sz="900" dirty="0">
              <a:solidFill>
                <a:schemeClr val="tx2"/>
              </a:solidFill>
              <a:latin typeface="Trebuchet MS" panose="020B0703020202090204" pitchFamily="34" charset="0"/>
            </a:endParaRPr>
          </a:p>
        </p:txBody>
      </p:sp>
      <p:sp>
        <p:nvSpPr>
          <p:cNvPr id="5" name="Plassholder for lysbildenummer 4">
            <a:extLst>
              <a:ext uri="{FF2B5EF4-FFF2-40B4-BE49-F238E27FC236}">
                <a16:creationId xmlns:a16="http://schemas.microsoft.com/office/drawing/2014/main" id="{CF2C7BE0-0F4E-2249-9C84-798E4B2E2DDA}"/>
              </a:ext>
            </a:extLst>
          </p:cNvPr>
          <p:cNvSpPr>
            <a:spLocks noGrp="1"/>
          </p:cNvSpPr>
          <p:nvPr>
            <p:ph type="sldNum" sz="quarter" idx="3"/>
          </p:nvPr>
        </p:nvSpPr>
        <p:spPr>
          <a:xfrm>
            <a:off x="6400800" y="8611810"/>
            <a:ext cx="457200" cy="302797"/>
          </a:xfrm>
          <a:prstGeom prst="rect">
            <a:avLst/>
          </a:prstGeom>
        </p:spPr>
        <p:txBody>
          <a:bodyPr vert="horz" lIns="0" tIns="0" rIns="0" bIns="0" rtlCol="0" anchor="ctr"/>
          <a:lstStyle>
            <a:lvl1pPr algn="r">
              <a:defRPr sz="1200"/>
            </a:lvl1pPr>
          </a:lstStyle>
          <a:p>
            <a:pPr algn="l"/>
            <a:fld id="{60CCEA23-6907-8744-A8BB-0E99FC474A69}" type="slidenum">
              <a:rPr lang="nb-NO" sz="900" smtClean="0">
                <a:solidFill>
                  <a:schemeClr val="tx2"/>
                </a:solidFill>
                <a:latin typeface="Trebuchet MS" panose="020B0703020202090204" pitchFamily="34" charset="0"/>
              </a:rPr>
              <a:pPr algn="l"/>
              <a:t>‹#›</a:t>
            </a:fld>
            <a:endParaRPr lang="nb-NO" sz="900" dirty="0">
              <a:solidFill>
                <a:schemeClr val="tx2"/>
              </a:solidFill>
              <a:latin typeface="Trebuchet MS" panose="020B0703020202090204" pitchFamily="34" charset="0"/>
            </a:endParaRPr>
          </a:p>
        </p:txBody>
      </p:sp>
      <p:pic>
        <p:nvPicPr>
          <p:cNvPr id="10" name="Bilde 9">
            <a:extLst>
              <a:ext uri="{FF2B5EF4-FFF2-40B4-BE49-F238E27FC236}">
                <a16:creationId xmlns:a16="http://schemas.microsoft.com/office/drawing/2014/main" id="{61A777DD-B16B-F44C-ABBC-4AB580729D3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14687" y="229390"/>
            <a:ext cx="1142570" cy="646096"/>
          </a:xfrm>
          <a:prstGeom prst="rect">
            <a:avLst/>
          </a:prstGeom>
        </p:spPr>
      </p:pic>
    </p:spTree>
    <p:extLst>
      <p:ext uri="{BB962C8B-B14F-4D97-AF65-F5344CB8AC3E}">
        <p14:creationId xmlns:p14="http://schemas.microsoft.com/office/powerpoint/2010/main" val="2782118872"/>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550" userDrawn="1">
          <p15:clr>
            <a:srgbClr val="F26B43"/>
          </p15:clr>
        </p15:guide>
        <p15:guide id="2" pos="2160" userDrawn="1">
          <p15:clr>
            <a:srgbClr val="F26B43"/>
          </p15:clr>
        </p15:guide>
        <p15:guide id="3" orient="horz" pos="2886"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695325" y="229390"/>
            <a:ext cx="4217143" cy="611812"/>
          </a:xfrm>
          <a:prstGeom prst="rect">
            <a:avLst/>
          </a:prstGeom>
        </p:spPr>
        <p:txBody>
          <a:bodyPr vert="horz" lIns="0" tIns="0" rIns="0" bIns="0" rtlCol="0"/>
          <a:lstStyle>
            <a:lvl1pPr algn="l">
              <a:defRPr sz="1200">
                <a:solidFill>
                  <a:schemeClr val="tx2"/>
                </a:solidFill>
                <a:latin typeface="Trebuchet MS" panose="020B0703020202090204" pitchFamily="34" charset="0"/>
              </a:defRPr>
            </a:lvl1pPr>
          </a:lstStyle>
          <a:p>
            <a:endParaRPr lang="nb-NO"/>
          </a:p>
        </p:txBody>
      </p:sp>
      <p:sp>
        <p:nvSpPr>
          <p:cNvPr id="3" name="Plassholder for dato 2"/>
          <p:cNvSpPr>
            <a:spLocks noGrp="1"/>
          </p:cNvSpPr>
          <p:nvPr>
            <p:ph type="dt" idx="1"/>
          </p:nvPr>
        </p:nvSpPr>
        <p:spPr>
          <a:xfrm>
            <a:off x="5379396" y="8673899"/>
            <a:ext cx="766055" cy="240708"/>
          </a:xfrm>
          <a:prstGeom prst="rect">
            <a:avLst/>
          </a:prstGeom>
        </p:spPr>
        <p:txBody>
          <a:bodyPr vert="horz" lIns="0" tIns="0" rIns="0" bIns="0" rtlCol="0" anchor="ctr"/>
          <a:lstStyle>
            <a:lvl1pPr algn="r">
              <a:defRPr sz="800">
                <a:solidFill>
                  <a:schemeClr val="tx2"/>
                </a:solidFill>
                <a:latin typeface="Trebuchet MS" panose="020B0703020202090204" pitchFamily="34" charset="0"/>
              </a:defRPr>
            </a:lvl1pPr>
          </a:lstStyle>
          <a:p>
            <a:fld id="{646F5D3B-7DFC-F744-B75F-F4BE042D5ECE}" type="datetimeFigureOut">
              <a:rPr lang="nb-NO" smtClean="0"/>
              <a:pPr/>
              <a:t>08.06.2021</a:t>
            </a:fld>
            <a:endParaRPr lang="nb-NO" dirty="0"/>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95324" y="4400549"/>
            <a:ext cx="5476875" cy="3600451"/>
          </a:xfrm>
          <a:prstGeom prst="rect">
            <a:avLst/>
          </a:prstGeom>
        </p:spPr>
        <p:txBody>
          <a:bodyPr vert="horz" lIns="0" tIns="0" rIns="0" bIns="0" rtlCol="0"/>
          <a:lstStyle/>
          <a:p>
            <a:r>
              <a:rPr lang="nb-NO" dirty="0"/>
              <a:t>Rediger tekststiler i malen
Andre nivå
Tredje nivå
Fjerde nivå
Femte nivå</a:t>
            </a:r>
          </a:p>
        </p:txBody>
      </p:sp>
      <p:sp>
        <p:nvSpPr>
          <p:cNvPr id="6" name="Plassholder for bunntekst 5"/>
          <p:cNvSpPr>
            <a:spLocks noGrp="1"/>
          </p:cNvSpPr>
          <p:nvPr>
            <p:ph type="ftr" sz="quarter" idx="4"/>
          </p:nvPr>
        </p:nvSpPr>
        <p:spPr>
          <a:xfrm>
            <a:off x="695325" y="8673899"/>
            <a:ext cx="4657321" cy="240709"/>
          </a:xfrm>
          <a:prstGeom prst="rect">
            <a:avLst/>
          </a:prstGeom>
        </p:spPr>
        <p:txBody>
          <a:bodyPr vert="horz" lIns="0" tIns="0" rIns="0" bIns="0" rtlCol="0" anchor="ctr"/>
          <a:lstStyle>
            <a:lvl1pPr algn="l">
              <a:defRPr sz="800">
                <a:solidFill>
                  <a:schemeClr val="tx2"/>
                </a:solidFill>
                <a:latin typeface="Trebuchet MS" panose="020B0703020202090204" pitchFamily="34" charset="0"/>
              </a:defRPr>
            </a:lvl1pPr>
          </a:lstStyle>
          <a:p>
            <a:endParaRPr lang="nb-NO"/>
          </a:p>
        </p:txBody>
      </p:sp>
      <p:sp>
        <p:nvSpPr>
          <p:cNvPr id="7" name="Plassholder for lysbildenummer 6"/>
          <p:cNvSpPr>
            <a:spLocks noGrp="1"/>
          </p:cNvSpPr>
          <p:nvPr>
            <p:ph type="sldNum" sz="quarter" idx="5"/>
          </p:nvPr>
        </p:nvSpPr>
        <p:spPr>
          <a:xfrm>
            <a:off x="6289430" y="8673899"/>
            <a:ext cx="445885" cy="240708"/>
          </a:xfrm>
          <a:prstGeom prst="rect">
            <a:avLst/>
          </a:prstGeom>
        </p:spPr>
        <p:txBody>
          <a:bodyPr vert="horz" lIns="0" tIns="0" rIns="0" bIns="0" rtlCol="0" anchor="ctr"/>
          <a:lstStyle>
            <a:lvl1pPr algn="l">
              <a:defRPr sz="800">
                <a:solidFill>
                  <a:schemeClr val="tx2"/>
                </a:solidFill>
                <a:latin typeface="Trebuchet MS" panose="020B0703020202090204" pitchFamily="34" charset="0"/>
              </a:defRPr>
            </a:lvl1pPr>
          </a:lstStyle>
          <a:p>
            <a:fld id="{BAD9104B-521B-E04C-A2C9-E3C2E4811F06}" type="slidenum">
              <a:rPr lang="nb-NO" smtClean="0"/>
              <a:pPr/>
              <a:t>‹#›</a:t>
            </a:fld>
            <a:endParaRPr lang="nb-NO"/>
          </a:p>
        </p:txBody>
      </p:sp>
      <p:pic>
        <p:nvPicPr>
          <p:cNvPr id="9" name="Bilde 8">
            <a:extLst>
              <a:ext uri="{FF2B5EF4-FFF2-40B4-BE49-F238E27FC236}">
                <a16:creationId xmlns:a16="http://schemas.microsoft.com/office/drawing/2014/main" id="{A1F8CA27-42CA-E94C-A3AC-B044243DB2D3}"/>
              </a:ext>
            </a:extLst>
          </p:cNvPr>
          <p:cNvPicPr>
            <a:picLocks noChangeAspect="1"/>
          </p:cNvPicPr>
          <p:nvPr/>
        </p:nvPicPr>
        <p:blipFill>
          <a:blip r:embed="rId2"/>
          <a:stretch>
            <a:fillRect/>
          </a:stretch>
        </p:blipFill>
        <p:spPr>
          <a:xfrm>
            <a:off x="5029629" y="229390"/>
            <a:ext cx="1142570" cy="646096"/>
          </a:xfrm>
          <a:prstGeom prst="rect">
            <a:avLst/>
          </a:prstGeom>
        </p:spPr>
      </p:pic>
    </p:spTree>
    <p:extLst>
      <p:ext uri="{BB962C8B-B14F-4D97-AF65-F5344CB8AC3E}">
        <p14:creationId xmlns:p14="http://schemas.microsoft.com/office/powerpoint/2010/main" val="1448812170"/>
      </p:ext>
    </p:extLst>
  </p:cSld>
  <p:clrMap bg1="lt1" tx1="dk1" bg2="lt2" tx2="dk2" accent1="accent1" accent2="accent2" accent3="accent3" accent4="accent4" accent5="accent5" accent6="accent6" hlink="hlink" folHlink="folHlink"/>
  <p:notesStyle>
    <a:lvl1pPr marL="0" algn="l" defTabSz="914400" rtl="0" eaLnBrk="1" latinLnBrk="0" hangingPunct="1">
      <a:lnSpc>
        <a:spcPct val="150000"/>
      </a:lnSpc>
      <a:defRPr sz="1200" kern="1200">
        <a:solidFill>
          <a:schemeClr val="tx1"/>
        </a:solidFill>
        <a:latin typeface="Trebuchet MS" panose="020B0703020202090204" pitchFamily="34" charset="0"/>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2" pos="438" userDrawn="1">
          <p15:clr>
            <a:srgbClr val="F26B43"/>
          </p15:clr>
        </p15:guide>
        <p15:guide id="3" pos="3885"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BAD9104B-521B-E04C-A2C9-E3C2E4811F06}" type="slidenum">
              <a:rPr lang="nb-NO" smtClean="0"/>
              <a:pPr/>
              <a:t>1</a:t>
            </a:fld>
            <a:endParaRPr lang="nb-NO"/>
          </a:p>
        </p:txBody>
      </p:sp>
    </p:spTree>
    <p:extLst>
      <p:ext uri="{BB962C8B-B14F-4D97-AF65-F5344CB8AC3E}">
        <p14:creationId xmlns:p14="http://schemas.microsoft.com/office/powerpoint/2010/main" val="1428419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Process21 was established in 2018 by the Norwegian Ministry of Trade, Industry and Fisheries, wit the mandate to provide strategic advice and recommendations on how the Norwegian  process industry can reduce emissions and at the same time achieve sustainable profitable growth</a:t>
            </a:r>
          </a:p>
        </p:txBody>
      </p:sp>
      <p:sp>
        <p:nvSpPr>
          <p:cNvPr id="4" name="Slide Number Placeholder 3"/>
          <p:cNvSpPr>
            <a:spLocks noGrp="1"/>
          </p:cNvSpPr>
          <p:nvPr>
            <p:ph type="sldNum" sz="quarter" idx="5"/>
          </p:nvPr>
        </p:nvSpPr>
        <p:spPr/>
        <p:txBody>
          <a:bodyPr/>
          <a:lstStyle/>
          <a:p>
            <a:fld id="{BAD9104B-521B-E04C-A2C9-E3C2E4811F06}" type="slidenum">
              <a:rPr lang="nb-NO" smtClean="0"/>
              <a:pPr/>
              <a:t>2</a:t>
            </a:fld>
            <a:endParaRPr lang="nb-NO"/>
          </a:p>
        </p:txBody>
      </p:sp>
    </p:spTree>
    <p:extLst>
      <p:ext uri="{BB962C8B-B14F-4D97-AF65-F5344CB8AC3E}">
        <p14:creationId xmlns:p14="http://schemas.microsoft.com/office/powerpoint/2010/main" val="34619280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digital stream within Process21 serves the same mandate. The digital expert group has reviewed current digitalization status in the process industry in Norway, best practices locally and globally, and initiatives that will allow the Norwegian process industry to use digital as a driver for reduced emissions and growth</a:t>
            </a:r>
          </a:p>
          <a:p>
            <a:endParaRPr lang="nb-NO" dirty="0"/>
          </a:p>
        </p:txBody>
      </p:sp>
      <p:sp>
        <p:nvSpPr>
          <p:cNvPr id="4" name="Slide Number Placeholder 3"/>
          <p:cNvSpPr>
            <a:spLocks noGrp="1"/>
          </p:cNvSpPr>
          <p:nvPr>
            <p:ph type="sldNum" sz="quarter" idx="5"/>
          </p:nvPr>
        </p:nvSpPr>
        <p:spPr/>
        <p:txBody>
          <a:bodyPr/>
          <a:lstStyle/>
          <a:p>
            <a:fld id="{BAD9104B-521B-E04C-A2C9-E3C2E4811F06}" type="slidenum">
              <a:rPr lang="nb-NO" smtClean="0"/>
              <a:pPr/>
              <a:t>3</a:t>
            </a:fld>
            <a:endParaRPr lang="nb-NO"/>
          </a:p>
        </p:txBody>
      </p:sp>
    </p:spTree>
    <p:extLst>
      <p:ext uri="{BB962C8B-B14F-4D97-AF65-F5344CB8AC3E}">
        <p14:creationId xmlns:p14="http://schemas.microsoft.com/office/powerpoint/2010/main" val="690690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err="1"/>
              <a:t>Several</a:t>
            </a:r>
            <a:r>
              <a:rPr lang="nb-NO" dirty="0"/>
              <a:t> </a:t>
            </a:r>
            <a:r>
              <a:rPr lang="nb-NO" dirty="0" err="1"/>
              <a:t>good</a:t>
            </a:r>
            <a:r>
              <a:rPr lang="nb-NO" dirty="0"/>
              <a:t> </a:t>
            </a:r>
            <a:r>
              <a:rPr lang="nb-NO" dirty="0" err="1"/>
              <a:t>examples</a:t>
            </a:r>
            <a:r>
              <a:rPr lang="nb-NO" dirty="0"/>
              <a:t>, </a:t>
            </a:r>
            <a:r>
              <a:rPr lang="nb-NO" dirty="0" err="1"/>
              <a:t>but</a:t>
            </a:r>
            <a:r>
              <a:rPr lang="nb-NO" dirty="0"/>
              <a:t> not </a:t>
            </a:r>
            <a:r>
              <a:rPr lang="nb-NO" dirty="0" err="1"/>
              <a:t>expressed</a:t>
            </a:r>
            <a:r>
              <a:rPr lang="nb-NO" dirty="0"/>
              <a:t> </a:t>
            </a:r>
            <a:r>
              <a:rPr lang="nb-NO" dirty="0" err="1"/>
              <a:t>ambitions</a:t>
            </a:r>
            <a:r>
              <a:rPr lang="nb-NO" dirty="0"/>
              <a:t> at </a:t>
            </a:r>
            <a:r>
              <a:rPr lang="nb-NO" dirty="0" err="1"/>
              <a:t>the</a:t>
            </a:r>
            <a:r>
              <a:rPr lang="nb-NO" dirty="0"/>
              <a:t> </a:t>
            </a:r>
            <a:r>
              <a:rPr lang="nb-NO" dirty="0" err="1"/>
              <a:t>level</a:t>
            </a:r>
            <a:r>
              <a:rPr lang="nb-NO" dirty="0"/>
              <a:t> </a:t>
            </a:r>
            <a:r>
              <a:rPr lang="nb-NO" dirty="0" err="1"/>
              <a:t>of</a:t>
            </a:r>
            <a:r>
              <a:rPr lang="nb-NO" dirty="0"/>
              <a:t> global frontrunners</a:t>
            </a:r>
          </a:p>
        </p:txBody>
      </p:sp>
      <p:sp>
        <p:nvSpPr>
          <p:cNvPr id="4" name="Slide Number Placeholder 3"/>
          <p:cNvSpPr>
            <a:spLocks noGrp="1"/>
          </p:cNvSpPr>
          <p:nvPr>
            <p:ph type="sldNum" sz="quarter" idx="5"/>
          </p:nvPr>
        </p:nvSpPr>
        <p:spPr/>
        <p:txBody>
          <a:bodyPr/>
          <a:lstStyle/>
          <a:p>
            <a:fld id="{BAD9104B-521B-E04C-A2C9-E3C2E4811F06}" type="slidenum">
              <a:rPr lang="nb-NO" smtClean="0"/>
              <a:pPr/>
              <a:t>4</a:t>
            </a:fld>
            <a:endParaRPr lang="nb-NO"/>
          </a:p>
        </p:txBody>
      </p:sp>
    </p:spTree>
    <p:extLst>
      <p:ext uri="{BB962C8B-B14F-4D97-AF65-F5344CB8AC3E}">
        <p14:creationId xmlns:p14="http://schemas.microsoft.com/office/powerpoint/2010/main" val="4724722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11.png"/><Relationship Id="rId4" Type="http://schemas.openxmlformats.org/officeDocument/2006/relationships/image" Target="../media/image13.sv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11.png"/><Relationship Id="rId5" Type="http://schemas.openxmlformats.org/officeDocument/2006/relationships/image" Target="../media/image13.svg"/><Relationship Id="rId4" Type="http://schemas.openxmlformats.org/officeDocument/2006/relationships/image" Target="../media/image1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tellysbilde_blå">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F8F3CD01-6A58-0C4C-8CC4-E2BB5987C09B}"/>
              </a:ext>
            </a:extLst>
          </p:cNvPr>
          <p:cNvSpPr/>
          <p:nvPr userDrawn="1"/>
        </p:nvSpPr>
        <p:spPr>
          <a:xfrm>
            <a:off x="0" y="0"/>
            <a:ext cx="12192000" cy="6857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8" name="Tittel 1">
            <a:extLst>
              <a:ext uri="{FF2B5EF4-FFF2-40B4-BE49-F238E27FC236}">
                <a16:creationId xmlns:a16="http://schemas.microsoft.com/office/drawing/2014/main" id="{533EC0AA-50EA-7B4E-B97F-8C988C6200B8}"/>
              </a:ext>
            </a:extLst>
          </p:cNvPr>
          <p:cNvSpPr>
            <a:spLocks noGrp="1"/>
          </p:cNvSpPr>
          <p:nvPr>
            <p:ph type="ctrTitle"/>
          </p:nvPr>
        </p:nvSpPr>
        <p:spPr>
          <a:xfrm>
            <a:off x="839788" y="3429000"/>
            <a:ext cx="10791825" cy="955675"/>
          </a:xfrm>
        </p:spPr>
        <p:txBody>
          <a:bodyPr anchor="b">
            <a:noAutofit/>
          </a:bodyPr>
          <a:lstStyle>
            <a:lvl1pPr algn="l">
              <a:defRPr sz="3600">
                <a:solidFill>
                  <a:schemeClr val="bg1"/>
                </a:solidFill>
              </a:defRPr>
            </a:lvl1pPr>
          </a:lstStyle>
          <a:p>
            <a:r>
              <a:rPr lang="en-GB" dirty="0"/>
              <a:t>Click to edit Master title style</a:t>
            </a:r>
            <a:endParaRPr lang="nb-NO" dirty="0"/>
          </a:p>
        </p:txBody>
      </p:sp>
      <p:sp>
        <p:nvSpPr>
          <p:cNvPr id="9" name="Undertittel 2">
            <a:extLst>
              <a:ext uri="{FF2B5EF4-FFF2-40B4-BE49-F238E27FC236}">
                <a16:creationId xmlns:a16="http://schemas.microsoft.com/office/drawing/2014/main" id="{FF34D001-3AB9-BF4A-B887-1F3A618E3D46}"/>
              </a:ext>
            </a:extLst>
          </p:cNvPr>
          <p:cNvSpPr>
            <a:spLocks noGrp="1"/>
          </p:cNvSpPr>
          <p:nvPr>
            <p:ph type="subTitle" idx="1"/>
          </p:nvPr>
        </p:nvSpPr>
        <p:spPr>
          <a:xfrm>
            <a:off x="839790" y="4436077"/>
            <a:ext cx="10791823" cy="553725"/>
          </a:xfrm>
          <a:prstGeom prst="rect">
            <a:avLst/>
          </a:prstGeo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nb-NO" dirty="0"/>
          </a:p>
        </p:txBody>
      </p:sp>
      <p:pic>
        <p:nvPicPr>
          <p:cNvPr id="12" name="Bilde 11" descr="Et bilde som inneholder tegning&#10;&#10;Automatisk generert beskrivelse">
            <a:extLst>
              <a:ext uri="{FF2B5EF4-FFF2-40B4-BE49-F238E27FC236}">
                <a16:creationId xmlns:a16="http://schemas.microsoft.com/office/drawing/2014/main" id="{8354C1FE-E3DF-E14E-BDF4-7A25077D3AB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9788" y="1093787"/>
            <a:ext cx="4971359" cy="1457325"/>
          </a:xfrm>
          <a:prstGeom prst="rect">
            <a:avLst/>
          </a:prstGeom>
        </p:spPr>
      </p:pic>
      <p:pic>
        <p:nvPicPr>
          <p:cNvPr id="13" name="Bilde 12" descr="Et bilde som inneholder stereo&#10;&#10;Automatisk generert beskrivelse">
            <a:extLst>
              <a:ext uri="{FF2B5EF4-FFF2-40B4-BE49-F238E27FC236}">
                <a16:creationId xmlns:a16="http://schemas.microsoft.com/office/drawing/2014/main" id="{FDA47302-73B0-6E42-AAE0-D04DD210A811}"/>
              </a:ext>
            </a:extLst>
          </p:cNvPr>
          <p:cNvPicPr>
            <a:picLocks noChangeAspect="1"/>
          </p:cNvPicPr>
          <p:nvPr userDrawn="1"/>
        </p:nvPicPr>
        <p:blipFill rotWithShape="1">
          <a:blip r:embed="rId3" cstate="screen">
            <a:alphaModFix amt="20000"/>
            <a:extLst>
              <a:ext uri="{28A0092B-C50C-407E-A947-70E740481C1C}">
                <a14:useLocalDpi xmlns:a14="http://schemas.microsoft.com/office/drawing/2010/main"/>
              </a:ext>
            </a:extLst>
          </a:blip>
          <a:srcRect/>
          <a:stretch/>
        </p:blipFill>
        <p:spPr>
          <a:xfrm>
            <a:off x="6442075" y="-1"/>
            <a:ext cx="5749925" cy="6858000"/>
          </a:xfrm>
          <a:prstGeom prst="rect">
            <a:avLst/>
          </a:prstGeom>
        </p:spPr>
      </p:pic>
      <p:sp>
        <p:nvSpPr>
          <p:cNvPr id="10" name="Plassholder for dato 3">
            <a:extLst>
              <a:ext uri="{FF2B5EF4-FFF2-40B4-BE49-F238E27FC236}">
                <a16:creationId xmlns:a16="http://schemas.microsoft.com/office/drawing/2014/main" id="{F29A5D88-DD2F-6A4A-BE78-ADBF2BC9A7B1}"/>
              </a:ext>
            </a:extLst>
          </p:cNvPr>
          <p:cNvSpPr>
            <a:spLocks noGrp="1"/>
          </p:cNvSpPr>
          <p:nvPr>
            <p:ph type="dt" sz="half" idx="10"/>
          </p:nvPr>
        </p:nvSpPr>
        <p:spPr>
          <a:xfrm>
            <a:off x="10589136" y="6488790"/>
            <a:ext cx="1042476" cy="214718"/>
          </a:xfrm>
        </p:spPr>
        <p:txBody>
          <a:bodyPr/>
          <a:lstStyle>
            <a:lvl1pPr>
              <a:defRPr>
                <a:solidFill>
                  <a:schemeClr val="bg1"/>
                </a:solidFill>
              </a:defRPr>
            </a:lvl1pPr>
          </a:lstStyle>
          <a:p>
            <a:fld id="{63B48952-B479-504B-B4AA-17F2C4679019}" type="datetime1">
              <a:rPr lang="nb-NO" smtClean="0"/>
              <a:t>08.06.2021</a:t>
            </a:fld>
            <a:endParaRPr lang="nb-NO" dirty="0"/>
          </a:p>
        </p:txBody>
      </p:sp>
      <p:sp>
        <p:nvSpPr>
          <p:cNvPr id="11" name="Plassholder for bunntekst 4">
            <a:extLst>
              <a:ext uri="{FF2B5EF4-FFF2-40B4-BE49-F238E27FC236}">
                <a16:creationId xmlns:a16="http://schemas.microsoft.com/office/drawing/2014/main" id="{8B3880DA-33C7-6640-BF64-21A00123156F}"/>
              </a:ext>
            </a:extLst>
          </p:cNvPr>
          <p:cNvSpPr>
            <a:spLocks noGrp="1"/>
          </p:cNvSpPr>
          <p:nvPr>
            <p:ph type="ftr" sz="quarter" idx="11"/>
          </p:nvPr>
        </p:nvSpPr>
        <p:spPr>
          <a:xfrm>
            <a:off x="838200" y="6488790"/>
            <a:ext cx="9690180" cy="214718"/>
          </a:xfrm>
        </p:spPr>
        <p:txBody>
          <a:bodyPr/>
          <a:lstStyle>
            <a:lvl1pPr>
              <a:defRPr>
                <a:solidFill>
                  <a:schemeClr val="bg1"/>
                </a:solidFill>
              </a:defRPr>
            </a:lvl1pPr>
          </a:lstStyle>
          <a:p>
            <a:endParaRPr lang="nb-NO" dirty="0"/>
          </a:p>
        </p:txBody>
      </p:sp>
      <p:sp>
        <p:nvSpPr>
          <p:cNvPr id="14" name="Plassholder for lysbildenummer 5">
            <a:extLst>
              <a:ext uri="{FF2B5EF4-FFF2-40B4-BE49-F238E27FC236}">
                <a16:creationId xmlns:a16="http://schemas.microsoft.com/office/drawing/2014/main" id="{ED8FD497-EB0A-ED4B-A3FA-2EEECDF39AFB}"/>
              </a:ext>
            </a:extLst>
          </p:cNvPr>
          <p:cNvSpPr>
            <a:spLocks noGrp="1"/>
          </p:cNvSpPr>
          <p:nvPr>
            <p:ph type="sldNum" sz="quarter" idx="12"/>
          </p:nvPr>
        </p:nvSpPr>
        <p:spPr>
          <a:xfrm>
            <a:off x="11797623" y="6488790"/>
            <a:ext cx="333177" cy="214718"/>
          </a:xfrm>
        </p:spPr>
        <p:txBody>
          <a:bodyPr/>
          <a:lstStyle>
            <a:lvl1pPr>
              <a:defRPr>
                <a:solidFill>
                  <a:schemeClr val="bg1"/>
                </a:solidFill>
              </a:defRPr>
            </a:lvl1pPr>
          </a:lstStyle>
          <a:p>
            <a:fld id="{FC5C7D9A-D8CE-5040-B63F-E70A4C227CF6}" type="slidenum">
              <a:rPr lang="nb-NO" smtClean="0"/>
              <a:pPr/>
              <a:t>‹#›</a:t>
            </a:fld>
            <a:endParaRPr lang="nb-NO" dirty="0"/>
          </a:p>
        </p:txBody>
      </p:sp>
    </p:spTree>
    <p:extLst>
      <p:ext uri="{BB962C8B-B14F-4D97-AF65-F5344CB8AC3E}">
        <p14:creationId xmlns:p14="http://schemas.microsoft.com/office/powerpoint/2010/main" val="213946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o innholdsdeler_grå">
    <p:bg>
      <p:bgPr>
        <a:solidFill>
          <a:schemeClr val="bg2"/>
        </a:solidFill>
        <a:effectLst/>
      </p:bgPr>
    </p:bg>
    <p:spTree>
      <p:nvGrpSpPr>
        <p:cNvPr id="1" name=""/>
        <p:cNvGrpSpPr/>
        <p:nvPr/>
      </p:nvGrpSpPr>
      <p:grpSpPr>
        <a:xfrm>
          <a:off x="0" y="0"/>
          <a:ext cx="0" cy="0"/>
          <a:chOff x="0" y="0"/>
          <a:chExt cx="0" cy="0"/>
        </a:xfrm>
      </p:grpSpPr>
      <p:sp>
        <p:nvSpPr>
          <p:cNvPr id="5" name="Plassholder for dato 4">
            <a:extLst>
              <a:ext uri="{FF2B5EF4-FFF2-40B4-BE49-F238E27FC236}">
                <a16:creationId xmlns:a16="http://schemas.microsoft.com/office/drawing/2014/main" id="{40A9051C-A3FC-AA4A-9E6F-28ABF096F028}"/>
              </a:ext>
            </a:extLst>
          </p:cNvPr>
          <p:cNvSpPr>
            <a:spLocks noGrp="1"/>
          </p:cNvSpPr>
          <p:nvPr>
            <p:ph type="dt" sz="half" idx="10"/>
          </p:nvPr>
        </p:nvSpPr>
        <p:spPr/>
        <p:txBody>
          <a:bodyPr/>
          <a:lstStyle/>
          <a:p>
            <a:fld id="{974561FB-75FF-DC4F-940E-DC702AEF9E31}" type="datetime1">
              <a:rPr lang="nb-NO" smtClean="0"/>
              <a:t>08.06.2021</a:t>
            </a:fld>
            <a:endParaRPr lang="nb-NO" dirty="0"/>
          </a:p>
        </p:txBody>
      </p:sp>
      <p:sp>
        <p:nvSpPr>
          <p:cNvPr id="6" name="Plassholder for bunntekst 5">
            <a:extLst>
              <a:ext uri="{FF2B5EF4-FFF2-40B4-BE49-F238E27FC236}">
                <a16:creationId xmlns:a16="http://schemas.microsoft.com/office/drawing/2014/main" id="{3A7BA961-1E85-C04D-A041-02817A24547C}"/>
              </a:ext>
            </a:extLst>
          </p:cNvPr>
          <p:cNvSpPr>
            <a:spLocks noGrp="1"/>
          </p:cNvSpPr>
          <p:nvPr>
            <p:ph type="ftr" sz="quarter" idx="11"/>
          </p:nvPr>
        </p:nvSpPr>
        <p:spPr/>
        <p:txBody>
          <a:bodyPr/>
          <a:lstStyle/>
          <a:p>
            <a:endParaRPr lang="nb-NO" dirty="0"/>
          </a:p>
        </p:txBody>
      </p:sp>
      <p:sp>
        <p:nvSpPr>
          <p:cNvPr id="7" name="Plassholder for lysbildenummer 6">
            <a:extLst>
              <a:ext uri="{FF2B5EF4-FFF2-40B4-BE49-F238E27FC236}">
                <a16:creationId xmlns:a16="http://schemas.microsoft.com/office/drawing/2014/main" id="{3BB20A7F-3D1A-DE4F-8E58-5A75E8CD6522}"/>
              </a:ext>
            </a:extLst>
          </p:cNvPr>
          <p:cNvSpPr>
            <a:spLocks noGrp="1"/>
          </p:cNvSpPr>
          <p:nvPr>
            <p:ph type="sldNum" sz="quarter" idx="12"/>
          </p:nvPr>
        </p:nvSpPr>
        <p:spPr/>
        <p:txBody>
          <a:bodyPr/>
          <a:lstStyle/>
          <a:p>
            <a:fld id="{FC5C7D9A-D8CE-5040-B63F-E70A4C227CF6}" type="slidenum">
              <a:rPr lang="nb-NO" smtClean="0"/>
              <a:t>‹#›</a:t>
            </a:fld>
            <a:endParaRPr lang="nb-NO" dirty="0"/>
          </a:p>
        </p:txBody>
      </p:sp>
      <p:sp>
        <p:nvSpPr>
          <p:cNvPr id="8" name="Plassholder for innhold 2">
            <a:extLst>
              <a:ext uri="{FF2B5EF4-FFF2-40B4-BE49-F238E27FC236}">
                <a16:creationId xmlns:a16="http://schemas.microsoft.com/office/drawing/2014/main" id="{70D03248-B407-984D-8860-67D04E82717C}"/>
              </a:ext>
            </a:extLst>
          </p:cNvPr>
          <p:cNvSpPr>
            <a:spLocks noGrp="1"/>
          </p:cNvSpPr>
          <p:nvPr>
            <p:ph sz="half" idx="1"/>
          </p:nvPr>
        </p:nvSpPr>
        <p:spPr>
          <a:xfrm>
            <a:off x="838200" y="1825625"/>
            <a:ext cx="5181600" cy="4237038"/>
          </a:xfrm>
          <a:prstGeom prst="rect">
            <a:avLst/>
          </a:prstGeom>
        </p:spPr>
        <p:txBody>
          <a:bodyPr>
            <a:noAutofit/>
          </a:bodyPr>
          <a:lstStyle>
            <a:lvl1pPr>
              <a:defRPr>
                <a:solidFill>
                  <a:schemeClr val="tx2"/>
                </a:solidFill>
              </a:defRPr>
            </a:lvl1pPr>
            <a:lvl3pPr marL="447675" indent="-222250">
              <a:buFont typeface="Arial" panose="020B0604020202020204" pitchFamily="34" charset="0"/>
              <a:buChar char="•"/>
              <a:tabLst/>
              <a:defRPr>
                <a:solidFill>
                  <a:schemeClr val="tx2"/>
                </a:solidFill>
              </a:defRPr>
            </a:lvl3pPr>
            <a:lvl4pPr>
              <a:defRPr>
                <a:solidFill>
                  <a:schemeClr val="tx2"/>
                </a:solidFill>
              </a:defRPr>
            </a:lvl4pPr>
            <a:lvl5pPr>
              <a:defRPr>
                <a:solidFill>
                  <a:schemeClr val="tx2"/>
                </a:solidFill>
              </a:defRPr>
            </a:lvl5pPr>
            <a:lvl7pPr>
              <a:defRPr>
                <a:solidFill>
                  <a:schemeClr val="tx2"/>
                </a:solidFill>
              </a:defRPr>
            </a:lvl7pPr>
          </a:lstStyle>
          <a:p>
            <a:pPr lvl="0"/>
            <a:r>
              <a:rPr lang="en-GB" dirty="0"/>
              <a:t>Click to edit Master text styles</a:t>
            </a:r>
          </a:p>
        </p:txBody>
      </p:sp>
      <p:sp>
        <p:nvSpPr>
          <p:cNvPr id="9" name="Plassholder for innhold 3">
            <a:extLst>
              <a:ext uri="{FF2B5EF4-FFF2-40B4-BE49-F238E27FC236}">
                <a16:creationId xmlns:a16="http://schemas.microsoft.com/office/drawing/2014/main" id="{83DD46AF-B79F-ED40-9BD8-31A784C250AC}"/>
              </a:ext>
            </a:extLst>
          </p:cNvPr>
          <p:cNvSpPr>
            <a:spLocks noGrp="1"/>
          </p:cNvSpPr>
          <p:nvPr>
            <p:ph sz="half" idx="2"/>
          </p:nvPr>
        </p:nvSpPr>
        <p:spPr>
          <a:xfrm>
            <a:off x="6447348" y="1825625"/>
            <a:ext cx="5181600" cy="4237038"/>
          </a:xfrm>
          <a:prstGeom prst="rect">
            <a:avLst/>
          </a:prstGeom>
        </p:spPr>
        <p:txBody>
          <a:bodyPr/>
          <a:lstStyle>
            <a:lvl1pPr>
              <a:defRPr>
                <a:solidFill>
                  <a:schemeClr val="tx2"/>
                </a:solidFill>
              </a:defRPr>
            </a:lvl1pPr>
            <a:lvl3pPr marL="447675" indent="-222250">
              <a:buFont typeface="Arial" panose="020B0604020202020204" pitchFamily="34" charset="0"/>
              <a:buChar char="•"/>
              <a:tabLst/>
              <a:defRPr>
                <a:solidFill>
                  <a:schemeClr val="tx2"/>
                </a:solidFill>
              </a:defRPr>
            </a:lvl3pPr>
            <a:lvl4pPr>
              <a:defRPr>
                <a:solidFill>
                  <a:schemeClr val="tx2"/>
                </a:solidFill>
              </a:defRPr>
            </a:lvl4pPr>
            <a:lvl5pPr>
              <a:defRPr>
                <a:solidFill>
                  <a:schemeClr val="tx2"/>
                </a:solidFill>
              </a:defRPr>
            </a:lvl5pPr>
            <a:lvl7pPr>
              <a:defRPr>
                <a:solidFill>
                  <a:schemeClr val="tx2"/>
                </a:solidFill>
              </a:defRPr>
            </a:lvl7pPr>
          </a:lstStyle>
          <a:p>
            <a:pPr lvl="0"/>
            <a:r>
              <a:rPr lang="en-GB"/>
              <a:t>Click to edit Master text styles</a:t>
            </a:r>
          </a:p>
        </p:txBody>
      </p:sp>
      <p:sp>
        <p:nvSpPr>
          <p:cNvPr id="10" name="Plassholder for tittel 1">
            <a:extLst>
              <a:ext uri="{FF2B5EF4-FFF2-40B4-BE49-F238E27FC236}">
                <a16:creationId xmlns:a16="http://schemas.microsoft.com/office/drawing/2014/main" id="{573E007E-E1AA-D74D-B9F5-6C845D034207}"/>
              </a:ext>
            </a:extLst>
          </p:cNvPr>
          <p:cNvSpPr>
            <a:spLocks noGrp="1"/>
          </p:cNvSpPr>
          <p:nvPr>
            <p:ph type="title"/>
          </p:nvPr>
        </p:nvSpPr>
        <p:spPr>
          <a:xfrm>
            <a:off x="838200" y="365125"/>
            <a:ext cx="8106295" cy="760162"/>
          </a:xfrm>
          <a:prstGeom prst="rect">
            <a:avLst/>
          </a:prstGeom>
        </p:spPr>
        <p:txBody>
          <a:bodyPr vert="horz" lIns="0" tIns="0" rIns="0" bIns="0" rtlCol="0" anchor="ctr">
            <a:noAutofit/>
          </a:bodyPr>
          <a:lstStyle/>
          <a:p>
            <a:r>
              <a:rPr lang="nb-NO" dirty="0"/>
              <a:t>Klikk for å redigere tittelstil</a:t>
            </a:r>
          </a:p>
        </p:txBody>
      </p:sp>
    </p:spTree>
    <p:extLst>
      <p:ext uri="{BB962C8B-B14F-4D97-AF65-F5344CB8AC3E}">
        <p14:creationId xmlns:p14="http://schemas.microsoft.com/office/powerpoint/2010/main" val="2014669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Siste side_grønn">
    <p:bg>
      <p:bgPr>
        <a:solidFill>
          <a:schemeClr val="accent3"/>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658B480-F0B4-574B-86BC-47ACEC92D01A}"/>
              </a:ext>
            </a:extLst>
          </p:cNvPr>
          <p:cNvSpPr>
            <a:spLocks noGrp="1"/>
          </p:cNvSpPr>
          <p:nvPr>
            <p:ph type="title"/>
          </p:nvPr>
        </p:nvSpPr>
        <p:spPr>
          <a:xfrm>
            <a:off x="838200" y="3198709"/>
            <a:ext cx="10791824" cy="760162"/>
          </a:xfrm>
        </p:spPr>
        <p:txBody>
          <a:bodyPr>
            <a:noAutofit/>
          </a:bodyPr>
          <a:lstStyle>
            <a:lvl1pPr>
              <a:defRPr>
                <a:solidFill>
                  <a:schemeClr val="bg1"/>
                </a:solidFill>
              </a:defRPr>
            </a:lvl1pPr>
          </a:lstStyle>
          <a:p>
            <a:r>
              <a:rPr lang="en-GB"/>
              <a:t>Click to edit Master title style</a:t>
            </a:r>
            <a:endParaRPr lang="nb-NO" dirty="0"/>
          </a:p>
        </p:txBody>
      </p:sp>
      <p:sp>
        <p:nvSpPr>
          <p:cNvPr id="3" name="Plassholder for dato 2">
            <a:extLst>
              <a:ext uri="{FF2B5EF4-FFF2-40B4-BE49-F238E27FC236}">
                <a16:creationId xmlns:a16="http://schemas.microsoft.com/office/drawing/2014/main" id="{1DF26236-943C-744B-B014-DE2575DCC5D7}"/>
              </a:ext>
            </a:extLst>
          </p:cNvPr>
          <p:cNvSpPr>
            <a:spLocks noGrp="1"/>
          </p:cNvSpPr>
          <p:nvPr>
            <p:ph type="dt" sz="half" idx="10"/>
          </p:nvPr>
        </p:nvSpPr>
        <p:spPr/>
        <p:txBody>
          <a:bodyPr/>
          <a:lstStyle>
            <a:lvl1pPr>
              <a:defRPr>
                <a:solidFill>
                  <a:schemeClr val="bg1"/>
                </a:solidFill>
              </a:defRPr>
            </a:lvl1pPr>
          </a:lstStyle>
          <a:p>
            <a:fld id="{77436A4D-5BCC-044C-BEF4-60B56B1A9F96}" type="datetime1">
              <a:rPr lang="nb-NO" smtClean="0"/>
              <a:t>08.06.2021</a:t>
            </a:fld>
            <a:endParaRPr lang="nb-NO" dirty="0"/>
          </a:p>
        </p:txBody>
      </p:sp>
      <p:sp>
        <p:nvSpPr>
          <p:cNvPr id="4" name="Plassholder for bunntekst 3">
            <a:extLst>
              <a:ext uri="{FF2B5EF4-FFF2-40B4-BE49-F238E27FC236}">
                <a16:creationId xmlns:a16="http://schemas.microsoft.com/office/drawing/2014/main" id="{CAA8B39F-178D-D64C-812F-F995A714F982}"/>
              </a:ext>
            </a:extLst>
          </p:cNvPr>
          <p:cNvSpPr>
            <a:spLocks noGrp="1"/>
          </p:cNvSpPr>
          <p:nvPr>
            <p:ph type="ftr" sz="quarter" idx="11"/>
          </p:nvPr>
        </p:nvSpPr>
        <p:spPr/>
        <p:txBody>
          <a:bodyPr/>
          <a:lstStyle>
            <a:lvl1pPr>
              <a:defRPr>
                <a:solidFill>
                  <a:schemeClr val="bg1"/>
                </a:solidFill>
              </a:defRPr>
            </a:lvl1pPr>
          </a:lstStyle>
          <a:p>
            <a:endParaRPr lang="nb-NO" dirty="0"/>
          </a:p>
        </p:txBody>
      </p:sp>
      <p:sp>
        <p:nvSpPr>
          <p:cNvPr id="5" name="Plassholder for lysbildenummer 4">
            <a:extLst>
              <a:ext uri="{FF2B5EF4-FFF2-40B4-BE49-F238E27FC236}">
                <a16:creationId xmlns:a16="http://schemas.microsoft.com/office/drawing/2014/main" id="{AC00413C-43D8-C146-8542-052D376FBD36}"/>
              </a:ext>
            </a:extLst>
          </p:cNvPr>
          <p:cNvSpPr>
            <a:spLocks noGrp="1"/>
          </p:cNvSpPr>
          <p:nvPr>
            <p:ph type="sldNum" sz="quarter" idx="12"/>
          </p:nvPr>
        </p:nvSpPr>
        <p:spPr/>
        <p:txBody>
          <a:bodyPr/>
          <a:lstStyle>
            <a:lvl1pPr>
              <a:defRPr>
                <a:solidFill>
                  <a:schemeClr val="bg1"/>
                </a:solidFill>
              </a:defRPr>
            </a:lvl1pPr>
          </a:lstStyle>
          <a:p>
            <a:fld id="{FC5C7D9A-D8CE-5040-B63F-E70A4C227CF6}" type="slidenum">
              <a:rPr lang="nb-NO" smtClean="0"/>
              <a:pPr/>
              <a:t>‹#›</a:t>
            </a:fld>
            <a:endParaRPr lang="nb-NO" dirty="0"/>
          </a:p>
        </p:txBody>
      </p:sp>
      <p:sp>
        <p:nvSpPr>
          <p:cNvPr id="9" name="Plassholder for tekst 2">
            <a:extLst>
              <a:ext uri="{FF2B5EF4-FFF2-40B4-BE49-F238E27FC236}">
                <a16:creationId xmlns:a16="http://schemas.microsoft.com/office/drawing/2014/main" id="{6294A93D-B150-464C-8B08-4144E6D857E0}"/>
              </a:ext>
            </a:extLst>
          </p:cNvPr>
          <p:cNvSpPr>
            <a:spLocks noGrp="1"/>
          </p:cNvSpPr>
          <p:nvPr>
            <p:ph type="body" idx="13"/>
          </p:nvPr>
        </p:nvSpPr>
        <p:spPr>
          <a:xfrm>
            <a:off x="839788" y="4088162"/>
            <a:ext cx="10791824" cy="268291"/>
          </a:xfrm>
          <a:prstGeom prst="rect">
            <a:avLst/>
          </a:prstGeom>
        </p:spPr>
        <p:txBody>
          <a:bodyPr anchor="t">
            <a:noAutofit/>
          </a:bodyPr>
          <a:lstStyle>
            <a:lvl1pPr marL="0" indent="0">
              <a:lnSpc>
                <a:spcPct val="100000"/>
              </a:lnSpc>
              <a:spcBef>
                <a:spcPts val="0"/>
              </a:spcBef>
              <a:spcAft>
                <a:spcPts val="600"/>
              </a:spcAft>
              <a:buFontTx/>
              <a:buNone/>
              <a:defRPr lang="nb-NO" sz="1600" b="0" i="0" u="none" strike="noStrike" smtClean="0">
                <a:solidFill>
                  <a:schemeClr val="bg1"/>
                </a:solidFill>
                <a:effectLst/>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
        <p:nvSpPr>
          <p:cNvPr id="6" name="TekstSylinder 5">
            <a:extLst>
              <a:ext uri="{FF2B5EF4-FFF2-40B4-BE49-F238E27FC236}">
                <a16:creationId xmlns:a16="http://schemas.microsoft.com/office/drawing/2014/main" id="{F432FB59-B014-3748-8F2C-0EF1AEE6D655}"/>
              </a:ext>
            </a:extLst>
          </p:cNvPr>
          <p:cNvSpPr txBox="1"/>
          <p:nvPr userDrawn="1"/>
        </p:nvSpPr>
        <p:spPr>
          <a:xfrm>
            <a:off x="838200" y="5792588"/>
            <a:ext cx="10793413" cy="298620"/>
          </a:xfrm>
          <a:prstGeom prst="rect">
            <a:avLst/>
          </a:prstGeom>
          <a:noFill/>
        </p:spPr>
        <p:txBody>
          <a:bodyPr wrap="square" lIns="0" tIns="0" rIns="0" bIns="0" rtlCol="0" anchor="b">
            <a:noAutofit/>
          </a:bodyPr>
          <a:lstStyle/>
          <a:p>
            <a:pPr>
              <a:spcAft>
                <a:spcPts val="600"/>
              </a:spcAft>
            </a:pPr>
            <a:r>
              <a:rPr lang="nb-NO" sz="1800" b="1" dirty="0">
                <a:solidFill>
                  <a:schemeClr val="accent2"/>
                </a:solidFill>
              </a:rPr>
              <a:t>www.prosess21.no</a:t>
            </a:r>
          </a:p>
        </p:txBody>
      </p:sp>
      <p:pic>
        <p:nvPicPr>
          <p:cNvPr id="10" name="Bilde 9" descr="Et bilde som inneholder tegning&#10;&#10;Automatisk generert beskrivelse">
            <a:extLst>
              <a:ext uri="{FF2B5EF4-FFF2-40B4-BE49-F238E27FC236}">
                <a16:creationId xmlns:a16="http://schemas.microsoft.com/office/drawing/2014/main" id="{511594F8-C32E-EE43-BCD7-3902ADD0C1C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9788" y="1093787"/>
            <a:ext cx="4971359" cy="1457325"/>
          </a:xfrm>
          <a:prstGeom prst="rect">
            <a:avLst/>
          </a:prstGeom>
        </p:spPr>
      </p:pic>
      <p:pic>
        <p:nvPicPr>
          <p:cNvPr id="11" name="Bilde 10" descr="Et bilde som inneholder stereo&#10;&#10;Automatisk generert beskrivelse">
            <a:extLst>
              <a:ext uri="{FF2B5EF4-FFF2-40B4-BE49-F238E27FC236}">
                <a16:creationId xmlns:a16="http://schemas.microsoft.com/office/drawing/2014/main" id="{E125ACAA-10A2-1949-B5BA-D55BAFE4FA8B}"/>
              </a:ext>
            </a:extLst>
          </p:cNvPr>
          <p:cNvPicPr>
            <a:picLocks noChangeAspect="1"/>
          </p:cNvPicPr>
          <p:nvPr userDrawn="1"/>
        </p:nvPicPr>
        <p:blipFill rotWithShape="1">
          <a:blip r:embed="rId3" cstate="screen">
            <a:alphaModFix amt="20000"/>
            <a:extLst>
              <a:ext uri="{28A0092B-C50C-407E-A947-70E740481C1C}">
                <a14:useLocalDpi xmlns:a14="http://schemas.microsoft.com/office/drawing/2010/main"/>
              </a:ext>
            </a:extLst>
          </a:blip>
          <a:srcRect/>
          <a:stretch/>
        </p:blipFill>
        <p:spPr>
          <a:xfrm>
            <a:off x="6442075" y="-1"/>
            <a:ext cx="5749925" cy="6858000"/>
          </a:xfrm>
          <a:prstGeom prst="rect">
            <a:avLst/>
          </a:prstGeom>
        </p:spPr>
      </p:pic>
    </p:spTree>
    <p:extLst>
      <p:ext uri="{BB962C8B-B14F-4D97-AF65-F5344CB8AC3E}">
        <p14:creationId xmlns:p14="http://schemas.microsoft.com/office/powerpoint/2010/main" val="2568830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Kun tittel_hvit">
    <p:bg>
      <p:bgPr>
        <a:solidFill>
          <a:schemeClr val="bg1"/>
        </a:solidFill>
        <a:effectLst/>
      </p:bgPr>
    </p:bg>
    <p:spTree>
      <p:nvGrpSpPr>
        <p:cNvPr id="1" name=""/>
        <p:cNvGrpSpPr/>
        <p:nvPr/>
      </p:nvGrpSpPr>
      <p:grpSpPr>
        <a:xfrm>
          <a:off x="0" y="0"/>
          <a:ext cx="0" cy="0"/>
          <a:chOff x="0" y="0"/>
          <a:chExt cx="0" cy="0"/>
        </a:xfrm>
      </p:grpSpPr>
      <p:sp>
        <p:nvSpPr>
          <p:cNvPr id="3" name="Plassholder for dato 2">
            <a:extLst>
              <a:ext uri="{FF2B5EF4-FFF2-40B4-BE49-F238E27FC236}">
                <a16:creationId xmlns:a16="http://schemas.microsoft.com/office/drawing/2014/main" id="{78CBDA23-A2C8-B547-8D2B-9EA7285C4DA5}"/>
              </a:ext>
            </a:extLst>
          </p:cNvPr>
          <p:cNvSpPr>
            <a:spLocks noGrp="1"/>
          </p:cNvSpPr>
          <p:nvPr>
            <p:ph type="dt" sz="half" idx="10"/>
          </p:nvPr>
        </p:nvSpPr>
        <p:spPr/>
        <p:txBody>
          <a:bodyPr/>
          <a:lstStyle/>
          <a:p>
            <a:fld id="{1FE19B2E-5DC4-0749-948E-CC72875492FE}" type="datetime1">
              <a:rPr lang="nb-NO" smtClean="0"/>
              <a:t>08.06.2021</a:t>
            </a:fld>
            <a:endParaRPr lang="nb-NO" dirty="0"/>
          </a:p>
        </p:txBody>
      </p:sp>
      <p:sp>
        <p:nvSpPr>
          <p:cNvPr id="4" name="Plassholder for bunntekst 3">
            <a:extLst>
              <a:ext uri="{FF2B5EF4-FFF2-40B4-BE49-F238E27FC236}">
                <a16:creationId xmlns:a16="http://schemas.microsoft.com/office/drawing/2014/main" id="{8EC7E4F4-1DF8-0D49-868C-01BB686A9893}"/>
              </a:ext>
            </a:extLst>
          </p:cNvPr>
          <p:cNvSpPr>
            <a:spLocks noGrp="1"/>
          </p:cNvSpPr>
          <p:nvPr>
            <p:ph type="ftr" sz="quarter" idx="11"/>
          </p:nvPr>
        </p:nvSpPr>
        <p:spPr/>
        <p:txBody>
          <a:bodyPr/>
          <a:lstStyle/>
          <a:p>
            <a:endParaRPr lang="nb-NO" dirty="0"/>
          </a:p>
        </p:txBody>
      </p:sp>
      <p:sp>
        <p:nvSpPr>
          <p:cNvPr id="5" name="Plassholder for lysbildenummer 4">
            <a:extLst>
              <a:ext uri="{FF2B5EF4-FFF2-40B4-BE49-F238E27FC236}">
                <a16:creationId xmlns:a16="http://schemas.microsoft.com/office/drawing/2014/main" id="{2340C870-4850-7441-82CD-468F7019C3D7}"/>
              </a:ext>
            </a:extLst>
          </p:cNvPr>
          <p:cNvSpPr>
            <a:spLocks noGrp="1"/>
          </p:cNvSpPr>
          <p:nvPr>
            <p:ph type="sldNum" sz="quarter" idx="12"/>
          </p:nvPr>
        </p:nvSpPr>
        <p:spPr/>
        <p:txBody>
          <a:bodyPr/>
          <a:lstStyle/>
          <a:p>
            <a:fld id="{FC5C7D9A-D8CE-5040-B63F-E70A4C227CF6}" type="slidenum">
              <a:rPr lang="nb-NO" smtClean="0"/>
              <a:pPr/>
              <a:t>‹#›</a:t>
            </a:fld>
            <a:endParaRPr lang="nb-NO" dirty="0"/>
          </a:p>
        </p:txBody>
      </p:sp>
      <p:sp>
        <p:nvSpPr>
          <p:cNvPr id="7" name="Plassholder for tittel 1">
            <a:extLst>
              <a:ext uri="{FF2B5EF4-FFF2-40B4-BE49-F238E27FC236}">
                <a16:creationId xmlns:a16="http://schemas.microsoft.com/office/drawing/2014/main" id="{F6595E16-D7E1-234A-AB62-6F5165D9EF9D}"/>
              </a:ext>
            </a:extLst>
          </p:cNvPr>
          <p:cNvSpPr>
            <a:spLocks noGrp="1"/>
          </p:cNvSpPr>
          <p:nvPr>
            <p:ph type="title" hasCustomPrompt="1"/>
          </p:nvPr>
        </p:nvSpPr>
        <p:spPr>
          <a:xfrm>
            <a:off x="838200" y="365125"/>
            <a:ext cx="9399243" cy="760162"/>
          </a:xfrm>
          <a:prstGeom prst="rect">
            <a:avLst/>
          </a:prstGeom>
        </p:spPr>
        <p:txBody>
          <a:bodyPr vert="horz" lIns="0" tIns="0" rIns="0" bIns="0" rtlCol="0" anchor="b">
            <a:noAutofit/>
          </a:bodyPr>
          <a:lstStyle/>
          <a:p>
            <a:r>
              <a:rPr lang="nb-NO" dirty="0"/>
              <a:t>Klikk for å redigere </a:t>
            </a:r>
            <a:r>
              <a:rPr lang="nb-NO" dirty="0" err="1"/>
              <a:t>tittelstill</a:t>
            </a:r>
            <a:endParaRPr lang="nb-NO" dirty="0"/>
          </a:p>
        </p:txBody>
      </p:sp>
    </p:spTree>
    <p:extLst>
      <p:ext uri="{BB962C8B-B14F-4D97-AF65-F5344CB8AC3E}">
        <p14:creationId xmlns:p14="http://schemas.microsoft.com/office/powerpoint/2010/main" val="2751395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o innholdsdeler_lysgrønn">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5" name="Plassholder for dato 4">
            <a:extLst>
              <a:ext uri="{FF2B5EF4-FFF2-40B4-BE49-F238E27FC236}">
                <a16:creationId xmlns:a16="http://schemas.microsoft.com/office/drawing/2014/main" id="{40A9051C-A3FC-AA4A-9E6F-28ABF096F028}"/>
              </a:ext>
            </a:extLst>
          </p:cNvPr>
          <p:cNvSpPr>
            <a:spLocks noGrp="1"/>
          </p:cNvSpPr>
          <p:nvPr>
            <p:ph type="dt" sz="half" idx="10"/>
          </p:nvPr>
        </p:nvSpPr>
        <p:spPr/>
        <p:txBody>
          <a:bodyPr/>
          <a:lstStyle/>
          <a:p>
            <a:fld id="{106F3059-1E2D-EC46-B116-C33F26EA48D7}" type="datetime1">
              <a:rPr lang="nb-NO" smtClean="0"/>
              <a:t>08.06.2021</a:t>
            </a:fld>
            <a:endParaRPr lang="nb-NO" dirty="0"/>
          </a:p>
        </p:txBody>
      </p:sp>
      <p:sp>
        <p:nvSpPr>
          <p:cNvPr id="6" name="Plassholder for bunntekst 5">
            <a:extLst>
              <a:ext uri="{FF2B5EF4-FFF2-40B4-BE49-F238E27FC236}">
                <a16:creationId xmlns:a16="http://schemas.microsoft.com/office/drawing/2014/main" id="{3A7BA961-1E85-C04D-A041-02817A24547C}"/>
              </a:ext>
            </a:extLst>
          </p:cNvPr>
          <p:cNvSpPr>
            <a:spLocks noGrp="1"/>
          </p:cNvSpPr>
          <p:nvPr>
            <p:ph type="ftr" sz="quarter" idx="11"/>
          </p:nvPr>
        </p:nvSpPr>
        <p:spPr/>
        <p:txBody>
          <a:bodyPr/>
          <a:lstStyle/>
          <a:p>
            <a:endParaRPr lang="nb-NO" dirty="0"/>
          </a:p>
        </p:txBody>
      </p:sp>
      <p:sp>
        <p:nvSpPr>
          <p:cNvPr id="7" name="Plassholder for lysbildenummer 6">
            <a:extLst>
              <a:ext uri="{FF2B5EF4-FFF2-40B4-BE49-F238E27FC236}">
                <a16:creationId xmlns:a16="http://schemas.microsoft.com/office/drawing/2014/main" id="{3BB20A7F-3D1A-DE4F-8E58-5A75E8CD6522}"/>
              </a:ext>
            </a:extLst>
          </p:cNvPr>
          <p:cNvSpPr>
            <a:spLocks noGrp="1"/>
          </p:cNvSpPr>
          <p:nvPr>
            <p:ph type="sldNum" sz="quarter" idx="12"/>
          </p:nvPr>
        </p:nvSpPr>
        <p:spPr/>
        <p:txBody>
          <a:bodyPr/>
          <a:lstStyle/>
          <a:p>
            <a:fld id="{FC5C7D9A-D8CE-5040-B63F-E70A4C227CF6}" type="slidenum">
              <a:rPr lang="nb-NO" smtClean="0"/>
              <a:t>‹#›</a:t>
            </a:fld>
            <a:endParaRPr lang="nb-NO" dirty="0"/>
          </a:p>
        </p:txBody>
      </p:sp>
      <p:sp>
        <p:nvSpPr>
          <p:cNvPr id="10" name="Plassholder for innhold 2">
            <a:extLst>
              <a:ext uri="{FF2B5EF4-FFF2-40B4-BE49-F238E27FC236}">
                <a16:creationId xmlns:a16="http://schemas.microsoft.com/office/drawing/2014/main" id="{86BB53C5-9482-4D41-847E-074C405364FE}"/>
              </a:ext>
            </a:extLst>
          </p:cNvPr>
          <p:cNvSpPr>
            <a:spLocks noGrp="1"/>
          </p:cNvSpPr>
          <p:nvPr>
            <p:ph sz="half" idx="1"/>
          </p:nvPr>
        </p:nvSpPr>
        <p:spPr>
          <a:xfrm>
            <a:off x="838200" y="1825625"/>
            <a:ext cx="5181600" cy="4237038"/>
          </a:xfrm>
          <a:prstGeom prst="rect">
            <a:avLst/>
          </a:prstGeom>
        </p:spPr>
        <p:txBody>
          <a:bodyPr>
            <a:noAutofit/>
          </a:bodyPr>
          <a:lstStyle>
            <a:lvl1pPr>
              <a:defRPr>
                <a:solidFill>
                  <a:schemeClr val="tx2"/>
                </a:solidFill>
              </a:defRPr>
            </a:lvl1pPr>
            <a:lvl3pPr marL="447675" indent="-222250">
              <a:buFont typeface="Arial" panose="020B0604020202020204" pitchFamily="34" charset="0"/>
              <a:buChar char="•"/>
              <a:tabLst/>
              <a:defRPr>
                <a:solidFill>
                  <a:schemeClr val="tx2"/>
                </a:solidFill>
              </a:defRPr>
            </a:lvl3pPr>
            <a:lvl4pPr>
              <a:defRPr>
                <a:solidFill>
                  <a:schemeClr val="tx2"/>
                </a:solidFill>
              </a:defRPr>
            </a:lvl4pPr>
            <a:lvl5pPr>
              <a:defRPr>
                <a:solidFill>
                  <a:schemeClr val="tx2"/>
                </a:solidFill>
              </a:defRPr>
            </a:lvl5pPr>
            <a:lvl7pPr>
              <a:defRPr>
                <a:solidFill>
                  <a:schemeClr val="tx2"/>
                </a:solidFill>
              </a:defRPr>
            </a:lvl7pPr>
          </a:lstStyle>
          <a:p>
            <a:pPr lvl="0"/>
            <a:r>
              <a:rPr lang="en-GB"/>
              <a:t>Click to edit Master text styles</a:t>
            </a:r>
          </a:p>
        </p:txBody>
      </p:sp>
      <p:sp>
        <p:nvSpPr>
          <p:cNvPr id="12" name="Plassholder for innhold 3">
            <a:extLst>
              <a:ext uri="{FF2B5EF4-FFF2-40B4-BE49-F238E27FC236}">
                <a16:creationId xmlns:a16="http://schemas.microsoft.com/office/drawing/2014/main" id="{EAD18A47-D584-8940-9990-A73960530624}"/>
              </a:ext>
            </a:extLst>
          </p:cNvPr>
          <p:cNvSpPr>
            <a:spLocks noGrp="1"/>
          </p:cNvSpPr>
          <p:nvPr>
            <p:ph sz="half" idx="2"/>
          </p:nvPr>
        </p:nvSpPr>
        <p:spPr>
          <a:xfrm>
            <a:off x="6447348" y="1825625"/>
            <a:ext cx="5181600" cy="4237038"/>
          </a:xfrm>
          <a:prstGeom prst="rect">
            <a:avLst/>
          </a:prstGeom>
        </p:spPr>
        <p:txBody>
          <a:bodyPr/>
          <a:lstStyle>
            <a:lvl1pPr>
              <a:defRPr>
                <a:solidFill>
                  <a:schemeClr val="tx2"/>
                </a:solidFill>
              </a:defRPr>
            </a:lvl1pPr>
            <a:lvl3pPr marL="447675" indent="-222250">
              <a:buFont typeface="Arial" panose="020B0604020202020204" pitchFamily="34" charset="0"/>
              <a:buChar char="•"/>
              <a:tabLst/>
              <a:defRPr>
                <a:solidFill>
                  <a:schemeClr val="tx2"/>
                </a:solidFill>
              </a:defRPr>
            </a:lvl3pPr>
            <a:lvl4pPr>
              <a:defRPr>
                <a:solidFill>
                  <a:schemeClr val="tx2"/>
                </a:solidFill>
              </a:defRPr>
            </a:lvl4pPr>
            <a:lvl5pPr>
              <a:defRPr>
                <a:solidFill>
                  <a:schemeClr val="tx2"/>
                </a:solidFill>
              </a:defRPr>
            </a:lvl5pPr>
            <a:lvl7pPr>
              <a:defRPr>
                <a:solidFill>
                  <a:schemeClr val="tx2"/>
                </a:solidFill>
              </a:defRPr>
            </a:lvl7pPr>
          </a:lstStyle>
          <a:p>
            <a:pPr lvl="0"/>
            <a:r>
              <a:rPr lang="en-GB"/>
              <a:t>Click to edit Master text styles</a:t>
            </a:r>
          </a:p>
        </p:txBody>
      </p:sp>
      <p:sp>
        <p:nvSpPr>
          <p:cNvPr id="9" name="Plassholder for tittel 1">
            <a:extLst>
              <a:ext uri="{FF2B5EF4-FFF2-40B4-BE49-F238E27FC236}">
                <a16:creationId xmlns:a16="http://schemas.microsoft.com/office/drawing/2014/main" id="{18673D77-54D2-EA4F-B120-39BC7D0CB1AC}"/>
              </a:ext>
            </a:extLst>
          </p:cNvPr>
          <p:cNvSpPr>
            <a:spLocks noGrp="1"/>
          </p:cNvSpPr>
          <p:nvPr>
            <p:ph type="title"/>
          </p:nvPr>
        </p:nvSpPr>
        <p:spPr>
          <a:xfrm>
            <a:off x="838200" y="365125"/>
            <a:ext cx="8106295" cy="760162"/>
          </a:xfrm>
          <a:prstGeom prst="rect">
            <a:avLst/>
          </a:prstGeom>
        </p:spPr>
        <p:txBody>
          <a:bodyPr vert="horz" lIns="0" tIns="0" rIns="0" bIns="0" rtlCol="0" anchor="ctr">
            <a:noAutofit/>
          </a:bodyPr>
          <a:lstStyle/>
          <a:p>
            <a:r>
              <a:rPr lang="nb-NO" dirty="0"/>
              <a:t>Klikk for å redigere tittelstil</a:t>
            </a:r>
          </a:p>
        </p:txBody>
      </p:sp>
    </p:spTree>
    <p:extLst>
      <p:ext uri="{BB962C8B-B14F-4D97-AF65-F5344CB8AC3E}">
        <p14:creationId xmlns:p14="http://schemas.microsoft.com/office/powerpoint/2010/main" val="14384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o innholdsdeler_blå">
    <p:bg>
      <p:bgPr>
        <a:solidFill>
          <a:schemeClr val="tx2"/>
        </a:solidFill>
        <a:effectLst/>
      </p:bgPr>
    </p:bg>
    <p:spTree>
      <p:nvGrpSpPr>
        <p:cNvPr id="1" name=""/>
        <p:cNvGrpSpPr/>
        <p:nvPr/>
      </p:nvGrpSpPr>
      <p:grpSpPr>
        <a:xfrm>
          <a:off x="0" y="0"/>
          <a:ext cx="0" cy="0"/>
          <a:chOff x="0" y="0"/>
          <a:chExt cx="0" cy="0"/>
        </a:xfrm>
      </p:grpSpPr>
      <p:sp>
        <p:nvSpPr>
          <p:cNvPr id="5" name="Plassholder for dato 4">
            <a:extLst>
              <a:ext uri="{FF2B5EF4-FFF2-40B4-BE49-F238E27FC236}">
                <a16:creationId xmlns:a16="http://schemas.microsoft.com/office/drawing/2014/main" id="{40A9051C-A3FC-AA4A-9E6F-28ABF096F028}"/>
              </a:ext>
            </a:extLst>
          </p:cNvPr>
          <p:cNvSpPr>
            <a:spLocks noGrp="1"/>
          </p:cNvSpPr>
          <p:nvPr>
            <p:ph type="dt" sz="half" idx="10"/>
          </p:nvPr>
        </p:nvSpPr>
        <p:spPr/>
        <p:txBody>
          <a:bodyPr/>
          <a:lstStyle>
            <a:lvl1pPr>
              <a:defRPr>
                <a:solidFill>
                  <a:schemeClr val="bg1"/>
                </a:solidFill>
              </a:defRPr>
            </a:lvl1pPr>
          </a:lstStyle>
          <a:p>
            <a:fld id="{5D350AF6-C9C1-D749-8F96-05F21DC7D30B}" type="datetime1">
              <a:rPr lang="nb-NO" smtClean="0"/>
              <a:pPr/>
              <a:t>08.06.2021</a:t>
            </a:fld>
            <a:endParaRPr lang="nb-NO" dirty="0"/>
          </a:p>
        </p:txBody>
      </p:sp>
      <p:sp>
        <p:nvSpPr>
          <p:cNvPr id="6" name="Plassholder for bunntekst 5">
            <a:extLst>
              <a:ext uri="{FF2B5EF4-FFF2-40B4-BE49-F238E27FC236}">
                <a16:creationId xmlns:a16="http://schemas.microsoft.com/office/drawing/2014/main" id="{3A7BA961-1E85-C04D-A041-02817A24547C}"/>
              </a:ext>
            </a:extLst>
          </p:cNvPr>
          <p:cNvSpPr>
            <a:spLocks noGrp="1"/>
          </p:cNvSpPr>
          <p:nvPr>
            <p:ph type="ftr" sz="quarter" idx="11"/>
          </p:nvPr>
        </p:nvSpPr>
        <p:spPr/>
        <p:txBody>
          <a:bodyPr/>
          <a:lstStyle>
            <a:lvl1pPr>
              <a:defRPr>
                <a:solidFill>
                  <a:schemeClr val="bg1"/>
                </a:solidFill>
              </a:defRPr>
            </a:lvl1pPr>
          </a:lstStyle>
          <a:p>
            <a:endParaRPr lang="nb-NO" dirty="0"/>
          </a:p>
        </p:txBody>
      </p:sp>
      <p:sp>
        <p:nvSpPr>
          <p:cNvPr id="7" name="Plassholder for lysbildenummer 6">
            <a:extLst>
              <a:ext uri="{FF2B5EF4-FFF2-40B4-BE49-F238E27FC236}">
                <a16:creationId xmlns:a16="http://schemas.microsoft.com/office/drawing/2014/main" id="{3BB20A7F-3D1A-DE4F-8E58-5A75E8CD6522}"/>
              </a:ext>
            </a:extLst>
          </p:cNvPr>
          <p:cNvSpPr>
            <a:spLocks noGrp="1"/>
          </p:cNvSpPr>
          <p:nvPr>
            <p:ph type="sldNum" sz="quarter" idx="12"/>
          </p:nvPr>
        </p:nvSpPr>
        <p:spPr/>
        <p:txBody>
          <a:bodyPr/>
          <a:lstStyle>
            <a:lvl1pPr>
              <a:defRPr>
                <a:solidFill>
                  <a:schemeClr val="bg1"/>
                </a:solidFill>
              </a:defRPr>
            </a:lvl1pPr>
          </a:lstStyle>
          <a:p>
            <a:fld id="{FC5C7D9A-D8CE-5040-B63F-E70A4C227CF6}" type="slidenum">
              <a:rPr lang="nb-NO" smtClean="0"/>
              <a:pPr/>
              <a:t>‹#›</a:t>
            </a:fld>
            <a:endParaRPr lang="nb-NO" dirty="0"/>
          </a:p>
        </p:txBody>
      </p:sp>
      <p:sp>
        <p:nvSpPr>
          <p:cNvPr id="10" name="Plassholder for innhold 2">
            <a:extLst>
              <a:ext uri="{FF2B5EF4-FFF2-40B4-BE49-F238E27FC236}">
                <a16:creationId xmlns:a16="http://schemas.microsoft.com/office/drawing/2014/main" id="{51F844AD-A413-2742-AA02-768B5DF5999F}"/>
              </a:ext>
            </a:extLst>
          </p:cNvPr>
          <p:cNvSpPr>
            <a:spLocks noGrp="1"/>
          </p:cNvSpPr>
          <p:nvPr>
            <p:ph sz="half" idx="1"/>
          </p:nvPr>
        </p:nvSpPr>
        <p:spPr>
          <a:xfrm>
            <a:off x="838200" y="1825625"/>
            <a:ext cx="5181600" cy="4237038"/>
          </a:xfrm>
          <a:prstGeom prst="rect">
            <a:avLst/>
          </a:prstGeom>
        </p:spPr>
        <p:txBody>
          <a:bodyPr>
            <a:noAutofit/>
          </a:bodyPr>
          <a:lstStyle>
            <a:lvl1pPr>
              <a:defRPr>
                <a:solidFill>
                  <a:schemeClr val="bg1"/>
                </a:solidFill>
              </a:defRPr>
            </a:lvl1pPr>
            <a:lvl3pPr marL="447675" indent="-222250">
              <a:buFont typeface="Arial" panose="020B0604020202020204" pitchFamily="34" charset="0"/>
              <a:buChar char="•"/>
              <a:tabLst/>
              <a:defRPr>
                <a:solidFill>
                  <a:schemeClr val="bg1"/>
                </a:solidFill>
              </a:defRPr>
            </a:lvl3pPr>
            <a:lvl4pPr>
              <a:defRPr>
                <a:solidFill>
                  <a:schemeClr val="tx2"/>
                </a:solidFill>
              </a:defRPr>
            </a:lvl4pPr>
            <a:lvl5pPr>
              <a:defRPr>
                <a:solidFill>
                  <a:schemeClr val="tx2"/>
                </a:solidFill>
              </a:defRPr>
            </a:lvl5pPr>
            <a:lvl7pPr>
              <a:defRPr>
                <a:solidFill>
                  <a:schemeClr val="tx2"/>
                </a:solidFill>
              </a:defRPr>
            </a:lvl7pPr>
          </a:lstStyle>
          <a:p>
            <a:pPr lvl="0"/>
            <a:r>
              <a:rPr lang="en-GB"/>
              <a:t>Click to edit Master text styles</a:t>
            </a:r>
          </a:p>
        </p:txBody>
      </p:sp>
      <p:sp>
        <p:nvSpPr>
          <p:cNvPr id="12" name="Plassholder for innhold 3">
            <a:extLst>
              <a:ext uri="{FF2B5EF4-FFF2-40B4-BE49-F238E27FC236}">
                <a16:creationId xmlns:a16="http://schemas.microsoft.com/office/drawing/2014/main" id="{3078440F-A299-3C48-8537-565F7BA952ED}"/>
              </a:ext>
            </a:extLst>
          </p:cNvPr>
          <p:cNvSpPr>
            <a:spLocks noGrp="1"/>
          </p:cNvSpPr>
          <p:nvPr>
            <p:ph sz="half" idx="2"/>
          </p:nvPr>
        </p:nvSpPr>
        <p:spPr>
          <a:xfrm>
            <a:off x="6447348" y="1825625"/>
            <a:ext cx="5181600" cy="4237038"/>
          </a:xfrm>
          <a:prstGeom prst="rect">
            <a:avLst/>
          </a:prstGeom>
        </p:spPr>
        <p:txBody>
          <a:bodyPr/>
          <a:lstStyle>
            <a:lvl1pPr>
              <a:defRPr>
                <a:solidFill>
                  <a:schemeClr val="bg1"/>
                </a:solidFill>
              </a:defRPr>
            </a:lvl1pPr>
            <a:lvl3pPr marL="447675" indent="-222250">
              <a:buFont typeface="Arial" panose="020B0604020202020204" pitchFamily="34" charset="0"/>
              <a:buChar char="•"/>
              <a:tabLst/>
              <a:defRPr>
                <a:solidFill>
                  <a:schemeClr val="bg1"/>
                </a:solidFill>
              </a:defRPr>
            </a:lvl3pPr>
            <a:lvl4pPr>
              <a:defRPr>
                <a:solidFill>
                  <a:schemeClr val="tx2"/>
                </a:solidFill>
              </a:defRPr>
            </a:lvl4pPr>
            <a:lvl5pPr>
              <a:defRPr>
                <a:solidFill>
                  <a:schemeClr val="tx2"/>
                </a:solidFill>
              </a:defRPr>
            </a:lvl5pPr>
            <a:lvl7pPr>
              <a:defRPr>
                <a:solidFill>
                  <a:schemeClr val="tx2"/>
                </a:solidFill>
              </a:defRPr>
            </a:lvl7pPr>
          </a:lstStyle>
          <a:p>
            <a:pPr lvl="0"/>
            <a:r>
              <a:rPr lang="en-GB"/>
              <a:t>Click to edit Master text styles</a:t>
            </a:r>
          </a:p>
        </p:txBody>
      </p:sp>
      <p:pic>
        <p:nvPicPr>
          <p:cNvPr id="9" name="Bilde 8">
            <a:extLst>
              <a:ext uri="{FF2B5EF4-FFF2-40B4-BE49-F238E27FC236}">
                <a16:creationId xmlns:a16="http://schemas.microsoft.com/office/drawing/2014/main" id="{1C30DB01-1ED6-D445-8FE1-D5420C1A816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32578" y="356747"/>
            <a:ext cx="2399034" cy="703262"/>
          </a:xfrm>
          <a:prstGeom prst="rect">
            <a:avLst/>
          </a:prstGeom>
        </p:spPr>
      </p:pic>
      <p:sp>
        <p:nvSpPr>
          <p:cNvPr id="11" name="Plassholder for tittel 1">
            <a:extLst>
              <a:ext uri="{FF2B5EF4-FFF2-40B4-BE49-F238E27FC236}">
                <a16:creationId xmlns:a16="http://schemas.microsoft.com/office/drawing/2014/main" id="{FEAA26A4-A99B-D445-8793-03BA0C6277BE}"/>
              </a:ext>
            </a:extLst>
          </p:cNvPr>
          <p:cNvSpPr>
            <a:spLocks noGrp="1"/>
          </p:cNvSpPr>
          <p:nvPr>
            <p:ph type="title"/>
          </p:nvPr>
        </p:nvSpPr>
        <p:spPr>
          <a:xfrm>
            <a:off x="838200" y="365125"/>
            <a:ext cx="8106295" cy="760162"/>
          </a:xfrm>
          <a:prstGeom prst="rect">
            <a:avLst/>
          </a:prstGeom>
        </p:spPr>
        <p:txBody>
          <a:bodyPr vert="horz" lIns="0" tIns="0" rIns="0" bIns="0" rtlCol="0" anchor="ctr">
            <a:noAutofit/>
          </a:bodyPr>
          <a:lstStyle>
            <a:lvl1pPr>
              <a:defRPr>
                <a:solidFill>
                  <a:schemeClr val="bg1"/>
                </a:solidFill>
              </a:defRPr>
            </a:lvl1pPr>
          </a:lstStyle>
          <a:p>
            <a:r>
              <a:rPr lang="nb-NO" dirty="0"/>
              <a:t>Klikk for å redigere tittelstil</a:t>
            </a:r>
          </a:p>
        </p:txBody>
      </p:sp>
    </p:spTree>
    <p:extLst>
      <p:ext uri="{BB962C8B-B14F-4D97-AF65-F5344CB8AC3E}">
        <p14:creationId xmlns:p14="http://schemas.microsoft.com/office/powerpoint/2010/main" val="1981565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o innholdsdeler_grønn">
    <p:bg>
      <p:bgPr>
        <a:solidFill>
          <a:schemeClr val="accent3"/>
        </a:solidFill>
        <a:effectLst/>
      </p:bgPr>
    </p:bg>
    <p:spTree>
      <p:nvGrpSpPr>
        <p:cNvPr id="1" name=""/>
        <p:cNvGrpSpPr/>
        <p:nvPr/>
      </p:nvGrpSpPr>
      <p:grpSpPr>
        <a:xfrm>
          <a:off x="0" y="0"/>
          <a:ext cx="0" cy="0"/>
          <a:chOff x="0" y="0"/>
          <a:chExt cx="0" cy="0"/>
        </a:xfrm>
      </p:grpSpPr>
      <p:sp>
        <p:nvSpPr>
          <p:cNvPr id="5" name="Plassholder for dato 4">
            <a:extLst>
              <a:ext uri="{FF2B5EF4-FFF2-40B4-BE49-F238E27FC236}">
                <a16:creationId xmlns:a16="http://schemas.microsoft.com/office/drawing/2014/main" id="{40A9051C-A3FC-AA4A-9E6F-28ABF096F028}"/>
              </a:ext>
            </a:extLst>
          </p:cNvPr>
          <p:cNvSpPr>
            <a:spLocks noGrp="1"/>
          </p:cNvSpPr>
          <p:nvPr>
            <p:ph type="dt" sz="half" idx="10"/>
          </p:nvPr>
        </p:nvSpPr>
        <p:spPr/>
        <p:txBody>
          <a:bodyPr/>
          <a:lstStyle>
            <a:lvl1pPr>
              <a:defRPr>
                <a:solidFill>
                  <a:schemeClr val="bg1"/>
                </a:solidFill>
              </a:defRPr>
            </a:lvl1pPr>
          </a:lstStyle>
          <a:p>
            <a:fld id="{5D350AF6-C9C1-D749-8F96-05F21DC7D30B}" type="datetime1">
              <a:rPr lang="nb-NO" smtClean="0"/>
              <a:pPr/>
              <a:t>08.06.2021</a:t>
            </a:fld>
            <a:endParaRPr lang="nb-NO" dirty="0"/>
          </a:p>
        </p:txBody>
      </p:sp>
      <p:sp>
        <p:nvSpPr>
          <p:cNvPr id="6" name="Plassholder for bunntekst 5">
            <a:extLst>
              <a:ext uri="{FF2B5EF4-FFF2-40B4-BE49-F238E27FC236}">
                <a16:creationId xmlns:a16="http://schemas.microsoft.com/office/drawing/2014/main" id="{3A7BA961-1E85-C04D-A041-02817A24547C}"/>
              </a:ext>
            </a:extLst>
          </p:cNvPr>
          <p:cNvSpPr>
            <a:spLocks noGrp="1"/>
          </p:cNvSpPr>
          <p:nvPr>
            <p:ph type="ftr" sz="quarter" idx="11"/>
          </p:nvPr>
        </p:nvSpPr>
        <p:spPr/>
        <p:txBody>
          <a:bodyPr/>
          <a:lstStyle>
            <a:lvl1pPr>
              <a:defRPr>
                <a:solidFill>
                  <a:schemeClr val="bg1"/>
                </a:solidFill>
              </a:defRPr>
            </a:lvl1pPr>
          </a:lstStyle>
          <a:p>
            <a:endParaRPr lang="nb-NO" dirty="0"/>
          </a:p>
        </p:txBody>
      </p:sp>
      <p:sp>
        <p:nvSpPr>
          <p:cNvPr id="7" name="Plassholder for lysbildenummer 6">
            <a:extLst>
              <a:ext uri="{FF2B5EF4-FFF2-40B4-BE49-F238E27FC236}">
                <a16:creationId xmlns:a16="http://schemas.microsoft.com/office/drawing/2014/main" id="{3BB20A7F-3D1A-DE4F-8E58-5A75E8CD6522}"/>
              </a:ext>
            </a:extLst>
          </p:cNvPr>
          <p:cNvSpPr>
            <a:spLocks noGrp="1"/>
          </p:cNvSpPr>
          <p:nvPr>
            <p:ph type="sldNum" sz="quarter" idx="12"/>
          </p:nvPr>
        </p:nvSpPr>
        <p:spPr/>
        <p:txBody>
          <a:bodyPr/>
          <a:lstStyle>
            <a:lvl1pPr>
              <a:defRPr>
                <a:solidFill>
                  <a:schemeClr val="bg1"/>
                </a:solidFill>
              </a:defRPr>
            </a:lvl1pPr>
          </a:lstStyle>
          <a:p>
            <a:fld id="{FC5C7D9A-D8CE-5040-B63F-E70A4C227CF6}" type="slidenum">
              <a:rPr lang="nb-NO" smtClean="0"/>
              <a:pPr/>
              <a:t>‹#›</a:t>
            </a:fld>
            <a:endParaRPr lang="nb-NO" dirty="0"/>
          </a:p>
        </p:txBody>
      </p:sp>
      <p:sp>
        <p:nvSpPr>
          <p:cNvPr id="10" name="Plassholder for innhold 2">
            <a:extLst>
              <a:ext uri="{FF2B5EF4-FFF2-40B4-BE49-F238E27FC236}">
                <a16:creationId xmlns:a16="http://schemas.microsoft.com/office/drawing/2014/main" id="{51F844AD-A413-2742-AA02-768B5DF5999F}"/>
              </a:ext>
            </a:extLst>
          </p:cNvPr>
          <p:cNvSpPr>
            <a:spLocks noGrp="1"/>
          </p:cNvSpPr>
          <p:nvPr>
            <p:ph sz="half" idx="1"/>
          </p:nvPr>
        </p:nvSpPr>
        <p:spPr>
          <a:xfrm>
            <a:off x="838200" y="1825625"/>
            <a:ext cx="5181600" cy="4237038"/>
          </a:xfrm>
          <a:prstGeom prst="rect">
            <a:avLst/>
          </a:prstGeom>
        </p:spPr>
        <p:txBody>
          <a:bodyPr>
            <a:noAutofit/>
          </a:bodyPr>
          <a:lstStyle>
            <a:lvl1pPr>
              <a:defRPr>
                <a:solidFill>
                  <a:schemeClr val="bg1"/>
                </a:solidFill>
              </a:defRPr>
            </a:lvl1pPr>
            <a:lvl3pPr marL="447675" indent="-222250">
              <a:buFont typeface="Arial" panose="020B0604020202020204" pitchFamily="34" charset="0"/>
              <a:buChar char="•"/>
              <a:tabLst/>
              <a:defRPr>
                <a:solidFill>
                  <a:schemeClr val="bg1"/>
                </a:solidFill>
              </a:defRPr>
            </a:lvl3pPr>
            <a:lvl4pPr>
              <a:defRPr>
                <a:solidFill>
                  <a:schemeClr val="tx2"/>
                </a:solidFill>
              </a:defRPr>
            </a:lvl4pPr>
            <a:lvl5pPr>
              <a:defRPr>
                <a:solidFill>
                  <a:schemeClr val="tx2"/>
                </a:solidFill>
              </a:defRPr>
            </a:lvl5pPr>
            <a:lvl7pPr>
              <a:defRPr>
                <a:solidFill>
                  <a:schemeClr val="tx2"/>
                </a:solidFill>
              </a:defRPr>
            </a:lvl7pPr>
          </a:lstStyle>
          <a:p>
            <a:pPr lvl="0"/>
            <a:r>
              <a:rPr lang="en-GB"/>
              <a:t>Click to edit Master text styles</a:t>
            </a:r>
          </a:p>
        </p:txBody>
      </p:sp>
      <p:sp>
        <p:nvSpPr>
          <p:cNvPr id="12" name="Plassholder for innhold 3">
            <a:extLst>
              <a:ext uri="{FF2B5EF4-FFF2-40B4-BE49-F238E27FC236}">
                <a16:creationId xmlns:a16="http://schemas.microsoft.com/office/drawing/2014/main" id="{3078440F-A299-3C48-8537-565F7BA952ED}"/>
              </a:ext>
            </a:extLst>
          </p:cNvPr>
          <p:cNvSpPr>
            <a:spLocks noGrp="1"/>
          </p:cNvSpPr>
          <p:nvPr>
            <p:ph sz="half" idx="2"/>
          </p:nvPr>
        </p:nvSpPr>
        <p:spPr>
          <a:xfrm>
            <a:off x="6447348" y="1825625"/>
            <a:ext cx="5181600" cy="4237038"/>
          </a:xfrm>
          <a:prstGeom prst="rect">
            <a:avLst/>
          </a:prstGeom>
        </p:spPr>
        <p:txBody>
          <a:bodyPr/>
          <a:lstStyle>
            <a:lvl1pPr>
              <a:defRPr>
                <a:solidFill>
                  <a:schemeClr val="bg1"/>
                </a:solidFill>
              </a:defRPr>
            </a:lvl1pPr>
            <a:lvl3pPr marL="447675" indent="-222250">
              <a:buFont typeface="Arial" panose="020B0604020202020204" pitchFamily="34" charset="0"/>
              <a:buChar char="•"/>
              <a:tabLst/>
              <a:defRPr>
                <a:solidFill>
                  <a:schemeClr val="bg1"/>
                </a:solidFill>
              </a:defRPr>
            </a:lvl3pPr>
            <a:lvl4pPr>
              <a:defRPr>
                <a:solidFill>
                  <a:schemeClr val="tx2"/>
                </a:solidFill>
              </a:defRPr>
            </a:lvl4pPr>
            <a:lvl5pPr>
              <a:defRPr>
                <a:solidFill>
                  <a:schemeClr val="tx2"/>
                </a:solidFill>
              </a:defRPr>
            </a:lvl5pPr>
            <a:lvl7pPr>
              <a:defRPr>
                <a:solidFill>
                  <a:schemeClr val="tx2"/>
                </a:solidFill>
              </a:defRPr>
            </a:lvl7pPr>
          </a:lstStyle>
          <a:p>
            <a:pPr lvl="0"/>
            <a:r>
              <a:rPr lang="en-GB"/>
              <a:t>Click to edit Master text styles</a:t>
            </a:r>
          </a:p>
        </p:txBody>
      </p:sp>
      <p:sp>
        <p:nvSpPr>
          <p:cNvPr id="9" name="Plassholder for tittel 1">
            <a:extLst>
              <a:ext uri="{FF2B5EF4-FFF2-40B4-BE49-F238E27FC236}">
                <a16:creationId xmlns:a16="http://schemas.microsoft.com/office/drawing/2014/main" id="{50F6B5BA-9820-794B-8F59-33C0C6FACCDA}"/>
              </a:ext>
            </a:extLst>
          </p:cNvPr>
          <p:cNvSpPr>
            <a:spLocks noGrp="1"/>
          </p:cNvSpPr>
          <p:nvPr>
            <p:ph type="title"/>
          </p:nvPr>
        </p:nvSpPr>
        <p:spPr>
          <a:xfrm>
            <a:off x="838200" y="365125"/>
            <a:ext cx="8106295" cy="760162"/>
          </a:xfrm>
          <a:prstGeom prst="rect">
            <a:avLst/>
          </a:prstGeom>
        </p:spPr>
        <p:txBody>
          <a:bodyPr vert="horz" lIns="0" tIns="0" rIns="0" bIns="0" rtlCol="0" anchor="ctr">
            <a:noAutofit/>
          </a:bodyPr>
          <a:lstStyle>
            <a:lvl1pPr>
              <a:defRPr>
                <a:solidFill>
                  <a:schemeClr val="bg1"/>
                </a:solidFill>
              </a:defRPr>
            </a:lvl1pPr>
          </a:lstStyle>
          <a:p>
            <a:r>
              <a:rPr lang="nb-NO" dirty="0"/>
              <a:t>Klikk for å redigere tittelstil</a:t>
            </a:r>
          </a:p>
        </p:txBody>
      </p:sp>
      <p:pic>
        <p:nvPicPr>
          <p:cNvPr id="8" name="Bilde 7">
            <a:extLst>
              <a:ext uri="{FF2B5EF4-FFF2-40B4-BE49-F238E27FC236}">
                <a16:creationId xmlns:a16="http://schemas.microsoft.com/office/drawing/2014/main" id="{E0252A7E-2C12-3845-879B-623EE892010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32578" y="356747"/>
            <a:ext cx="2399034" cy="703262"/>
          </a:xfrm>
          <a:prstGeom prst="rect">
            <a:avLst/>
          </a:prstGeom>
        </p:spPr>
      </p:pic>
    </p:spTree>
    <p:extLst>
      <p:ext uri="{BB962C8B-B14F-4D97-AF65-F5344CB8AC3E}">
        <p14:creationId xmlns:p14="http://schemas.microsoft.com/office/powerpoint/2010/main" val="637384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un tittel_grå">
    <p:bg>
      <p:bgPr>
        <a:solidFill>
          <a:schemeClr val="bg2"/>
        </a:solidFill>
        <a:effectLst/>
      </p:bgPr>
    </p:bg>
    <p:spTree>
      <p:nvGrpSpPr>
        <p:cNvPr id="1" name=""/>
        <p:cNvGrpSpPr/>
        <p:nvPr/>
      </p:nvGrpSpPr>
      <p:grpSpPr>
        <a:xfrm>
          <a:off x="0" y="0"/>
          <a:ext cx="0" cy="0"/>
          <a:chOff x="0" y="0"/>
          <a:chExt cx="0" cy="0"/>
        </a:xfrm>
      </p:grpSpPr>
      <p:sp>
        <p:nvSpPr>
          <p:cNvPr id="3" name="Plassholder for dato 2">
            <a:extLst>
              <a:ext uri="{FF2B5EF4-FFF2-40B4-BE49-F238E27FC236}">
                <a16:creationId xmlns:a16="http://schemas.microsoft.com/office/drawing/2014/main" id="{78CBDA23-A2C8-B547-8D2B-9EA7285C4DA5}"/>
              </a:ext>
            </a:extLst>
          </p:cNvPr>
          <p:cNvSpPr>
            <a:spLocks noGrp="1"/>
          </p:cNvSpPr>
          <p:nvPr>
            <p:ph type="dt" sz="half" idx="10"/>
          </p:nvPr>
        </p:nvSpPr>
        <p:spPr/>
        <p:txBody>
          <a:bodyPr/>
          <a:lstStyle/>
          <a:p>
            <a:fld id="{4128BC84-C67A-EB4C-8618-300363462A0D}" type="datetime1">
              <a:rPr lang="nb-NO" smtClean="0"/>
              <a:t>08.06.2021</a:t>
            </a:fld>
            <a:endParaRPr lang="nb-NO" dirty="0"/>
          </a:p>
        </p:txBody>
      </p:sp>
      <p:sp>
        <p:nvSpPr>
          <p:cNvPr id="4" name="Plassholder for bunntekst 3">
            <a:extLst>
              <a:ext uri="{FF2B5EF4-FFF2-40B4-BE49-F238E27FC236}">
                <a16:creationId xmlns:a16="http://schemas.microsoft.com/office/drawing/2014/main" id="{8EC7E4F4-1DF8-0D49-868C-01BB686A9893}"/>
              </a:ext>
            </a:extLst>
          </p:cNvPr>
          <p:cNvSpPr>
            <a:spLocks noGrp="1"/>
          </p:cNvSpPr>
          <p:nvPr>
            <p:ph type="ftr" sz="quarter" idx="11"/>
          </p:nvPr>
        </p:nvSpPr>
        <p:spPr/>
        <p:txBody>
          <a:bodyPr/>
          <a:lstStyle/>
          <a:p>
            <a:endParaRPr lang="nb-NO" dirty="0"/>
          </a:p>
        </p:txBody>
      </p:sp>
      <p:sp>
        <p:nvSpPr>
          <p:cNvPr id="5" name="Plassholder for lysbildenummer 4">
            <a:extLst>
              <a:ext uri="{FF2B5EF4-FFF2-40B4-BE49-F238E27FC236}">
                <a16:creationId xmlns:a16="http://schemas.microsoft.com/office/drawing/2014/main" id="{2340C870-4850-7441-82CD-468F7019C3D7}"/>
              </a:ext>
            </a:extLst>
          </p:cNvPr>
          <p:cNvSpPr>
            <a:spLocks noGrp="1"/>
          </p:cNvSpPr>
          <p:nvPr>
            <p:ph type="sldNum" sz="quarter" idx="12"/>
          </p:nvPr>
        </p:nvSpPr>
        <p:spPr/>
        <p:txBody>
          <a:bodyPr/>
          <a:lstStyle/>
          <a:p>
            <a:fld id="{FC5C7D9A-D8CE-5040-B63F-E70A4C227CF6}" type="slidenum">
              <a:rPr lang="nb-NO" smtClean="0"/>
              <a:pPr/>
              <a:t>‹#›</a:t>
            </a:fld>
            <a:endParaRPr lang="nb-NO" dirty="0"/>
          </a:p>
        </p:txBody>
      </p:sp>
      <p:sp>
        <p:nvSpPr>
          <p:cNvPr id="7" name="Plassholder for tittel 1">
            <a:extLst>
              <a:ext uri="{FF2B5EF4-FFF2-40B4-BE49-F238E27FC236}">
                <a16:creationId xmlns:a16="http://schemas.microsoft.com/office/drawing/2014/main" id="{27E554AA-2FD6-C142-B027-4C1BE97F6C36}"/>
              </a:ext>
            </a:extLst>
          </p:cNvPr>
          <p:cNvSpPr>
            <a:spLocks noGrp="1"/>
          </p:cNvSpPr>
          <p:nvPr>
            <p:ph type="title"/>
          </p:nvPr>
        </p:nvSpPr>
        <p:spPr>
          <a:xfrm>
            <a:off x="838200" y="365125"/>
            <a:ext cx="8106295" cy="760162"/>
          </a:xfrm>
          <a:prstGeom prst="rect">
            <a:avLst/>
          </a:prstGeom>
        </p:spPr>
        <p:txBody>
          <a:bodyPr vert="horz" lIns="0" tIns="0" rIns="0" bIns="0" rtlCol="0" anchor="ctr">
            <a:noAutofit/>
          </a:bodyPr>
          <a:lstStyle/>
          <a:p>
            <a:r>
              <a:rPr lang="nb-NO" dirty="0"/>
              <a:t>Klikk for å redigere tittelstil</a:t>
            </a:r>
          </a:p>
        </p:txBody>
      </p:sp>
    </p:spTree>
    <p:extLst>
      <p:ext uri="{BB962C8B-B14F-4D97-AF65-F5344CB8AC3E}">
        <p14:creationId xmlns:p14="http://schemas.microsoft.com/office/powerpoint/2010/main" val="1661475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un tittel_lysgul">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3" name="Plassholder for dato 2">
            <a:extLst>
              <a:ext uri="{FF2B5EF4-FFF2-40B4-BE49-F238E27FC236}">
                <a16:creationId xmlns:a16="http://schemas.microsoft.com/office/drawing/2014/main" id="{AB662E1B-70DC-714C-92FA-273051A10CB0}"/>
              </a:ext>
            </a:extLst>
          </p:cNvPr>
          <p:cNvSpPr>
            <a:spLocks noGrp="1"/>
          </p:cNvSpPr>
          <p:nvPr>
            <p:ph type="dt" sz="half" idx="10"/>
          </p:nvPr>
        </p:nvSpPr>
        <p:spPr/>
        <p:txBody>
          <a:bodyPr/>
          <a:lstStyle/>
          <a:p>
            <a:fld id="{16D4EA91-848F-D246-864D-FF1266F96805}" type="datetime1">
              <a:rPr lang="nb-NO" smtClean="0"/>
              <a:t>08.06.2021</a:t>
            </a:fld>
            <a:endParaRPr lang="nb-NO" dirty="0"/>
          </a:p>
        </p:txBody>
      </p:sp>
      <p:sp>
        <p:nvSpPr>
          <p:cNvPr id="4" name="Plassholder for bunntekst 3">
            <a:extLst>
              <a:ext uri="{FF2B5EF4-FFF2-40B4-BE49-F238E27FC236}">
                <a16:creationId xmlns:a16="http://schemas.microsoft.com/office/drawing/2014/main" id="{B49B66D7-D228-EE49-A70E-CF6732FD84F6}"/>
              </a:ext>
            </a:extLst>
          </p:cNvPr>
          <p:cNvSpPr>
            <a:spLocks noGrp="1"/>
          </p:cNvSpPr>
          <p:nvPr>
            <p:ph type="ftr" sz="quarter" idx="11"/>
          </p:nvPr>
        </p:nvSpPr>
        <p:spPr/>
        <p:txBody>
          <a:bodyPr/>
          <a:lstStyle/>
          <a:p>
            <a:endParaRPr lang="nb-NO" dirty="0"/>
          </a:p>
        </p:txBody>
      </p:sp>
      <p:sp>
        <p:nvSpPr>
          <p:cNvPr id="5" name="Plassholder for lysbildenummer 4">
            <a:extLst>
              <a:ext uri="{FF2B5EF4-FFF2-40B4-BE49-F238E27FC236}">
                <a16:creationId xmlns:a16="http://schemas.microsoft.com/office/drawing/2014/main" id="{976CB84F-D0A8-C348-89F1-3615365B22CA}"/>
              </a:ext>
            </a:extLst>
          </p:cNvPr>
          <p:cNvSpPr>
            <a:spLocks noGrp="1"/>
          </p:cNvSpPr>
          <p:nvPr>
            <p:ph type="sldNum" sz="quarter" idx="12"/>
          </p:nvPr>
        </p:nvSpPr>
        <p:spPr/>
        <p:txBody>
          <a:bodyPr/>
          <a:lstStyle/>
          <a:p>
            <a:fld id="{FC5C7D9A-D8CE-5040-B63F-E70A4C227CF6}" type="slidenum">
              <a:rPr lang="nb-NO" smtClean="0"/>
              <a:pPr/>
              <a:t>‹#›</a:t>
            </a:fld>
            <a:endParaRPr lang="nb-NO" dirty="0"/>
          </a:p>
        </p:txBody>
      </p:sp>
      <p:sp>
        <p:nvSpPr>
          <p:cNvPr id="7" name="Plassholder for tittel 1">
            <a:extLst>
              <a:ext uri="{FF2B5EF4-FFF2-40B4-BE49-F238E27FC236}">
                <a16:creationId xmlns:a16="http://schemas.microsoft.com/office/drawing/2014/main" id="{B959B2E8-0D2B-504A-A602-F9E0F81D169F}"/>
              </a:ext>
            </a:extLst>
          </p:cNvPr>
          <p:cNvSpPr>
            <a:spLocks noGrp="1"/>
          </p:cNvSpPr>
          <p:nvPr>
            <p:ph type="title"/>
          </p:nvPr>
        </p:nvSpPr>
        <p:spPr>
          <a:xfrm>
            <a:off x="838200" y="365125"/>
            <a:ext cx="8106295" cy="760162"/>
          </a:xfrm>
          <a:prstGeom prst="rect">
            <a:avLst/>
          </a:prstGeom>
        </p:spPr>
        <p:txBody>
          <a:bodyPr vert="horz" lIns="0" tIns="0" rIns="0" bIns="0" rtlCol="0" anchor="ctr">
            <a:noAutofit/>
          </a:bodyPr>
          <a:lstStyle/>
          <a:p>
            <a:r>
              <a:rPr lang="nb-NO" dirty="0"/>
              <a:t>Klikk for å redigere tittelstil</a:t>
            </a:r>
          </a:p>
        </p:txBody>
      </p:sp>
    </p:spTree>
    <p:extLst>
      <p:ext uri="{BB962C8B-B14F-4D97-AF65-F5344CB8AC3E}">
        <p14:creationId xmlns:p14="http://schemas.microsoft.com/office/powerpoint/2010/main" val="3482812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Kun tittel_blå">
    <p:bg>
      <p:bgPr>
        <a:solidFill>
          <a:schemeClr val="tx2"/>
        </a:solidFill>
        <a:effectLst/>
      </p:bgPr>
    </p:bg>
    <p:spTree>
      <p:nvGrpSpPr>
        <p:cNvPr id="1" name=""/>
        <p:cNvGrpSpPr/>
        <p:nvPr/>
      </p:nvGrpSpPr>
      <p:grpSpPr>
        <a:xfrm>
          <a:off x="0" y="0"/>
          <a:ext cx="0" cy="0"/>
          <a:chOff x="0" y="0"/>
          <a:chExt cx="0" cy="0"/>
        </a:xfrm>
      </p:grpSpPr>
      <p:sp>
        <p:nvSpPr>
          <p:cNvPr id="3" name="Plassholder for dato 2">
            <a:extLst>
              <a:ext uri="{FF2B5EF4-FFF2-40B4-BE49-F238E27FC236}">
                <a16:creationId xmlns:a16="http://schemas.microsoft.com/office/drawing/2014/main" id="{78CBDA23-A2C8-B547-8D2B-9EA7285C4DA5}"/>
              </a:ext>
            </a:extLst>
          </p:cNvPr>
          <p:cNvSpPr>
            <a:spLocks noGrp="1"/>
          </p:cNvSpPr>
          <p:nvPr>
            <p:ph type="dt" sz="half" idx="10"/>
          </p:nvPr>
        </p:nvSpPr>
        <p:spPr/>
        <p:txBody>
          <a:bodyPr/>
          <a:lstStyle>
            <a:lvl1pPr>
              <a:defRPr>
                <a:solidFill>
                  <a:schemeClr val="bg2"/>
                </a:solidFill>
              </a:defRPr>
            </a:lvl1pPr>
          </a:lstStyle>
          <a:p>
            <a:fld id="{F6164FA4-6FDA-B44C-9786-0FCA1F17503B}" type="datetime1">
              <a:rPr lang="nb-NO" smtClean="0"/>
              <a:t>08.06.2021</a:t>
            </a:fld>
            <a:endParaRPr lang="nb-NO" dirty="0"/>
          </a:p>
        </p:txBody>
      </p:sp>
      <p:sp>
        <p:nvSpPr>
          <p:cNvPr id="4" name="Plassholder for bunntekst 3">
            <a:extLst>
              <a:ext uri="{FF2B5EF4-FFF2-40B4-BE49-F238E27FC236}">
                <a16:creationId xmlns:a16="http://schemas.microsoft.com/office/drawing/2014/main" id="{8EC7E4F4-1DF8-0D49-868C-01BB686A9893}"/>
              </a:ext>
            </a:extLst>
          </p:cNvPr>
          <p:cNvSpPr>
            <a:spLocks noGrp="1"/>
          </p:cNvSpPr>
          <p:nvPr>
            <p:ph type="ftr" sz="quarter" idx="11"/>
          </p:nvPr>
        </p:nvSpPr>
        <p:spPr/>
        <p:txBody>
          <a:bodyPr/>
          <a:lstStyle>
            <a:lvl1pPr>
              <a:defRPr>
                <a:solidFill>
                  <a:schemeClr val="bg2"/>
                </a:solidFill>
              </a:defRPr>
            </a:lvl1pPr>
          </a:lstStyle>
          <a:p>
            <a:endParaRPr lang="nb-NO" dirty="0"/>
          </a:p>
        </p:txBody>
      </p:sp>
      <p:sp>
        <p:nvSpPr>
          <p:cNvPr id="5" name="Plassholder for lysbildenummer 4">
            <a:extLst>
              <a:ext uri="{FF2B5EF4-FFF2-40B4-BE49-F238E27FC236}">
                <a16:creationId xmlns:a16="http://schemas.microsoft.com/office/drawing/2014/main" id="{2340C870-4850-7441-82CD-468F7019C3D7}"/>
              </a:ext>
            </a:extLst>
          </p:cNvPr>
          <p:cNvSpPr>
            <a:spLocks noGrp="1"/>
          </p:cNvSpPr>
          <p:nvPr>
            <p:ph type="sldNum" sz="quarter" idx="12"/>
          </p:nvPr>
        </p:nvSpPr>
        <p:spPr/>
        <p:txBody>
          <a:bodyPr/>
          <a:lstStyle>
            <a:lvl1pPr>
              <a:defRPr>
                <a:solidFill>
                  <a:schemeClr val="bg2"/>
                </a:solidFill>
              </a:defRPr>
            </a:lvl1pPr>
          </a:lstStyle>
          <a:p>
            <a:fld id="{FC5C7D9A-D8CE-5040-B63F-E70A4C227CF6}" type="slidenum">
              <a:rPr lang="nb-NO" smtClean="0"/>
              <a:pPr/>
              <a:t>‹#›</a:t>
            </a:fld>
            <a:endParaRPr lang="nb-NO" dirty="0"/>
          </a:p>
        </p:txBody>
      </p:sp>
      <p:sp>
        <p:nvSpPr>
          <p:cNvPr id="6" name="Plassholder for tittel 1">
            <a:extLst>
              <a:ext uri="{FF2B5EF4-FFF2-40B4-BE49-F238E27FC236}">
                <a16:creationId xmlns:a16="http://schemas.microsoft.com/office/drawing/2014/main" id="{9020519C-6634-BA4B-8F44-8465C0FD8378}"/>
              </a:ext>
            </a:extLst>
          </p:cNvPr>
          <p:cNvSpPr>
            <a:spLocks noGrp="1"/>
          </p:cNvSpPr>
          <p:nvPr>
            <p:ph type="title"/>
          </p:nvPr>
        </p:nvSpPr>
        <p:spPr>
          <a:xfrm>
            <a:off x="838200" y="365125"/>
            <a:ext cx="8106295" cy="760162"/>
          </a:xfrm>
          <a:prstGeom prst="rect">
            <a:avLst/>
          </a:prstGeom>
        </p:spPr>
        <p:txBody>
          <a:bodyPr vert="horz" lIns="0" tIns="0" rIns="0" bIns="0" rtlCol="0" anchor="ctr">
            <a:noAutofit/>
          </a:bodyPr>
          <a:lstStyle>
            <a:lvl1pPr>
              <a:defRPr>
                <a:solidFill>
                  <a:schemeClr val="bg1"/>
                </a:solidFill>
              </a:defRPr>
            </a:lvl1pPr>
          </a:lstStyle>
          <a:p>
            <a:r>
              <a:rPr lang="nb-NO" dirty="0"/>
              <a:t>Klikk for å redigere tittelstil</a:t>
            </a:r>
          </a:p>
        </p:txBody>
      </p:sp>
      <p:pic>
        <p:nvPicPr>
          <p:cNvPr id="8" name="Bilde 7">
            <a:extLst>
              <a:ext uri="{FF2B5EF4-FFF2-40B4-BE49-F238E27FC236}">
                <a16:creationId xmlns:a16="http://schemas.microsoft.com/office/drawing/2014/main" id="{82E996BC-DCFF-1740-BAE8-DD3919A1458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32578" y="356747"/>
            <a:ext cx="2399034" cy="703262"/>
          </a:xfrm>
          <a:prstGeom prst="rect">
            <a:avLst/>
          </a:prstGeom>
        </p:spPr>
      </p:pic>
    </p:spTree>
    <p:extLst>
      <p:ext uri="{BB962C8B-B14F-4D97-AF65-F5344CB8AC3E}">
        <p14:creationId xmlns:p14="http://schemas.microsoft.com/office/powerpoint/2010/main" val="1101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ammenligning_grå">
    <p:bg>
      <p:bgPr>
        <a:solidFill>
          <a:schemeClr val="bg2"/>
        </a:solidFill>
        <a:effectLst/>
      </p:bgPr>
    </p:bg>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9DCF9549-9860-5949-BF58-569A41133009}"/>
              </a:ext>
            </a:extLst>
          </p:cNvPr>
          <p:cNvSpPr>
            <a:spLocks noGrp="1"/>
          </p:cNvSpPr>
          <p:nvPr>
            <p:ph type="body" idx="1"/>
          </p:nvPr>
        </p:nvSpPr>
        <p:spPr>
          <a:xfrm>
            <a:off x="839788" y="1822450"/>
            <a:ext cx="5180012" cy="422608"/>
          </a:xfrm>
          <a:prstGeom prst="rect">
            <a:avLst/>
          </a:prstGeom>
        </p:spPr>
        <p:txBody>
          <a:bodyPr anchor="t">
            <a:noAutofit/>
          </a:bodyPr>
          <a:lstStyle>
            <a:lvl1pPr marL="0" indent="0">
              <a:buNone/>
              <a:defRPr sz="22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5" name="Plassholder for tekst 4">
            <a:extLst>
              <a:ext uri="{FF2B5EF4-FFF2-40B4-BE49-F238E27FC236}">
                <a16:creationId xmlns:a16="http://schemas.microsoft.com/office/drawing/2014/main" id="{4117C685-D35F-8C45-90E5-CED4F1FF492A}"/>
              </a:ext>
            </a:extLst>
          </p:cNvPr>
          <p:cNvSpPr>
            <a:spLocks noGrp="1"/>
          </p:cNvSpPr>
          <p:nvPr>
            <p:ph type="body" sz="quarter" idx="3"/>
          </p:nvPr>
        </p:nvSpPr>
        <p:spPr>
          <a:xfrm>
            <a:off x="6448425" y="1822450"/>
            <a:ext cx="5183188" cy="422608"/>
          </a:xfrm>
          <a:prstGeom prst="rect">
            <a:avLst/>
          </a:prstGeom>
        </p:spPr>
        <p:txBody>
          <a:bodyPr anchor="t">
            <a:noAutofit/>
          </a:bodyPr>
          <a:lstStyle>
            <a:lvl1pPr marL="0" indent="0">
              <a:buNone/>
              <a:defRPr sz="22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7" name="Plassholder for dato 6">
            <a:extLst>
              <a:ext uri="{FF2B5EF4-FFF2-40B4-BE49-F238E27FC236}">
                <a16:creationId xmlns:a16="http://schemas.microsoft.com/office/drawing/2014/main" id="{2C5132F9-0B1B-B749-8FB0-3FF6A6C8D124}"/>
              </a:ext>
            </a:extLst>
          </p:cNvPr>
          <p:cNvSpPr>
            <a:spLocks noGrp="1"/>
          </p:cNvSpPr>
          <p:nvPr>
            <p:ph type="dt" sz="half" idx="10"/>
          </p:nvPr>
        </p:nvSpPr>
        <p:spPr/>
        <p:txBody>
          <a:bodyPr/>
          <a:lstStyle/>
          <a:p>
            <a:fld id="{FCEB038D-963B-8B4F-B2F1-106C8D6FCE8D}" type="datetime1">
              <a:rPr lang="nb-NO" smtClean="0"/>
              <a:t>08.06.2021</a:t>
            </a:fld>
            <a:endParaRPr lang="nb-NO" dirty="0"/>
          </a:p>
        </p:txBody>
      </p:sp>
      <p:sp>
        <p:nvSpPr>
          <p:cNvPr id="8" name="Plassholder for bunntekst 7">
            <a:extLst>
              <a:ext uri="{FF2B5EF4-FFF2-40B4-BE49-F238E27FC236}">
                <a16:creationId xmlns:a16="http://schemas.microsoft.com/office/drawing/2014/main" id="{E194FC50-8880-A949-80B1-96E968F1FE8D}"/>
              </a:ext>
            </a:extLst>
          </p:cNvPr>
          <p:cNvSpPr>
            <a:spLocks noGrp="1"/>
          </p:cNvSpPr>
          <p:nvPr>
            <p:ph type="ftr" sz="quarter" idx="11"/>
          </p:nvPr>
        </p:nvSpPr>
        <p:spPr/>
        <p:txBody>
          <a:bodyPr/>
          <a:lstStyle/>
          <a:p>
            <a:endParaRPr lang="nb-NO" dirty="0"/>
          </a:p>
        </p:txBody>
      </p:sp>
      <p:sp>
        <p:nvSpPr>
          <p:cNvPr id="9" name="Plassholder for lysbildenummer 8">
            <a:extLst>
              <a:ext uri="{FF2B5EF4-FFF2-40B4-BE49-F238E27FC236}">
                <a16:creationId xmlns:a16="http://schemas.microsoft.com/office/drawing/2014/main" id="{EB9C72AE-E65A-2846-B5FB-D6BF0F1E20A0}"/>
              </a:ext>
            </a:extLst>
          </p:cNvPr>
          <p:cNvSpPr>
            <a:spLocks noGrp="1"/>
          </p:cNvSpPr>
          <p:nvPr>
            <p:ph type="sldNum" sz="quarter" idx="12"/>
          </p:nvPr>
        </p:nvSpPr>
        <p:spPr/>
        <p:txBody>
          <a:bodyPr/>
          <a:lstStyle/>
          <a:p>
            <a:fld id="{FC5C7D9A-D8CE-5040-B63F-E70A4C227CF6}" type="slidenum">
              <a:rPr lang="nb-NO" smtClean="0"/>
              <a:t>‹#›</a:t>
            </a:fld>
            <a:endParaRPr lang="nb-NO" dirty="0"/>
          </a:p>
        </p:txBody>
      </p:sp>
      <p:sp>
        <p:nvSpPr>
          <p:cNvPr id="11" name="Plassholder for innhold 2">
            <a:extLst>
              <a:ext uri="{FF2B5EF4-FFF2-40B4-BE49-F238E27FC236}">
                <a16:creationId xmlns:a16="http://schemas.microsoft.com/office/drawing/2014/main" id="{D15C1B71-23C5-6448-9F79-20CF83EC67BD}"/>
              </a:ext>
            </a:extLst>
          </p:cNvPr>
          <p:cNvSpPr>
            <a:spLocks noGrp="1"/>
          </p:cNvSpPr>
          <p:nvPr>
            <p:ph sz="half" idx="13"/>
          </p:nvPr>
        </p:nvSpPr>
        <p:spPr>
          <a:xfrm>
            <a:off x="838200" y="2579427"/>
            <a:ext cx="5181600" cy="3483235"/>
          </a:xfrm>
          <a:prstGeom prst="rect">
            <a:avLst/>
          </a:prstGeom>
        </p:spPr>
        <p:txBody>
          <a:bodyPr>
            <a:noAutofit/>
          </a:bodyPr>
          <a:lstStyle>
            <a:lvl1pPr>
              <a:defRPr>
                <a:solidFill>
                  <a:schemeClr val="tx2"/>
                </a:solidFill>
              </a:defRPr>
            </a:lvl1pPr>
            <a:lvl3pPr marL="447675" indent="-222250">
              <a:buFont typeface="Arial" panose="020B0604020202020204" pitchFamily="34" charset="0"/>
              <a:buChar char="•"/>
              <a:tabLst/>
              <a:defRPr>
                <a:solidFill>
                  <a:schemeClr val="tx2"/>
                </a:solidFill>
              </a:defRPr>
            </a:lvl3pPr>
            <a:lvl4pPr>
              <a:defRPr>
                <a:solidFill>
                  <a:schemeClr val="tx2"/>
                </a:solidFill>
              </a:defRPr>
            </a:lvl4pPr>
            <a:lvl5pPr>
              <a:defRPr>
                <a:solidFill>
                  <a:schemeClr val="tx2"/>
                </a:solidFill>
              </a:defRPr>
            </a:lvl5pPr>
            <a:lvl7pPr>
              <a:defRPr>
                <a:solidFill>
                  <a:schemeClr val="tx2"/>
                </a:solidFill>
              </a:defRPr>
            </a:lvl7pPr>
          </a:lstStyle>
          <a:p>
            <a:pPr lvl="0"/>
            <a:r>
              <a:rPr lang="en-GB"/>
              <a:t>Click to edit Master text styles</a:t>
            </a:r>
          </a:p>
        </p:txBody>
      </p:sp>
      <p:sp>
        <p:nvSpPr>
          <p:cNvPr id="12" name="Plassholder for innhold 3">
            <a:extLst>
              <a:ext uri="{FF2B5EF4-FFF2-40B4-BE49-F238E27FC236}">
                <a16:creationId xmlns:a16="http://schemas.microsoft.com/office/drawing/2014/main" id="{A6B75E9B-CF9B-A74B-9FBC-CC92DD746392}"/>
              </a:ext>
            </a:extLst>
          </p:cNvPr>
          <p:cNvSpPr>
            <a:spLocks noGrp="1"/>
          </p:cNvSpPr>
          <p:nvPr>
            <p:ph sz="half" idx="2"/>
          </p:nvPr>
        </p:nvSpPr>
        <p:spPr>
          <a:xfrm>
            <a:off x="6447348" y="2579427"/>
            <a:ext cx="5181600" cy="3483235"/>
          </a:xfrm>
          <a:prstGeom prst="rect">
            <a:avLst/>
          </a:prstGeom>
        </p:spPr>
        <p:txBody>
          <a:bodyPr/>
          <a:lstStyle>
            <a:lvl1pPr>
              <a:defRPr>
                <a:solidFill>
                  <a:schemeClr val="tx2"/>
                </a:solidFill>
              </a:defRPr>
            </a:lvl1pPr>
            <a:lvl3pPr marL="447675" indent="-222250">
              <a:buFont typeface="Arial" panose="020B0604020202020204" pitchFamily="34" charset="0"/>
              <a:buChar char="•"/>
              <a:tabLst/>
              <a:defRPr>
                <a:solidFill>
                  <a:schemeClr val="tx2"/>
                </a:solidFill>
              </a:defRPr>
            </a:lvl3pPr>
            <a:lvl4pPr>
              <a:defRPr>
                <a:solidFill>
                  <a:schemeClr val="tx2"/>
                </a:solidFill>
              </a:defRPr>
            </a:lvl4pPr>
            <a:lvl5pPr>
              <a:defRPr>
                <a:solidFill>
                  <a:schemeClr val="tx2"/>
                </a:solidFill>
              </a:defRPr>
            </a:lvl5pPr>
            <a:lvl7pPr>
              <a:defRPr>
                <a:solidFill>
                  <a:schemeClr val="tx2"/>
                </a:solidFill>
              </a:defRPr>
            </a:lvl7pPr>
          </a:lstStyle>
          <a:p>
            <a:pPr lvl="0"/>
            <a:r>
              <a:rPr lang="en-GB"/>
              <a:t>Click to edit Master text styles</a:t>
            </a:r>
          </a:p>
        </p:txBody>
      </p:sp>
      <p:sp>
        <p:nvSpPr>
          <p:cNvPr id="13" name="Plassholder for tittel 1">
            <a:extLst>
              <a:ext uri="{FF2B5EF4-FFF2-40B4-BE49-F238E27FC236}">
                <a16:creationId xmlns:a16="http://schemas.microsoft.com/office/drawing/2014/main" id="{6669DF4F-D7D4-C44C-8237-29D58EF3C703}"/>
              </a:ext>
            </a:extLst>
          </p:cNvPr>
          <p:cNvSpPr>
            <a:spLocks noGrp="1"/>
          </p:cNvSpPr>
          <p:nvPr>
            <p:ph type="title"/>
          </p:nvPr>
        </p:nvSpPr>
        <p:spPr>
          <a:xfrm>
            <a:off x="838200" y="365125"/>
            <a:ext cx="8106295" cy="760162"/>
          </a:xfrm>
          <a:prstGeom prst="rect">
            <a:avLst/>
          </a:prstGeom>
        </p:spPr>
        <p:txBody>
          <a:bodyPr vert="horz" lIns="0" tIns="0" rIns="0" bIns="0" rtlCol="0" anchor="ctr">
            <a:noAutofit/>
          </a:bodyPr>
          <a:lstStyle/>
          <a:p>
            <a:r>
              <a:rPr lang="nb-NO" dirty="0"/>
              <a:t>Klikk for å redigere tittelstil</a:t>
            </a:r>
          </a:p>
        </p:txBody>
      </p:sp>
    </p:spTree>
    <p:extLst>
      <p:ext uri="{BB962C8B-B14F-4D97-AF65-F5344CB8AC3E}">
        <p14:creationId xmlns:p14="http://schemas.microsoft.com/office/powerpoint/2010/main" val="3442428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ammenligning_lysgrønn">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7" name="Plassholder for dato 6">
            <a:extLst>
              <a:ext uri="{FF2B5EF4-FFF2-40B4-BE49-F238E27FC236}">
                <a16:creationId xmlns:a16="http://schemas.microsoft.com/office/drawing/2014/main" id="{2C5132F9-0B1B-B749-8FB0-3FF6A6C8D124}"/>
              </a:ext>
            </a:extLst>
          </p:cNvPr>
          <p:cNvSpPr>
            <a:spLocks noGrp="1"/>
          </p:cNvSpPr>
          <p:nvPr>
            <p:ph type="dt" sz="half" idx="10"/>
          </p:nvPr>
        </p:nvSpPr>
        <p:spPr/>
        <p:txBody>
          <a:bodyPr/>
          <a:lstStyle/>
          <a:p>
            <a:fld id="{538F54D1-4AB6-0747-B535-56B12A7561B0}" type="datetime1">
              <a:rPr lang="nb-NO" smtClean="0"/>
              <a:t>08.06.2021</a:t>
            </a:fld>
            <a:endParaRPr lang="nb-NO" dirty="0"/>
          </a:p>
        </p:txBody>
      </p:sp>
      <p:sp>
        <p:nvSpPr>
          <p:cNvPr id="8" name="Plassholder for bunntekst 7">
            <a:extLst>
              <a:ext uri="{FF2B5EF4-FFF2-40B4-BE49-F238E27FC236}">
                <a16:creationId xmlns:a16="http://schemas.microsoft.com/office/drawing/2014/main" id="{E194FC50-8880-A949-80B1-96E968F1FE8D}"/>
              </a:ext>
            </a:extLst>
          </p:cNvPr>
          <p:cNvSpPr>
            <a:spLocks noGrp="1"/>
          </p:cNvSpPr>
          <p:nvPr>
            <p:ph type="ftr" sz="quarter" idx="11"/>
          </p:nvPr>
        </p:nvSpPr>
        <p:spPr/>
        <p:txBody>
          <a:bodyPr/>
          <a:lstStyle/>
          <a:p>
            <a:endParaRPr lang="nb-NO" dirty="0"/>
          </a:p>
        </p:txBody>
      </p:sp>
      <p:sp>
        <p:nvSpPr>
          <p:cNvPr id="9" name="Plassholder for lysbildenummer 8">
            <a:extLst>
              <a:ext uri="{FF2B5EF4-FFF2-40B4-BE49-F238E27FC236}">
                <a16:creationId xmlns:a16="http://schemas.microsoft.com/office/drawing/2014/main" id="{EB9C72AE-E65A-2846-B5FB-D6BF0F1E20A0}"/>
              </a:ext>
            </a:extLst>
          </p:cNvPr>
          <p:cNvSpPr>
            <a:spLocks noGrp="1"/>
          </p:cNvSpPr>
          <p:nvPr>
            <p:ph type="sldNum" sz="quarter" idx="12"/>
          </p:nvPr>
        </p:nvSpPr>
        <p:spPr/>
        <p:txBody>
          <a:bodyPr/>
          <a:lstStyle/>
          <a:p>
            <a:fld id="{FC5C7D9A-D8CE-5040-B63F-E70A4C227CF6}" type="slidenum">
              <a:rPr lang="nb-NO" smtClean="0"/>
              <a:t>‹#›</a:t>
            </a:fld>
            <a:endParaRPr lang="nb-NO" dirty="0"/>
          </a:p>
        </p:txBody>
      </p:sp>
      <p:sp>
        <p:nvSpPr>
          <p:cNvPr id="10" name="Plassholder for tekst 2">
            <a:extLst>
              <a:ext uri="{FF2B5EF4-FFF2-40B4-BE49-F238E27FC236}">
                <a16:creationId xmlns:a16="http://schemas.microsoft.com/office/drawing/2014/main" id="{BCC75834-7F87-E847-9E82-D16E019AFFD2}"/>
              </a:ext>
            </a:extLst>
          </p:cNvPr>
          <p:cNvSpPr>
            <a:spLocks noGrp="1"/>
          </p:cNvSpPr>
          <p:nvPr>
            <p:ph type="body" idx="1"/>
          </p:nvPr>
        </p:nvSpPr>
        <p:spPr>
          <a:xfrm>
            <a:off x="839788" y="1822450"/>
            <a:ext cx="5180012" cy="422608"/>
          </a:xfrm>
          <a:prstGeom prst="rect">
            <a:avLst/>
          </a:prstGeom>
        </p:spPr>
        <p:txBody>
          <a:bodyPr anchor="t">
            <a:noAutofit/>
          </a:bodyPr>
          <a:lstStyle>
            <a:lvl1pPr marL="0" indent="0">
              <a:buNone/>
              <a:defRPr sz="22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6" name="Plassholder for tekst 4">
            <a:extLst>
              <a:ext uri="{FF2B5EF4-FFF2-40B4-BE49-F238E27FC236}">
                <a16:creationId xmlns:a16="http://schemas.microsoft.com/office/drawing/2014/main" id="{C1C942A8-6EE4-794C-B2FE-9F15289A31F5}"/>
              </a:ext>
            </a:extLst>
          </p:cNvPr>
          <p:cNvSpPr>
            <a:spLocks noGrp="1"/>
          </p:cNvSpPr>
          <p:nvPr>
            <p:ph type="body" sz="quarter" idx="3"/>
          </p:nvPr>
        </p:nvSpPr>
        <p:spPr>
          <a:xfrm>
            <a:off x="6448425" y="1822450"/>
            <a:ext cx="5183188" cy="422608"/>
          </a:xfrm>
          <a:prstGeom prst="rect">
            <a:avLst/>
          </a:prstGeom>
        </p:spPr>
        <p:txBody>
          <a:bodyPr anchor="t">
            <a:noAutofit/>
          </a:bodyPr>
          <a:lstStyle>
            <a:lvl1pPr marL="0" indent="0">
              <a:buNone/>
              <a:defRPr sz="22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9" name="Plassholder for innhold 2">
            <a:extLst>
              <a:ext uri="{FF2B5EF4-FFF2-40B4-BE49-F238E27FC236}">
                <a16:creationId xmlns:a16="http://schemas.microsoft.com/office/drawing/2014/main" id="{4AEA0C6B-42F5-624B-A15A-88ED7B177A81}"/>
              </a:ext>
            </a:extLst>
          </p:cNvPr>
          <p:cNvSpPr>
            <a:spLocks noGrp="1"/>
          </p:cNvSpPr>
          <p:nvPr>
            <p:ph sz="half" idx="13"/>
          </p:nvPr>
        </p:nvSpPr>
        <p:spPr>
          <a:xfrm>
            <a:off x="838200" y="2579427"/>
            <a:ext cx="5181600" cy="3483235"/>
          </a:xfrm>
          <a:prstGeom prst="rect">
            <a:avLst/>
          </a:prstGeom>
        </p:spPr>
        <p:txBody>
          <a:bodyPr>
            <a:noAutofit/>
          </a:bodyPr>
          <a:lstStyle>
            <a:lvl1pPr>
              <a:defRPr>
                <a:solidFill>
                  <a:schemeClr val="tx2"/>
                </a:solidFill>
              </a:defRPr>
            </a:lvl1pPr>
            <a:lvl3pPr marL="447675" indent="-222250">
              <a:buFont typeface="Arial" panose="020B0604020202020204" pitchFamily="34" charset="0"/>
              <a:buChar char="•"/>
              <a:tabLst/>
              <a:defRPr>
                <a:solidFill>
                  <a:schemeClr val="tx2"/>
                </a:solidFill>
              </a:defRPr>
            </a:lvl3pPr>
            <a:lvl4pPr>
              <a:defRPr>
                <a:solidFill>
                  <a:schemeClr val="tx2"/>
                </a:solidFill>
              </a:defRPr>
            </a:lvl4pPr>
            <a:lvl5pPr>
              <a:defRPr>
                <a:solidFill>
                  <a:schemeClr val="tx2"/>
                </a:solidFill>
              </a:defRPr>
            </a:lvl5pPr>
            <a:lvl7pPr>
              <a:defRPr>
                <a:solidFill>
                  <a:schemeClr val="tx2"/>
                </a:solidFill>
              </a:defRPr>
            </a:lvl7pPr>
          </a:lstStyle>
          <a:p>
            <a:pPr lvl="0"/>
            <a:r>
              <a:rPr lang="en-GB"/>
              <a:t>Click to edit Master text styles</a:t>
            </a:r>
          </a:p>
        </p:txBody>
      </p:sp>
      <p:sp>
        <p:nvSpPr>
          <p:cNvPr id="20" name="Plassholder for innhold 3">
            <a:extLst>
              <a:ext uri="{FF2B5EF4-FFF2-40B4-BE49-F238E27FC236}">
                <a16:creationId xmlns:a16="http://schemas.microsoft.com/office/drawing/2014/main" id="{7971FEC5-16DC-AC46-A91C-7F95934AA526}"/>
              </a:ext>
            </a:extLst>
          </p:cNvPr>
          <p:cNvSpPr>
            <a:spLocks noGrp="1"/>
          </p:cNvSpPr>
          <p:nvPr>
            <p:ph sz="half" idx="2"/>
          </p:nvPr>
        </p:nvSpPr>
        <p:spPr>
          <a:xfrm>
            <a:off x="6447348" y="2579427"/>
            <a:ext cx="5181600" cy="3483235"/>
          </a:xfrm>
          <a:prstGeom prst="rect">
            <a:avLst/>
          </a:prstGeom>
        </p:spPr>
        <p:txBody>
          <a:bodyPr/>
          <a:lstStyle>
            <a:lvl1pPr>
              <a:defRPr>
                <a:solidFill>
                  <a:schemeClr val="tx2"/>
                </a:solidFill>
              </a:defRPr>
            </a:lvl1pPr>
            <a:lvl3pPr marL="447675" indent="-222250">
              <a:buFont typeface="Arial" panose="020B0604020202020204" pitchFamily="34" charset="0"/>
              <a:buChar char="•"/>
              <a:tabLst/>
              <a:defRPr>
                <a:solidFill>
                  <a:schemeClr val="tx2"/>
                </a:solidFill>
              </a:defRPr>
            </a:lvl3pPr>
            <a:lvl4pPr>
              <a:defRPr>
                <a:solidFill>
                  <a:schemeClr val="tx2"/>
                </a:solidFill>
              </a:defRPr>
            </a:lvl4pPr>
            <a:lvl5pPr>
              <a:defRPr>
                <a:solidFill>
                  <a:schemeClr val="tx2"/>
                </a:solidFill>
              </a:defRPr>
            </a:lvl5pPr>
            <a:lvl7pPr>
              <a:defRPr>
                <a:solidFill>
                  <a:schemeClr val="tx2"/>
                </a:solidFill>
              </a:defRPr>
            </a:lvl7pPr>
          </a:lstStyle>
          <a:p>
            <a:pPr lvl="0"/>
            <a:r>
              <a:rPr lang="en-GB"/>
              <a:t>Click to edit Master text styles</a:t>
            </a:r>
          </a:p>
        </p:txBody>
      </p:sp>
      <p:sp>
        <p:nvSpPr>
          <p:cNvPr id="11" name="Plassholder for tittel 1">
            <a:extLst>
              <a:ext uri="{FF2B5EF4-FFF2-40B4-BE49-F238E27FC236}">
                <a16:creationId xmlns:a16="http://schemas.microsoft.com/office/drawing/2014/main" id="{43A4E559-CC5B-F04D-AC48-29793AC09B3F}"/>
              </a:ext>
            </a:extLst>
          </p:cNvPr>
          <p:cNvSpPr>
            <a:spLocks noGrp="1"/>
          </p:cNvSpPr>
          <p:nvPr>
            <p:ph type="title"/>
          </p:nvPr>
        </p:nvSpPr>
        <p:spPr>
          <a:xfrm>
            <a:off x="838200" y="365125"/>
            <a:ext cx="8106295" cy="760162"/>
          </a:xfrm>
          <a:prstGeom prst="rect">
            <a:avLst/>
          </a:prstGeom>
        </p:spPr>
        <p:txBody>
          <a:bodyPr vert="horz" lIns="0" tIns="0" rIns="0" bIns="0" rtlCol="0" anchor="ctr">
            <a:noAutofit/>
          </a:bodyPr>
          <a:lstStyle/>
          <a:p>
            <a:r>
              <a:rPr lang="nb-NO" dirty="0"/>
              <a:t>Klikk for å redigere tittelstil</a:t>
            </a:r>
          </a:p>
        </p:txBody>
      </p:sp>
    </p:spTree>
    <p:extLst>
      <p:ext uri="{BB962C8B-B14F-4D97-AF65-F5344CB8AC3E}">
        <p14:creationId xmlns:p14="http://schemas.microsoft.com/office/powerpoint/2010/main" val="2568710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ammenligning_blå">
    <p:bg>
      <p:bgPr>
        <a:solidFill>
          <a:schemeClr val="tx2"/>
        </a:solidFill>
        <a:effectLst/>
      </p:bgPr>
    </p:bg>
    <p:spTree>
      <p:nvGrpSpPr>
        <p:cNvPr id="1" name=""/>
        <p:cNvGrpSpPr/>
        <p:nvPr/>
      </p:nvGrpSpPr>
      <p:grpSpPr>
        <a:xfrm>
          <a:off x="0" y="0"/>
          <a:ext cx="0" cy="0"/>
          <a:chOff x="0" y="0"/>
          <a:chExt cx="0" cy="0"/>
        </a:xfrm>
      </p:grpSpPr>
      <p:sp>
        <p:nvSpPr>
          <p:cNvPr id="7" name="Plassholder for dato 6">
            <a:extLst>
              <a:ext uri="{FF2B5EF4-FFF2-40B4-BE49-F238E27FC236}">
                <a16:creationId xmlns:a16="http://schemas.microsoft.com/office/drawing/2014/main" id="{2C5132F9-0B1B-B749-8FB0-3FF6A6C8D124}"/>
              </a:ext>
            </a:extLst>
          </p:cNvPr>
          <p:cNvSpPr>
            <a:spLocks noGrp="1"/>
          </p:cNvSpPr>
          <p:nvPr>
            <p:ph type="dt" sz="half" idx="10"/>
          </p:nvPr>
        </p:nvSpPr>
        <p:spPr/>
        <p:txBody>
          <a:bodyPr/>
          <a:lstStyle>
            <a:lvl1pPr>
              <a:defRPr>
                <a:solidFill>
                  <a:schemeClr val="bg1"/>
                </a:solidFill>
              </a:defRPr>
            </a:lvl1pPr>
          </a:lstStyle>
          <a:p>
            <a:fld id="{C63AA3FD-46B1-1944-9DF9-16E621F743FA}" type="datetime1">
              <a:rPr lang="nb-NO" smtClean="0"/>
              <a:pPr/>
              <a:t>08.06.2021</a:t>
            </a:fld>
            <a:endParaRPr lang="nb-NO" dirty="0"/>
          </a:p>
        </p:txBody>
      </p:sp>
      <p:sp>
        <p:nvSpPr>
          <p:cNvPr id="8" name="Plassholder for bunntekst 7">
            <a:extLst>
              <a:ext uri="{FF2B5EF4-FFF2-40B4-BE49-F238E27FC236}">
                <a16:creationId xmlns:a16="http://schemas.microsoft.com/office/drawing/2014/main" id="{E194FC50-8880-A949-80B1-96E968F1FE8D}"/>
              </a:ext>
            </a:extLst>
          </p:cNvPr>
          <p:cNvSpPr>
            <a:spLocks noGrp="1"/>
          </p:cNvSpPr>
          <p:nvPr>
            <p:ph type="ftr" sz="quarter" idx="11"/>
          </p:nvPr>
        </p:nvSpPr>
        <p:spPr/>
        <p:txBody>
          <a:bodyPr/>
          <a:lstStyle>
            <a:lvl1pPr>
              <a:defRPr>
                <a:solidFill>
                  <a:schemeClr val="bg1"/>
                </a:solidFill>
              </a:defRPr>
            </a:lvl1pPr>
          </a:lstStyle>
          <a:p>
            <a:endParaRPr lang="nb-NO" dirty="0"/>
          </a:p>
        </p:txBody>
      </p:sp>
      <p:sp>
        <p:nvSpPr>
          <p:cNvPr id="9" name="Plassholder for lysbildenummer 8">
            <a:extLst>
              <a:ext uri="{FF2B5EF4-FFF2-40B4-BE49-F238E27FC236}">
                <a16:creationId xmlns:a16="http://schemas.microsoft.com/office/drawing/2014/main" id="{EB9C72AE-E65A-2846-B5FB-D6BF0F1E20A0}"/>
              </a:ext>
            </a:extLst>
          </p:cNvPr>
          <p:cNvSpPr>
            <a:spLocks noGrp="1"/>
          </p:cNvSpPr>
          <p:nvPr>
            <p:ph type="sldNum" sz="quarter" idx="12"/>
          </p:nvPr>
        </p:nvSpPr>
        <p:spPr/>
        <p:txBody>
          <a:bodyPr/>
          <a:lstStyle>
            <a:lvl1pPr>
              <a:defRPr>
                <a:solidFill>
                  <a:schemeClr val="bg1"/>
                </a:solidFill>
              </a:defRPr>
            </a:lvl1pPr>
          </a:lstStyle>
          <a:p>
            <a:fld id="{FC5C7D9A-D8CE-5040-B63F-E70A4C227CF6}" type="slidenum">
              <a:rPr lang="nb-NO" smtClean="0"/>
              <a:pPr/>
              <a:t>‹#›</a:t>
            </a:fld>
            <a:endParaRPr lang="nb-NO" dirty="0"/>
          </a:p>
        </p:txBody>
      </p:sp>
      <p:sp>
        <p:nvSpPr>
          <p:cNvPr id="12" name="Plassholder for tekst 2">
            <a:extLst>
              <a:ext uri="{FF2B5EF4-FFF2-40B4-BE49-F238E27FC236}">
                <a16:creationId xmlns:a16="http://schemas.microsoft.com/office/drawing/2014/main" id="{3EF41643-74BB-6C44-B56E-DC860751E80B}"/>
              </a:ext>
            </a:extLst>
          </p:cNvPr>
          <p:cNvSpPr>
            <a:spLocks noGrp="1"/>
          </p:cNvSpPr>
          <p:nvPr>
            <p:ph type="body" idx="1"/>
          </p:nvPr>
        </p:nvSpPr>
        <p:spPr>
          <a:xfrm>
            <a:off x="839788" y="1822450"/>
            <a:ext cx="5157787" cy="422608"/>
          </a:xfrm>
          <a:prstGeom prst="rect">
            <a:avLst/>
          </a:prstGeom>
        </p:spPr>
        <p:txBody>
          <a:bodyPr anchor="t">
            <a:noAutofit/>
          </a:bodyPr>
          <a:lstStyle>
            <a:lvl1pPr marL="0" indent="0">
              <a:buNone/>
              <a:defRPr sz="2200" b="1">
                <a:solidFill>
                  <a:schemeClr val="accent2">
                    <a:lumMod val="20000"/>
                    <a:lumOff val="8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4" name="Plassholder for tekst 4">
            <a:extLst>
              <a:ext uri="{FF2B5EF4-FFF2-40B4-BE49-F238E27FC236}">
                <a16:creationId xmlns:a16="http://schemas.microsoft.com/office/drawing/2014/main" id="{4DA8352C-B9AD-4E41-8F42-FF0F981F5881}"/>
              </a:ext>
            </a:extLst>
          </p:cNvPr>
          <p:cNvSpPr>
            <a:spLocks noGrp="1"/>
          </p:cNvSpPr>
          <p:nvPr>
            <p:ph type="body" sz="quarter" idx="3"/>
          </p:nvPr>
        </p:nvSpPr>
        <p:spPr>
          <a:xfrm>
            <a:off x="6448425" y="1835818"/>
            <a:ext cx="5183188" cy="409240"/>
          </a:xfrm>
          <a:prstGeom prst="rect">
            <a:avLst/>
          </a:prstGeom>
        </p:spPr>
        <p:txBody>
          <a:bodyPr anchor="t">
            <a:noAutofit/>
          </a:bodyPr>
          <a:lstStyle>
            <a:lvl1pPr marL="0" indent="0">
              <a:buNone/>
              <a:defRPr sz="2200" b="1">
                <a:solidFill>
                  <a:schemeClr val="accent2">
                    <a:lumMod val="20000"/>
                    <a:lumOff val="8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7" name="Plassholder for innhold 2">
            <a:extLst>
              <a:ext uri="{FF2B5EF4-FFF2-40B4-BE49-F238E27FC236}">
                <a16:creationId xmlns:a16="http://schemas.microsoft.com/office/drawing/2014/main" id="{38562C8B-61FB-FB49-870E-1C8BACB186B4}"/>
              </a:ext>
            </a:extLst>
          </p:cNvPr>
          <p:cNvSpPr>
            <a:spLocks noGrp="1"/>
          </p:cNvSpPr>
          <p:nvPr>
            <p:ph sz="half" idx="13"/>
          </p:nvPr>
        </p:nvSpPr>
        <p:spPr>
          <a:xfrm>
            <a:off x="838200" y="2579427"/>
            <a:ext cx="5181600" cy="3483235"/>
          </a:xfrm>
          <a:prstGeom prst="rect">
            <a:avLst/>
          </a:prstGeom>
        </p:spPr>
        <p:txBody>
          <a:bodyPr>
            <a:noAutofit/>
          </a:bodyPr>
          <a:lstStyle>
            <a:lvl1pPr>
              <a:defRPr>
                <a:solidFill>
                  <a:schemeClr val="bg1"/>
                </a:solidFill>
              </a:defRPr>
            </a:lvl1pPr>
            <a:lvl3pPr marL="447675" indent="-222250">
              <a:buFont typeface="Arial" panose="020B0604020202020204" pitchFamily="34" charset="0"/>
              <a:buChar char="•"/>
              <a:tabLst/>
              <a:defRPr>
                <a:solidFill>
                  <a:schemeClr val="bg1"/>
                </a:solidFill>
              </a:defRPr>
            </a:lvl3pPr>
            <a:lvl4pPr>
              <a:defRPr>
                <a:solidFill>
                  <a:schemeClr val="tx2"/>
                </a:solidFill>
              </a:defRPr>
            </a:lvl4pPr>
            <a:lvl5pPr>
              <a:defRPr>
                <a:solidFill>
                  <a:schemeClr val="tx2"/>
                </a:solidFill>
              </a:defRPr>
            </a:lvl5pPr>
            <a:lvl7pPr>
              <a:defRPr>
                <a:solidFill>
                  <a:schemeClr val="tx2"/>
                </a:solidFill>
              </a:defRPr>
            </a:lvl7pPr>
          </a:lstStyle>
          <a:p>
            <a:pPr lvl="0"/>
            <a:r>
              <a:rPr lang="en-GB"/>
              <a:t>Click to edit Master text styles</a:t>
            </a:r>
          </a:p>
        </p:txBody>
      </p:sp>
      <p:sp>
        <p:nvSpPr>
          <p:cNvPr id="18" name="Plassholder for innhold 3">
            <a:extLst>
              <a:ext uri="{FF2B5EF4-FFF2-40B4-BE49-F238E27FC236}">
                <a16:creationId xmlns:a16="http://schemas.microsoft.com/office/drawing/2014/main" id="{58CE00B0-B119-3C41-9739-CA9F57BC06FE}"/>
              </a:ext>
            </a:extLst>
          </p:cNvPr>
          <p:cNvSpPr>
            <a:spLocks noGrp="1"/>
          </p:cNvSpPr>
          <p:nvPr>
            <p:ph sz="half" idx="2"/>
          </p:nvPr>
        </p:nvSpPr>
        <p:spPr>
          <a:xfrm>
            <a:off x="6447348" y="2579427"/>
            <a:ext cx="5181600" cy="3483235"/>
          </a:xfrm>
          <a:prstGeom prst="rect">
            <a:avLst/>
          </a:prstGeom>
        </p:spPr>
        <p:txBody>
          <a:bodyPr/>
          <a:lstStyle>
            <a:lvl1pPr>
              <a:defRPr>
                <a:solidFill>
                  <a:schemeClr val="bg1"/>
                </a:solidFill>
              </a:defRPr>
            </a:lvl1pPr>
            <a:lvl3pPr marL="447675" indent="-222250">
              <a:buFont typeface="Arial" panose="020B0604020202020204" pitchFamily="34" charset="0"/>
              <a:buChar char="•"/>
              <a:tabLst/>
              <a:defRPr>
                <a:solidFill>
                  <a:schemeClr val="bg1"/>
                </a:solidFill>
              </a:defRPr>
            </a:lvl3pPr>
            <a:lvl4pPr>
              <a:defRPr>
                <a:solidFill>
                  <a:schemeClr val="tx2"/>
                </a:solidFill>
              </a:defRPr>
            </a:lvl4pPr>
            <a:lvl5pPr>
              <a:defRPr>
                <a:solidFill>
                  <a:schemeClr val="tx2"/>
                </a:solidFill>
              </a:defRPr>
            </a:lvl5pPr>
            <a:lvl7pPr>
              <a:defRPr>
                <a:solidFill>
                  <a:schemeClr val="tx2"/>
                </a:solidFill>
              </a:defRPr>
            </a:lvl7pPr>
          </a:lstStyle>
          <a:p>
            <a:pPr lvl="0"/>
            <a:r>
              <a:rPr lang="en-GB"/>
              <a:t>Click to edit Master text styles</a:t>
            </a:r>
          </a:p>
        </p:txBody>
      </p:sp>
      <p:sp>
        <p:nvSpPr>
          <p:cNvPr id="10" name="Plassholder for tittel 1">
            <a:extLst>
              <a:ext uri="{FF2B5EF4-FFF2-40B4-BE49-F238E27FC236}">
                <a16:creationId xmlns:a16="http://schemas.microsoft.com/office/drawing/2014/main" id="{02346F1D-B298-8C40-8B8E-21EF9F8CD350}"/>
              </a:ext>
            </a:extLst>
          </p:cNvPr>
          <p:cNvSpPr>
            <a:spLocks noGrp="1"/>
          </p:cNvSpPr>
          <p:nvPr>
            <p:ph type="title"/>
          </p:nvPr>
        </p:nvSpPr>
        <p:spPr>
          <a:xfrm>
            <a:off x="838200" y="365125"/>
            <a:ext cx="8106295" cy="760162"/>
          </a:xfrm>
          <a:prstGeom prst="rect">
            <a:avLst/>
          </a:prstGeom>
        </p:spPr>
        <p:txBody>
          <a:bodyPr vert="horz" lIns="0" tIns="0" rIns="0" bIns="0" rtlCol="0" anchor="ctr">
            <a:noAutofit/>
          </a:bodyPr>
          <a:lstStyle>
            <a:lvl1pPr>
              <a:defRPr>
                <a:solidFill>
                  <a:schemeClr val="bg1"/>
                </a:solidFill>
              </a:defRPr>
            </a:lvl1pPr>
          </a:lstStyle>
          <a:p>
            <a:r>
              <a:rPr lang="nb-NO" dirty="0"/>
              <a:t>Klikk for å redigere tittelstil</a:t>
            </a:r>
          </a:p>
        </p:txBody>
      </p:sp>
      <p:pic>
        <p:nvPicPr>
          <p:cNvPr id="11" name="Bilde 10">
            <a:extLst>
              <a:ext uri="{FF2B5EF4-FFF2-40B4-BE49-F238E27FC236}">
                <a16:creationId xmlns:a16="http://schemas.microsoft.com/office/drawing/2014/main" id="{86471708-2849-BC4B-B908-BA8738C1D9F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32578" y="356747"/>
            <a:ext cx="2399034" cy="703262"/>
          </a:xfrm>
          <a:prstGeom prst="rect">
            <a:avLst/>
          </a:prstGeom>
        </p:spPr>
      </p:pic>
    </p:spTree>
    <p:extLst>
      <p:ext uri="{BB962C8B-B14F-4D97-AF65-F5344CB8AC3E}">
        <p14:creationId xmlns:p14="http://schemas.microsoft.com/office/powerpoint/2010/main" val="3263805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killeark_blå">
    <p:bg>
      <p:bgPr>
        <a:solidFill>
          <a:schemeClr val="tx2"/>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B0DA333-ACA9-CD43-AE87-4B6526F43615}"/>
              </a:ext>
            </a:extLst>
          </p:cNvPr>
          <p:cNvSpPr>
            <a:spLocks noGrp="1"/>
          </p:cNvSpPr>
          <p:nvPr>
            <p:ph type="title"/>
          </p:nvPr>
        </p:nvSpPr>
        <p:spPr>
          <a:xfrm>
            <a:off x="831850" y="3429000"/>
            <a:ext cx="10799762" cy="451622"/>
          </a:xfrm>
        </p:spPr>
        <p:txBody>
          <a:bodyPr anchor="b">
            <a:noAutofit/>
          </a:bodyPr>
          <a:lstStyle>
            <a:lvl1pPr>
              <a:defRPr sz="2800">
                <a:solidFill>
                  <a:schemeClr val="bg1"/>
                </a:solidFill>
              </a:defRPr>
            </a:lvl1pPr>
          </a:lstStyle>
          <a:p>
            <a:r>
              <a:rPr lang="en-GB" dirty="0"/>
              <a:t>Click to edit Master title style</a:t>
            </a:r>
            <a:endParaRPr lang="nb-NO" dirty="0"/>
          </a:p>
        </p:txBody>
      </p:sp>
      <p:sp>
        <p:nvSpPr>
          <p:cNvPr id="3" name="Plassholder for tekst 2">
            <a:extLst>
              <a:ext uri="{FF2B5EF4-FFF2-40B4-BE49-F238E27FC236}">
                <a16:creationId xmlns:a16="http://schemas.microsoft.com/office/drawing/2014/main" id="{0D8876B2-3BAF-F14E-875C-2031976C9A8A}"/>
              </a:ext>
            </a:extLst>
          </p:cNvPr>
          <p:cNvSpPr>
            <a:spLocks noGrp="1"/>
          </p:cNvSpPr>
          <p:nvPr>
            <p:ph type="body" idx="1"/>
          </p:nvPr>
        </p:nvSpPr>
        <p:spPr>
          <a:xfrm>
            <a:off x="839788" y="4104724"/>
            <a:ext cx="10799760" cy="1932443"/>
          </a:xfrm>
          <a:prstGeom prst="rect">
            <a:avLst/>
          </a:prstGeom>
        </p:spPr>
        <p:txBody>
          <a:bodyPr>
            <a:noAutofit/>
          </a:bodyPr>
          <a:lstStyle>
            <a:lvl1pPr marL="0" indent="0">
              <a:buFontTx/>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
        <p:nvSpPr>
          <p:cNvPr id="4" name="Plassholder for dato 3">
            <a:extLst>
              <a:ext uri="{FF2B5EF4-FFF2-40B4-BE49-F238E27FC236}">
                <a16:creationId xmlns:a16="http://schemas.microsoft.com/office/drawing/2014/main" id="{3A655C67-7156-084E-B6FF-0C9DFAB79985}"/>
              </a:ext>
            </a:extLst>
          </p:cNvPr>
          <p:cNvSpPr>
            <a:spLocks noGrp="1"/>
          </p:cNvSpPr>
          <p:nvPr>
            <p:ph type="dt" sz="half" idx="10"/>
          </p:nvPr>
        </p:nvSpPr>
        <p:spPr/>
        <p:txBody>
          <a:bodyPr/>
          <a:lstStyle>
            <a:lvl1pPr>
              <a:defRPr>
                <a:solidFill>
                  <a:schemeClr val="bg1"/>
                </a:solidFill>
              </a:defRPr>
            </a:lvl1pPr>
          </a:lstStyle>
          <a:p>
            <a:fld id="{63B48952-B479-504B-B4AA-17F2C4679019}" type="datetime1">
              <a:rPr lang="nb-NO" smtClean="0"/>
              <a:t>08.06.2021</a:t>
            </a:fld>
            <a:endParaRPr lang="nb-NO" dirty="0"/>
          </a:p>
        </p:txBody>
      </p:sp>
      <p:sp>
        <p:nvSpPr>
          <p:cNvPr id="5" name="Plassholder for bunntekst 4">
            <a:extLst>
              <a:ext uri="{FF2B5EF4-FFF2-40B4-BE49-F238E27FC236}">
                <a16:creationId xmlns:a16="http://schemas.microsoft.com/office/drawing/2014/main" id="{2FC6CA06-AA15-D94D-9884-BE89569FD851}"/>
              </a:ext>
            </a:extLst>
          </p:cNvPr>
          <p:cNvSpPr>
            <a:spLocks noGrp="1"/>
          </p:cNvSpPr>
          <p:nvPr>
            <p:ph type="ftr" sz="quarter" idx="11"/>
          </p:nvPr>
        </p:nvSpPr>
        <p:spPr/>
        <p:txBody>
          <a:bodyPr/>
          <a:lstStyle>
            <a:lvl1pPr>
              <a:defRPr>
                <a:solidFill>
                  <a:schemeClr val="bg1"/>
                </a:solidFill>
              </a:defRPr>
            </a:lvl1pPr>
          </a:lstStyle>
          <a:p>
            <a:endParaRPr lang="nb-NO" dirty="0"/>
          </a:p>
        </p:txBody>
      </p:sp>
      <p:sp>
        <p:nvSpPr>
          <p:cNvPr id="6" name="Plassholder for lysbildenummer 5">
            <a:extLst>
              <a:ext uri="{FF2B5EF4-FFF2-40B4-BE49-F238E27FC236}">
                <a16:creationId xmlns:a16="http://schemas.microsoft.com/office/drawing/2014/main" id="{CB6A696F-A50F-3F41-91E3-3D2FB1608316}"/>
              </a:ext>
            </a:extLst>
          </p:cNvPr>
          <p:cNvSpPr>
            <a:spLocks noGrp="1"/>
          </p:cNvSpPr>
          <p:nvPr>
            <p:ph type="sldNum" sz="quarter" idx="12"/>
          </p:nvPr>
        </p:nvSpPr>
        <p:spPr/>
        <p:txBody>
          <a:bodyPr/>
          <a:lstStyle>
            <a:lvl1pPr>
              <a:defRPr>
                <a:solidFill>
                  <a:schemeClr val="bg1"/>
                </a:solidFill>
              </a:defRPr>
            </a:lvl1pPr>
          </a:lstStyle>
          <a:p>
            <a:fld id="{FC5C7D9A-D8CE-5040-B63F-E70A4C227CF6}" type="slidenum">
              <a:rPr lang="nb-NO" smtClean="0"/>
              <a:pPr/>
              <a:t>‹#›</a:t>
            </a:fld>
            <a:endParaRPr lang="nb-NO" dirty="0"/>
          </a:p>
        </p:txBody>
      </p:sp>
      <p:pic>
        <p:nvPicPr>
          <p:cNvPr id="9" name="Bilde 8" descr="Et bilde som inneholder stereo, enhet&#10;&#10;Automatisk generert beskrivelse">
            <a:extLst>
              <a:ext uri="{FF2B5EF4-FFF2-40B4-BE49-F238E27FC236}">
                <a16:creationId xmlns:a16="http://schemas.microsoft.com/office/drawing/2014/main" id="{979970FB-4125-B648-9544-FF3CBD4ACB2F}"/>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a:stretch/>
        </p:blipFill>
        <p:spPr>
          <a:xfrm>
            <a:off x="6442075" y="0"/>
            <a:ext cx="5749925" cy="6858000"/>
          </a:xfrm>
          <a:prstGeom prst="rect">
            <a:avLst/>
          </a:prstGeom>
        </p:spPr>
      </p:pic>
      <p:pic>
        <p:nvPicPr>
          <p:cNvPr id="10" name="Bilde 9">
            <a:extLst>
              <a:ext uri="{FF2B5EF4-FFF2-40B4-BE49-F238E27FC236}">
                <a16:creationId xmlns:a16="http://schemas.microsoft.com/office/drawing/2014/main" id="{FA7BEB5E-F616-BC48-81D4-DC224729DFD2}"/>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838200" y="356747"/>
            <a:ext cx="2399034" cy="703262"/>
          </a:xfrm>
          <a:prstGeom prst="rect">
            <a:avLst/>
          </a:prstGeom>
        </p:spPr>
      </p:pic>
    </p:spTree>
    <p:extLst>
      <p:ext uri="{BB962C8B-B14F-4D97-AF65-F5344CB8AC3E}">
        <p14:creationId xmlns:p14="http://schemas.microsoft.com/office/powerpoint/2010/main" val="3571861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o bilder_grå">
    <p:bg>
      <p:bgPr>
        <a:solidFill>
          <a:schemeClr val="bg2"/>
        </a:solidFill>
        <a:effectLst/>
      </p:bgPr>
    </p:bg>
    <p:spTree>
      <p:nvGrpSpPr>
        <p:cNvPr id="1" name=""/>
        <p:cNvGrpSpPr/>
        <p:nvPr/>
      </p:nvGrpSpPr>
      <p:grpSpPr>
        <a:xfrm>
          <a:off x="0" y="0"/>
          <a:ext cx="0" cy="0"/>
          <a:chOff x="0" y="0"/>
          <a:chExt cx="0" cy="0"/>
        </a:xfrm>
      </p:grpSpPr>
      <p:sp>
        <p:nvSpPr>
          <p:cNvPr id="3" name="Plassholder for dato 2">
            <a:extLst>
              <a:ext uri="{FF2B5EF4-FFF2-40B4-BE49-F238E27FC236}">
                <a16:creationId xmlns:a16="http://schemas.microsoft.com/office/drawing/2014/main" id="{AD9EA0A5-0B4E-5040-961A-706B01204A40}"/>
              </a:ext>
            </a:extLst>
          </p:cNvPr>
          <p:cNvSpPr>
            <a:spLocks noGrp="1"/>
          </p:cNvSpPr>
          <p:nvPr>
            <p:ph type="dt" sz="half" idx="10"/>
          </p:nvPr>
        </p:nvSpPr>
        <p:spPr/>
        <p:txBody>
          <a:bodyPr/>
          <a:lstStyle/>
          <a:p>
            <a:fld id="{A063198A-1923-3748-9059-EDB4DE580E64}" type="datetime1">
              <a:rPr lang="nb-NO" smtClean="0"/>
              <a:t>08.06.2021</a:t>
            </a:fld>
            <a:endParaRPr lang="nb-NO" dirty="0"/>
          </a:p>
        </p:txBody>
      </p:sp>
      <p:sp>
        <p:nvSpPr>
          <p:cNvPr id="4" name="Plassholder for bunntekst 3">
            <a:extLst>
              <a:ext uri="{FF2B5EF4-FFF2-40B4-BE49-F238E27FC236}">
                <a16:creationId xmlns:a16="http://schemas.microsoft.com/office/drawing/2014/main" id="{B6A1D296-AD54-B742-960E-72530529D216}"/>
              </a:ext>
            </a:extLst>
          </p:cNvPr>
          <p:cNvSpPr>
            <a:spLocks noGrp="1"/>
          </p:cNvSpPr>
          <p:nvPr>
            <p:ph type="ftr" sz="quarter" idx="11"/>
          </p:nvPr>
        </p:nvSpPr>
        <p:spPr/>
        <p:txBody>
          <a:bodyPr/>
          <a:lstStyle/>
          <a:p>
            <a:endParaRPr lang="nb-NO" dirty="0"/>
          </a:p>
        </p:txBody>
      </p:sp>
      <p:sp>
        <p:nvSpPr>
          <p:cNvPr id="5" name="Plassholder for lysbildenummer 4">
            <a:extLst>
              <a:ext uri="{FF2B5EF4-FFF2-40B4-BE49-F238E27FC236}">
                <a16:creationId xmlns:a16="http://schemas.microsoft.com/office/drawing/2014/main" id="{2BD4A5E4-BF56-3449-B3BA-516FDBECE64E}"/>
              </a:ext>
            </a:extLst>
          </p:cNvPr>
          <p:cNvSpPr>
            <a:spLocks noGrp="1"/>
          </p:cNvSpPr>
          <p:nvPr>
            <p:ph type="sldNum" sz="quarter" idx="12"/>
          </p:nvPr>
        </p:nvSpPr>
        <p:spPr/>
        <p:txBody>
          <a:bodyPr/>
          <a:lstStyle/>
          <a:p>
            <a:fld id="{FC5C7D9A-D8CE-5040-B63F-E70A4C227CF6}" type="slidenum">
              <a:rPr lang="nb-NO" smtClean="0"/>
              <a:t>‹#›</a:t>
            </a:fld>
            <a:endParaRPr lang="nb-NO" dirty="0"/>
          </a:p>
        </p:txBody>
      </p:sp>
      <p:sp>
        <p:nvSpPr>
          <p:cNvPr id="8" name="Plassholder for bilde 11">
            <a:extLst>
              <a:ext uri="{FF2B5EF4-FFF2-40B4-BE49-F238E27FC236}">
                <a16:creationId xmlns:a16="http://schemas.microsoft.com/office/drawing/2014/main" id="{477E23A7-636F-6740-BBEE-9E65AB4A2869}"/>
              </a:ext>
            </a:extLst>
          </p:cNvPr>
          <p:cNvSpPr>
            <a:spLocks noGrp="1"/>
          </p:cNvSpPr>
          <p:nvPr>
            <p:ph type="pic" sz="quarter" idx="13"/>
          </p:nvPr>
        </p:nvSpPr>
        <p:spPr>
          <a:xfrm>
            <a:off x="838200" y="1822451"/>
            <a:ext cx="5180014" cy="4240214"/>
          </a:xfrm>
          <a:prstGeom prst="rect">
            <a:avLst/>
          </a:prstGeom>
        </p:spPr>
        <p:txBody>
          <a:bodyPr numCol="1" anchor="ctr"/>
          <a:lstStyle>
            <a:lvl1pPr marL="0" indent="0" algn="ctr">
              <a:buNone/>
              <a:defRPr/>
            </a:lvl1pPr>
          </a:lstStyle>
          <a:p>
            <a:r>
              <a:rPr lang="en-GB"/>
              <a:t>Click icon to add picture</a:t>
            </a:r>
            <a:endParaRPr lang="nb-NO" dirty="0"/>
          </a:p>
        </p:txBody>
      </p:sp>
      <p:sp>
        <p:nvSpPr>
          <p:cNvPr id="9" name="Plassholder for bilde 11">
            <a:extLst>
              <a:ext uri="{FF2B5EF4-FFF2-40B4-BE49-F238E27FC236}">
                <a16:creationId xmlns:a16="http://schemas.microsoft.com/office/drawing/2014/main" id="{B274B89E-9455-D64B-8030-E2C71CDD72E1}"/>
              </a:ext>
            </a:extLst>
          </p:cNvPr>
          <p:cNvSpPr>
            <a:spLocks noGrp="1"/>
          </p:cNvSpPr>
          <p:nvPr>
            <p:ph type="pic" sz="quarter" idx="14"/>
          </p:nvPr>
        </p:nvSpPr>
        <p:spPr>
          <a:xfrm>
            <a:off x="6451599" y="1822450"/>
            <a:ext cx="5180014" cy="4240214"/>
          </a:xfrm>
          <a:prstGeom prst="rect">
            <a:avLst/>
          </a:prstGeom>
        </p:spPr>
        <p:txBody>
          <a:bodyPr numCol="1" anchor="ctr"/>
          <a:lstStyle>
            <a:lvl1pPr marL="0" indent="0" algn="ctr">
              <a:buNone/>
              <a:defRPr/>
            </a:lvl1pPr>
          </a:lstStyle>
          <a:p>
            <a:r>
              <a:rPr lang="en-GB"/>
              <a:t>Click icon to add picture</a:t>
            </a:r>
            <a:endParaRPr lang="nb-NO" dirty="0"/>
          </a:p>
        </p:txBody>
      </p:sp>
      <p:sp>
        <p:nvSpPr>
          <p:cNvPr id="10" name="Plassholder for tittel 1">
            <a:extLst>
              <a:ext uri="{FF2B5EF4-FFF2-40B4-BE49-F238E27FC236}">
                <a16:creationId xmlns:a16="http://schemas.microsoft.com/office/drawing/2014/main" id="{7732B5E7-2100-174A-AA28-DCAC91BA0AFB}"/>
              </a:ext>
            </a:extLst>
          </p:cNvPr>
          <p:cNvSpPr>
            <a:spLocks noGrp="1"/>
          </p:cNvSpPr>
          <p:nvPr>
            <p:ph type="title"/>
          </p:nvPr>
        </p:nvSpPr>
        <p:spPr>
          <a:xfrm>
            <a:off x="838200" y="365125"/>
            <a:ext cx="8106295" cy="760162"/>
          </a:xfrm>
          <a:prstGeom prst="rect">
            <a:avLst/>
          </a:prstGeom>
        </p:spPr>
        <p:txBody>
          <a:bodyPr vert="horz" lIns="0" tIns="0" rIns="0" bIns="0" rtlCol="0" anchor="ctr">
            <a:noAutofit/>
          </a:bodyPr>
          <a:lstStyle/>
          <a:p>
            <a:r>
              <a:rPr lang="nb-NO" dirty="0"/>
              <a:t>Klikk for å redigere tittelstil</a:t>
            </a:r>
          </a:p>
        </p:txBody>
      </p:sp>
    </p:spTree>
    <p:extLst>
      <p:ext uri="{BB962C8B-B14F-4D97-AF65-F5344CB8AC3E}">
        <p14:creationId xmlns:p14="http://schemas.microsoft.com/office/powerpoint/2010/main" val="2513927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o bilder_lysgurønn">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3" name="Plassholder for dato 2">
            <a:extLst>
              <a:ext uri="{FF2B5EF4-FFF2-40B4-BE49-F238E27FC236}">
                <a16:creationId xmlns:a16="http://schemas.microsoft.com/office/drawing/2014/main" id="{AD9EA0A5-0B4E-5040-961A-706B01204A40}"/>
              </a:ext>
            </a:extLst>
          </p:cNvPr>
          <p:cNvSpPr>
            <a:spLocks noGrp="1"/>
          </p:cNvSpPr>
          <p:nvPr>
            <p:ph type="dt" sz="half" idx="10"/>
          </p:nvPr>
        </p:nvSpPr>
        <p:spPr/>
        <p:txBody>
          <a:bodyPr/>
          <a:lstStyle/>
          <a:p>
            <a:fld id="{0073D8FC-5131-D243-9653-F8D7123C6930}" type="datetime1">
              <a:rPr lang="nb-NO" smtClean="0"/>
              <a:t>08.06.2021</a:t>
            </a:fld>
            <a:endParaRPr lang="nb-NO" dirty="0"/>
          </a:p>
        </p:txBody>
      </p:sp>
      <p:sp>
        <p:nvSpPr>
          <p:cNvPr id="4" name="Plassholder for bunntekst 3">
            <a:extLst>
              <a:ext uri="{FF2B5EF4-FFF2-40B4-BE49-F238E27FC236}">
                <a16:creationId xmlns:a16="http://schemas.microsoft.com/office/drawing/2014/main" id="{B6A1D296-AD54-B742-960E-72530529D216}"/>
              </a:ext>
            </a:extLst>
          </p:cNvPr>
          <p:cNvSpPr>
            <a:spLocks noGrp="1"/>
          </p:cNvSpPr>
          <p:nvPr>
            <p:ph type="ftr" sz="quarter" idx="11"/>
          </p:nvPr>
        </p:nvSpPr>
        <p:spPr/>
        <p:txBody>
          <a:bodyPr/>
          <a:lstStyle/>
          <a:p>
            <a:endParaRPr lang="nb-NO" dirty="0"/>
          </a:p>
        </p:txBody>
      </p:sp>
      <p:sp>
        <p:nvSpPr>
          <p:cNvPr id="5" name="Plassholder for lysbildenummer 4">
            <a:extLst>
              <a:ext uri="{FF2B5EF4-FFF2-40B4-BE49-F238E27FC236}">
                <a16:creationId xmlns:a16="http://schemas.microsoft.com/office/drawing/2014/main" id="{2BD4A5E4-BF56-3449-B3BA-516FDBECE64E}"/>
              </a:ext>
            </a:extLst>
          </p:cNvPr>
          <p:cNvSpPr>
            <a:spLocks noGrp="1"/>
          </p:cNvSpPr>
          <p:nvPr>
            <p:ph type="sldNum" sz="quarter" idx="12"/>
          </p:nvPr>
        </p:nvSpPr>
        <p:spPr/>
        <p:txBody>
          <a:bodyPr/>
          <a:lstStyle/>
          <a:p>
            <a:fld id="{FC5C7D9A-D8CE-5040-B63F-E70A4C227CF6}" type="slidenum">
              <a:rPr lang="nb-NO" smtClean="0"/>
              <a:t>‹#›</a:t>
            </a:fld>
            <a:endParaRPr lang="nb-NO" dirty="0"/>
          </a:p>
        </p:txBody>
      </p:sp>
      <p:sp>
        <p:nvSpPr>
          <p:cNvPr id="8" name="Plassholder for bilde 11">
            <a:extLst>
              <a:ext uri="{FF2B5EF4-FFF2-40B4-BE49-F238E27FC236}">
                <a16:creationId xmlns:a16="http://schemas.microsoft.com/office/drawing/2014/main" id="{F99D1919-FD8E-1F42-9EBE-AA67258C7A90}"/>
              </a:ext>
            </a:extLst>
          </p:cNvPr>
          <p:cNvSpPr>
            <a:spLocks noGrp="1"/>
          </p:cNvSpPr>
          <p:nvPr>
            <p:ph type="pic" sz="quarter" idx="13"/>
          </p:nvPr>
        </p:nvSpPr>
        <p:spPr>
          <a:xfrm>
            <a:off x="838200" y="1822451"/>
            <a:ext cx="5180014" cy="4240214"/>
          </a:xfrm>
          <a:prstGeom prst="rect">
            <a:avLst/>
          </a:prstGeom>
        </p:spPr>
        <p:txBody>
          <a:bodyPr anchor="ctr"/>
          <a:lstStyle>
            <a:lvl1pPr marL="0" indent="0" algn="ctr">
              <a:buNone/>
              <a:defRPr/>
            </a:lvl1pPr>
          </a:lstStyle>
          <a:p>
            <a:r>
              <a:rPr lang="en-GB"/>
              <a:t>Click icon to add picture</a:t>
            </a:r>
            <a:endParaRPr lang="nb-NO" dirty="0"/>
          </a:p>
        </p:txBody>
      </p:sp>
      <p:sp>
        <p:nvSpPr>
          <p:cNvPr id="9" name="Plassholder for bilde 11">
            <a:extLst>
              <a:ext uri="{FF2B5EF4-FFF2-40B4-BE49-F238E27FC236}">
                <a16:creationId xmlns:a16="http://schemas.microsoft.com/office/drawing/2014/main" id="{0CB16D09-F0C4-FC4E-8133-C5FEE489B868}"/>
              </a:ext>
            </a:extLst>
          </p:cNvPr>
          <p:cNvSpPr>
            <a:spLocks noGrp="1"/>
          </p:cNvSpPr>
          <p:nvPr>
            <p:ph type="pic" sz="quarter" idx="14"/>
          </p:nvPr>
        </p:nvSpPr>
        <p:spPr>
          <a:xfrm>
            <a:off x="6451599" y="1822450"/>
            <a:ext cx="5180014" cy="4240214"/>
          </a:xfrm>
          <a:prstGeom prst="rect">
            <a:avLst/>
          </a:prstGeom>
        </p:spPr>
        <p:txBody>
          <a:bodyPr anchor="ctr"/>
          <a:lstStyle>
            <a:lvl1pPr marL="0" indent="0" algn="ctr">
              <a:buNone/>
              <a:defRPr/>
            </a:lvl1pPr>
          </a:lstStyle>
          <a:p>
            <a:r>
              <a:rPr lang="en-GB"/>
              <a:t>Click icon to add picture</a:t>
            </a:r>
            <a:endParaRPr lang="nb-NO" dirty="0"/>
          </a:p>
        </p:txBody>
      </p:sp>
      <p:sp>
        <p:nvSpPr>
          <p:cNvPr id="10" name="Plassholder for tittel 1">
            <a:extLst>
              <a:ext uri="{FF2B5EF4-FFF2-40B4-BE49-F238E27FC236}">
                <a16:creationId xmlns:a16="http://schemas.microsoft.com/office/drawing/2014/main" id="{81CDA3F0-C79B-1448-8008-ED96F8F59D0F}"/>
              </a:ext>
            </a:extLst>
          </p:cNvPr>
          <p:cNvSpPr>
            <a:spLocks noGrp="1"/>
          </p:cNvSpPr>
          <p:nvPr>
            <p:ph type="title"/>
          </p:nvPr>
        </p:nvSpPr>
        <p:spPr>
          <a:xfrm>
            <a:off x="838200" y="365125"/>
            <a:ext cx="8106295" cy="760162"/>
          </a:xfrm>
          <a:prstGeom prst="rect">
            <a:avLst/>
          </a:prstGeom>
        </p:spPr>
        <p:txBody>
          <a:bodyPr vert="horz" lIns="0" tIns="0" rIns="0" bIns="0" rtlCol="0" anchor="ctr">
            <a:noAutofit/>
          </a:bodyPr>
          <a:lstStyle/>
          <a:p>
            <a:r>
              <a:rPr lang="nb-NO" dirty="0"/>
              <a:t>Klikk for å redigere tittelstil</a:t>
            </a:r>
          </a:p>
        </p:txBody>
      </p:sp>
    </p:spTree>
    <p:extLst>
      <p:ext uri="{BB962C8B-B14F-4D97-AF65-F5344CB8AC3E}">
        <p14:creationId xmlns:p14="http://schemas.microsoft.com/office/powerpoint/2010/main" val="50181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o bilder_blå">
    <p:bg>
      <p:bgPr>
        <a:solidFill>
          <a:schemeClr val="tx2"/>
        </a:solidFill>
        <a:effectLst/>
      </p:bgPr>
    </p:bg>
    <p:spTree>
      <p:nvGrpSpPr>
        <p:cNvPr id="1" name=""/>
        <p:cNvGrpSpPr/>
        <p:nvPr/>
      </p:nvGrpSpPr>
      <p:grpSpPr>
        <a:xfrm>
          <a:off x="0" y="0"/>
          <a:ext cx="0" cy="0"/>
          <a:chOff x="0" y="0"/>
          <a:chExt cx="0" cy="0"/>
        </a:xfrm>
      </p:grpSpPr>
      <p:sp>
        <p:nvSpPr>
          <p:cNvPr id="3" name="Plassholder for dato 2">
            <a:extLst>
              <a:ext uri="{FF2B5EF4-FFF2-40B4-BE49-F238E27FC236}">
                <a16:creationId xmlns:a16="http://schemas.microsoft.com/office/drawing/2014/main" id="{AD9EA0A5-0B4E-5040-961A-706B01204A40}"/>
              </a:ext>
            </a:extLst>
          </p:cNvPr>
          <p:cNvSpPr>
            <a:spLocks noGrp="1"/>
          </p:cNvSpPr>
          <p:nvPr>
            <p:ph type="dt" sz="half" idx="10"/>
          </p:nvPr>
        </p:nvSpPr>
        <p:spPr/>
        <p:txBody>
          <a:bodyPr/>
          <a:lstStyle>
            <a:lvl1pPr>
              <a:defRPr>
                <a:solidFill>
                  <a:schemeClr val="bg1"/>
                </a:solidFill>
              </a:defRPr>
            </a:lvl1pPr>
          </a:lstStyle>
          <a:p>
            <a:fld id="{F2A63165-0A97-3548-8C7B-DE061167750C}" type="datetime1">
              <a:rPr lang="nb-NO" smtClean="0"/>
              <a:pPr/>
              <a:t>08.06.2021</a:t>
            </a:fld>
            <a:endParaRPr lang="nb-NO" dirty="0"/>
          </a:p>
        </p:txBody>
      </p:sp>
      <p:sp>
        <p:nvSpPr>
          <p:cNvPr id="4" name="Plassholder for bunntekst 3">
            <a:extLst>
              <a:ext uri="{FF2B5EF4-FFF2-40B4-BE49-F238E27FC236}">
                <a16:creationId xmlns:a16="http://schemas.microsoft.com/office/drawing/2014/main" id="{B6A1D296-AD54-B742-960E-72530529D216}"/>
              </a:ext>
            </a:extLst>
          </p:cNvPr>
          <p:cNvSpPr>
            <a:spLocks noGrp="1"/>
          </p:cNvSpPr>
          <p:nvPr>
            <p:ph type="ftr" sz="quarter" idx="11"/>
          </p:nvPr>
        </p:nvSpPr>
        <p:spPr/>
        <p:txBody>
          <a:bodyPr/>
          <a:lstStyle>
            <a:lvl1pPr>
              <a:defRPr>
                <a:solidFill>
                  <a:schemeClr val="bg1"/>
                </a:solidFill>
              </a:defRPr>
            </a:lvl1pPr>
          </a:lstStyle>
          <a:p>
            <a:endParaRPr lang="nb-NO" dirty="0"/>
          </a:p>
        </p:txBody>
      </p:sp>
      <p:sp>
        <p:nvSpPr>
          <p:cNvPr id="5" name="Plassholder for lysbildenummer 4">
            <a:extLst>
              <a:ext uri="{FF2B5EF4-FFF2-40B4-BE49-F238E27FC236}">
                <a16:creationId xmlns:a16="http://schemas.microsoft.com/office/drawing/2014/main" id="{2BD4A5E4-BF56-3449-B3BA-516FDBECE64E}"/>
              </a:ext>
            </a:extLst>
          </p:cNvPr>
          <p:cNvSpPr>
            <a:spLocks noGrp="1"/>
          </p:cNvSpPr>
          <p:nvPr>
            <p:ph type="sldNum" sz="quarter" idx="12"/>
          </p:nvPr>
        </p:nvSpPr>
        <p:spPr/>
        <p:txBody>
          <a:bodyPr/>
          <a:lstStyle>
            <a:lvl1pPr>
              <a:defRPr>
                <a:solidFill>
                  <a:schemeClr val="bg1"/>
                </a:solidFill>
              </a:defRPr>
            </a:lvl1pPr>
          </a:lstStyle>
          <a:p>
            <a:fld id="{FC5C7D9A-D8CE-5040-B63F-E70A4C227CF6}" type="slidenum">
              <a:rPr lang="nb-NO" smtClean="0"/>
              <a:pPr/>
              <a:t>‹#›</a:t>
            </a:fld>
            <a:endParaRPr lang="nb-NO" dirty="0"/>
          </a:p>
        </p:txBody>
      </p:sp>
      <p:sp>
        <p:nvSpPr>
          <p:cNvPr id="8" name="Plassholder for bilde 11">
            <a:extLst>
              <a:ext uri="{FF2B5EF4-FFF2-40B4-BE49-F238E27FC236}">
                <a16:creationId xmlns:a16="http://schemas.microsoft.com/office/drawing/2014/main" id="{A4C1253E-82D8-4A4B-BE6B-A6D2A11DE0ED}"/>
              </a:ext>
            </a:extLst>
          </p:cNvPr>
          <p:cNvSpPr>
            <a:spLocks noGrp="1"/>
          </p:cNvSpPr>
          <p:nvPr>
            <p:ph type="pic" sz="quarter" idx="13"/>
          </p:nvPr>
        </p:nvSpPr>
        <p:spPr>
          <a:xfrm>
            <a:off x="838200" y="1822451"/>
            <a:ext cx="5180014" cy="4240214"/>
          </a:xfrm>
          <a:prstGeom prst="rect">
            <a:avLst/>
          </a:prstGeom>
        </p:spPr>
        <p:txBody>
          <a:bodyPr anchor="ctr"/>
          <a:lstStyle>
            <a:lvl1pPr marL="0" indent="0" algn="ctr">
              <a:buNone/>
              <a:defRPr>
                <a:solidFill>
                  <a:schemeClr val="bg2"/>
                </a:solidFill>
              </a:defRPr>
            </a:lvl1pPr>
          </a:lstStyle>
          <a:p>
            <a:r>
              <a:rPr lang="en-GB"/>
              <a:t>Click icon to add picture</a:t>
            </a:r>
            <a:endParaRPr lang="nb-NO" dirty="0"/>
          </a:p>
        </p:txBody>
      </p:sp>
      <p:sp>
        <p:nvSpPr>
          <p:cNvPr id="9" name="Plassholder for bilde 11">
            <a:extLst>
              <a:ext uri="{FF2B5EF4-FFF2-40B4-BE49-F238E27FC236}">
                <a16:creationId xmlns:a16="http://schemas.microsoft.com/office/drawing/2014/main" id="{0501D9AF-F32E-1A4B-95E8-2DDF8D659299}"/>
              </a:ext>
            </a:extLst>
          </p:cNvPr>
          <p:cNvSpPr>
            <a:spLocks noGrp="1"/>
          </p:cNvSpPr>
          <p:nvPr>
            <p:ph type="pic" sz="quarter" idx="14"/>
          </p:nvPr>
        </p:nvSpPr>
        <p:spPr>
          <a:xfrm>
            <a:off x="6451599" y="1822450"/>
            <a:ext cx="5180014" cy="4240214"/>
          </a:xfrm>
          <a:prstGeom prst="rect">
            <a:avLst/>
          </a:prstGeom>
        </p:spPr>
        <p:txBody>
          <a:bodyPr anchor="ctr"/>
          <a:lstStyle>
            <a:lvl1pPr marL="0" indent="0" algn="ctr">
              <a:buNone/>
              <a:defRPr>
                <a:solidFill>
                  <a:schemeClr val="bg2"/>
                </a:solidFill>
              </a:defRPr>
            </a:lvl1pPr>
          </a:lstStyle>
          <a:p>
            <a:r>
              <a:rPr lang="en-GB"/>
              <a:t>Click icon to add picture</a:t>
            </a:r>
            <a:endParaRPr lang="nb-NO" dirty="0"/>
          </a:p>
        </p:txBody>
      </p:sp>
      <p:sp>
        <p:nvSpPr>
          <p:cNvPr id="10" name="Plassholder for tittel 1">
            <a:extLst>
              <a:ext uri="{FF2B5EF4-FFF2-40B4-BE49-F238E27FC236}">
                <a16:creationId xmlns:a16="http://schemas.microsoft.com/office/drawing/2014/main" id="{D6250C17-AE74-DE4E-8DCD-830C3CC94B2E}"/>
              </a:ext>
            </a:extLst>
          </p:cNvPr>
          <p:cNvSpPr>
            <a:spLocks noGrp="1"/>
          </p:cNvSpPr>
          <p:nvPr>
            <p:ph type="title"/>
          </p:nvPr>
        </p:nvSpPr>
        <p:spPr>
          <a:xfrm>
            <a:off x="838200" y="365125"/>
            <a:ext cx="8106295" cy="760162"/>
          </a:xfrm>
          <a:prstGeom prst="rect">
            <a:avLst/>
          </a:prstGeom>
        </p:spPr>
        <p:txBody>
          <a:bodyPr vert="horz" lIns="0" tIns="0" rIns="0" bIns="0" rtlCol="0" anchor="ctr">
            <a:noAutofit/>
          </a:bodyPr>
          <a:lstStyle>
            <a:lvl1pPr>
              <a:defRPr>
                <a:solidFill>
                  <a:schemeClr val="bg1"/>
                </a:solidFill>
              </a:defRPr>
            </a:lvl1pPr>
          </a:lstStyle>
          <a:p>
            <a:r>
              <a:rPr lang="nb-NO" dirty="0"/>
              <a:t>Klikk for å redigere tittelstil</a:t>
            </a:r>
          </a:p>
        </p:txBody>
      </p:sp>
      <p:pic>
        <p:nvPicPr>
          <p:cNvPr id="11" name="Bilde 10">
            <a:extLst>
              <a:ext uri="{FF2B5EF4-FFF2-40B4-BE49-F238E27FC236}">
                <a16:creationId xmlns:a16="http://schemas.microsoft.com/office/drawing/2014/main" id="{FC8A1F92-F517-D146-BFDD-04B25F3696D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32578" y="356747"/>
            <a:ext cx="2399034" cy="703262"/>
          </a:xfrm>
          <a:prstGeom prst="rect">
            <a:avLst/>
          </a:prstGeom>
        </p:spPr>
      </p:pic>
    </p:spTree>
    <p:extLst>
      <p:ext uri="{BB962C8B-B14F-4D97-AF65-F5344CB8AC3E}">
        <p14:creationId xmlns:p14="http://schemas.microsoft.com/office/powerpoint/2010/main" val="4094439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lsides bilde_blå">
    <p:bg>
      <p:bgPr>
        <a:solidFill>
          <a:schemeClr val="bg1"/>
        </a:solidFill>
        <a:effectLst/>
      </p:bgPr>
    </p:bg>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A82B36E1-4235-6D49-9A10-E7F3BFDEC439}"/>
              </a:ext>
            </a:extLst>
          </p:cNvPr>
          <p:cNvSpPr/>
          <p:nvPr userDrawn="1"/>
        </p:nvSpPr>
        <p:spPr>
          <a:xfrm>
            <a:off x="0" y="6224588"/>
            <a:ext cx="12192000" cy="633412"/>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2" name="Plassholder for dato 1">
            <a:extLst>
              <a:ext uri="{FF2B5EF4-FFF2-40B4-BE49-F238E27FC236}">
                <a16:creationId xmlns:a16="http://schemas.microsoft.com/office/drawing/2014/main" id="{46CE835C-2840-C647-9F67-0B54D3B61D19}"/>
              </a:ext>
            </a:extLst>
          </p:cNvPr>
          <p:cNvSpPr>
            <a:spLocks noGrp="1"/>
          </p:cNvSpPr>
          <p:nvPr>
            <p:ph type="dt" sz="half" idx="10"/>
          </p:nvPr>
        </p:nvSpPr>
        <p:spPr/>
        <p:txBody>
          <a:bodyPr/>
          <a:lstStyle>
            <a:lvl1pPr>
              <a:defRPr>
                <a:solidFill>
                  <a:schemeClr val="accent1"/>
                </a:solidFill>
              </a:defRPr>
            </a:lvl1pPr>
          </a:lstStyle>
          <a:p>
            <a:fld id="{E3B67068-3832-F947-BD08-B5EF42992C18}" type="datetime1">
              <a:rPr lang="nb-NO" smtClean="0"/>
              <a:t>08.06.2021</a:t>
            </a:fld>
            <a:endParaRPr lang="nb-NO" dirty="0"/>
          </a:p>
        </p:txBody>
      </p:sp>
      <p:sp>
        <p:nvSpPr>
          <p:cNvPr id="3" name="Plassholder for bunntekst 2">
            <a:extLst>
              <a:ext uri="{FF2B5EF4-FFF2-40B4-BE49-F238E27FC236}">
                <a16:creationId xmlns:a16="http://schemas.microsoft.com/office/drawing/2014/main" id="{AB68842A-14E7-ED47-ADEE-541D33AE0FAF}"/>
              </a:ext>
            </a:extLst>
          </p:cNvPr>
          <p:cNvSpPr>
            <a:spLocks noGrp="1"/>
          </p:cNvSpPr>
          <p:nvPr>
            <p:ph type="ftr" sz="quarter" idx="11"/>
          </p:nvPr>
        </p:nvSpPr>
        <p:spPr/>
        <p:txBody>
          <a:bodyPr/>
          <a:lstStyle>
            <a:lvl1pPr>
              <a:defRPr>
                <a:solidFill>
                  <a:schemeClr val="accent1"/>
                </a:solidFill>
              </a:defRPr>
            </a:lvl1pPr>
          </a:lstStyle>
          <a:p>
            <a:endParaRPr lang="nb-NO" dirty="0"/>
          </a:p>
        </p:txBody>
      </p:sp>
      <p:sp>
        <p:nvSpPr>
          <p:cNvPr id="4" name="Plassholder for lysbildenummer 3">
            <a:extLst>
              <a:ext uri="{FF2B5EF4-FFF2-40B4-BE49-F238E27FC236}">
                <a16:creationId xmlns:a16="http://schemas.microsoft.com/office/drawing/2014/main" id="{6A26F982-5EFC-204C-89BC-D39A97C0FBD0}"/>
              </a:ext>
            </a:extLst>
          </p:cNvPr>
          <p:cNvSpPr>
            <a:spLocks noGrp="1"/>
          </p:cNvSpPr>
          <p:nvPr>
            <p:ph type="sldNum" sz="quarter" idx="12"/>
          </p:nvPr>
        </p:nvSpPr>
        <p:spPr/>
        <p:txBody>
          <a:bodyPr/>
          <a:lstStyle>
            <a:lvl1pPr>
              <a:defRPr>
                <a:solidFill>
                  <a:schemeClr val="accent1"/>
                </a:solidFill>
              </a:defRPr>
            </a:lvl1pPr>
          </a:lstStyle>
          <a:p>
            <a:fld id="{FC5C7D9A-D8CE-5040-B63F-E70A4C227CF6}" type="slidenum">
              <a:rPr lang="nb-NO" smtClean="0"/>
              <a:pPr/>
              <a:t>‹#›</a:t>
            </a:fld>
            <a:endParaRPr lang="nb-NO" dirty="0"/>
          </a:p>
        </p:txBody>
      </p:sp>
      <p:sp>
        <p:nvSpPr>
          <p:cNvPr id="12" name="Plassholder for bilde 11">
            <a:extLst>
              <a:ext uri="{FF2B5EF4-FFF2-40B4-BE49-F238E27FC236}">
                <a16:creationId xmlns:a16="http://schemas.microsoft.com/office/drawing/2014/main" id="{BDF5C07F-1198-B143-8A2F-B7555E20D79A}"/>
              </a:ext>
            </a:extLst>
          </p:cNvPr>
          <p:cNvSpPr>
            <a:spLocks noGrp="1"/>
          </p:cNvSpPr>
          <p:nvPr>
            <p:ph type="pic" sz="quarter" idx="13"/>
          </p:nvPr>
        </p:nvSpPr>
        <p:spPr>
          <a:xfrm>
            <a:off x="0" y="0"/>
            <a:ext cx="12192000" cy="6224588"/>
          </a:xfrm>
          <a:prstGeom prst="rect">
            <a:avLst/>
          </a:prstGeom>
        </p:spPr>
        <p:txBody>
          <a:bodyPr anchor="ctr"/>
          <a:lstStyle>
            <a:lvl1pPr marL="0" indent="0" algn="ctr">
              <a:buNone/>
              <a:defRPr/>
            </a:lvl1pPr>
          </a:lstStyle>
          <a:p>
            <a:r>
              <a:rPr lang="en-GB"/>
              <a:t>Click icon to add picture</a:t>
            </a:r>
            <a:endParaRPr lang="nb-NO" dirty="0"/>
          </a:p>
        </p:txBody>
      </p:sp>
    </p:spTree>
    <p:extLst>
      <p:ext uri="{BB962C8B-B14F-4D97-AF65-F5344CB8AC3E}">
        <p14:creationId xmlns:p14="http://schemas.microsoft.com/office/powerpoint/2010/main" val="1007053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o helsides bilder_blå">
    <p:bg>
      <p:bgPr>
        <a:solidFill>
          <a:schemeClr val="bg1"/>
        </a:solidFill>
        <a:effectLst/>
      </p:bgPr>
    </p:bg>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A82B36E1-4235-6D49-9A10-E7F3BFDEC439}"/>
              </a:ext>
            </a:extLst>
          </p:cNvPr>
          <p:cNvSpPr/>
          <p:nvPr userDrawn="1"/>
        </p:nvSpPr>
        <p:spPr>
          <a:xfrm>
            <a:off x="0" y="6224588"/>
            <a:ext cx="12192000" cy="633412"/>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2" name="Plassholder for dato 1">
            <a:extLst>
              <a:ext uri="{FF2B5EF4-FFF2-40B4-BE49-F238E27FC236}">
                <a16:creationId xmlns:a16="http://schemas.microsoft.com/office/drawing/2014/main" id="{46CE835C-2840-C647-9F67-0B54D3B61D19}"/>
              </a:ext>
            </a:extLst>
          </p:cNvPr>
          <p:cNvSpPr>
            <a:spLocks noGrp="1"/>
          </p:cNvSpPr>
          <p:nvPr>
            <p:ph type="dt" sz="half" idx="10"/>
          </p:nvPr>
        </p:nvSpPr>
        <p:spPr/>
        <p:txBody>
          <a:bodyPr/>
          <a:lstStyle>
            <a:lvl1pPr>
              <a:defRPr>
                <a:solidFill>
                  <a:schemeClr val="accent1"/>
                </a:solidFill>
              </a:defRPr>
            </a:lvl1pPr>
          </a:lstStyle>
          <a:p>
            <a:fld id="{945339AA-914D-BE4F-A35E-9DE870CFBD23}" type="datetime1">
              <a:rPr lang="nb-NO" smtClean="0"/>
              <a:t>08.06.2021</a:t>
            </a:fld>
            <a:endParaRPr lang="nb-NO" dirty="0"/>
          </a:p>
        </p:txBody>
      </p:sp>
      <p:sp>
        <p:nvSpPr>
          <p:cNvPr id="3" name="Plassholder for bunntekst 2">
            <a:extLst>
              <a:ext uri="{FF2B5EF4-FFF2-40B4-BE49-F238E27FC236}">
                <a16:creationId xmlns:a16="http://schemas.microsoft.com/office/drawing/2014/main" id="{AB68842A-14E7-ED47-ADEE-541D33AE0FAF}"/>
              </a:ext>
            </a:extLst>
          </p:cNvPr>
          <p:cNvSpPr>
            <a:spLocks noGrp="1"/>
          </p:cNvSpPr>
          <p:nvPr>
            <p:ph type="ftr" sz="quarter" idx="11"/>
          </p:nvPr>
        </p:nvSpPr>
        <p:spPr/>
        <p:txBody>
          <a:bodyPr/>
          <a:lstStyle>
            <a:lvl1pPr>
              <a:defRPr>
                <a:solidFill>
                  <a:schemeClr val="accent1"/>
                </a:solidFill>
              </a:defRPr>
            </a:lvl1pPr>
          </a:lstStyle>
          <a:p>
            <a:endParaRPr lang="nb-NO" dirty="0"/>
          </a:p>
        </p:txBody>
      </p:sp>
      <p:sp>
        <p:nvSpPr>
          <p:cNvPr id="4" name="Plassholder for lysbildenummer 3">
            <a:extLst>
              <a:ext uri="{FF2B5EF4-FFF2-40B4-BE49-F238E27FC236}">
                <a16:creationId xmlns:a16="http://schemas.microsoft.com/office/drawing/2014/main" id="{6A26F982-5EFC-204C-89BC-D39A97C0FBD0}"/>
              </a:ext>
            </a:extLst>
          </p:cNvPr>
          <p:cNvSpPr>
            <a:spLocks noGrp="1"/>
          </p:cNvSpPr>
          <p:nvPr>
            <p:ph type="sldNum" sz="quarter" idx="12"/>
          </p:nvPr>
        </p:nvSpPr>
        <p:spPr/>
        <p:txBody>
          <a:bodyPr/>
          <a:lstStyle>
            <a:lvl1pPr>
              <a:defRPr>
                <a:solidFill>
                  <a:schemeClr val="accent1"/>
                </a:solidFill>
              </a:defRPr>
            </a:lvl1pPr>
          </a:lstStyle>
          <a:p>
            <a:fld id="{FC5C7D9A-D8CE-5040-B63F-E70A4C227CF6}" type="slidenum">
              <a:rPr lang="nb-NO" smtClean="0"/>
              <a:pPr/>
              <a:t>‹#›</a:t>
            </a:fld>
            <a:endParaRPr lang="nb-NO" dirty="0"/>
          </a:p>
        </p:txBody>
      </p:sp>
      <p:sp>
        <p:nvSpPr>
          <p:cNvPr id="12" name="Plassholder for bilde 11">
            <a:extLst>
              <a:ext uri="{FF2B5EF4-FFF2-40B4-BE49-F238E27FC236}">
                <a16:creationId xmlns:a16="http://schemas.microsoft.com/office/drawing/2014/main" id="{BDF5C07F-1198-B143-8A2F-B7555E20D79A}"/>
              </a:ext>
            </a:extLst>
          </p:cNvPr>
          <p:cNvSpPr>
            <a:spLocks noGrp="1"/>
          </p:cNvSpPr>
          <p:nvPr>
            <p:ph type="pic" sz="quarter" idx="13"/>
          </p:nvPr>
        </p:nvSpPr>
        <p:spPr>
          <a:xfrm>
            <a:off x="0" y="0"/>
            <a:ext cx="6240463" cy="6224588"/>
          </a:xfrm>
          <a:prstGeom prst="rect">
            <a:avLst/>
          </a:prstGeom>
        </p:spPr>
        <p:txBody>
          <a:bodyPr anchor="ctr"/>
          <a:lstStyle>
            <a:lvl1pPr marL="0" indent="0" algn="ctr">
              <a:buNone/>
              <a:defRPr/>
            </a:lvl1pPr>
          </a:lstStyle>
          <a:p>
            <a:r>
              <a:rPr lang="en-GB"/>
              <a:t>Click icon to add picture</a:t>
            </a:r>
            <a:endParaRPr lang="nb-NO" dirty="0"/>
          </a:p>
        </p:txBody>
      </p:sp>
      <p:sp>
        <p:nvSpPr>
          <p:cNvPr id="7" name="Plassholder for bilde 11">
            <a:extLst>
              <a:ext uri="{FF2B5EF4-FFF2-40B4-BE49-F238E27FC236}">
                <a16:creationId xmlns:a16="http://schemas.microsoft.com/office/drawing/2014/main" id="{A4B747D4-F29A-924C-856C-712153B4AF1E}"/>
              </a:ext>
            </a:extLst>
          </p:cNvPr>
          <p:cNvSpPr>
            <a:spLocks noGrp="1"/>
          </p:cNvSpPr>
          <p:nvPr>
            <p:ph type="pic" sz="quarter" idx="14"/>
          </p:nvPr>
        </p:nvSpPr>
        <p:spPr>
          <a:xfrm>
            <a:off x="6244889" y="0"/>
            <a:ext cx="5947112" cy="6224588"/>
          </a:xfrm>
          <a:prstGeom prst="rect">
            <a:avLst/>
          </a:prstGeom>
        </p:spPr>
        <p:txBody>
          <a:bodyPr anchor="ctr"/>
          <a:lstStyle>
            <a:lvl1pPr marL="0" indent="0" algn="ctr">
              <a:buNone/>
              <a:defRPr/>
            </a:lvl1pPr>
          </a:lstStyle>
          <a:p>
            <a:r>
              <a:rPr lang="en-GB"/>
              <a:t>Click icon to add picture</a:t>
            </a:r>
            <a:endParaRPr lang="nb-NO" dirty="0"/>
          </a:p>
        </p:txBody>
      </p:sp>
    </p:spTree>
    <p:extLst>
      <p:ext uri="{BB962C8B-B14F-4D97-AF65-F5344CB8AC3E}">
        <p14:creationId xmlns:p14="http://schemas.microsoft.com/office/powerpoint/2010/main" val="3420677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ire helsides bilder_blå">
    <p:bg>
      <p:bgPr>
        <a:solidFill>
          <a:schemeClr val="bg1"/>
        </a:solidFill>
        <a:effectLst/>
      </p:bgPr>
    </p:bg>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A82B36E1-4235-6D49-9A10-E7F3BFDEC439}"/>
              </a:ext>
            </a:extLst>
          </p:cNvPr>
          <p:cNvSpPr/>
          <p:nvPr userDrawn="1"/>
        </p:nvSpPr>
        <p:spPr>
          <a:xfrm>
            <a:off x="0" y="6227763"/>
            <a:ext cx="12192000" cy="630237"/>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2" name="Plassholder for dato 1">
            <a:extLst>
              <a:ext uri="{FF2B5EF4-FFF2-40B4-BE49-F238E27FC236}">
                <a16:creationId xmlns:a16="http://schemas.microsoft.com/office/drawing/2014/main" id="{46CE835C-2840-C647-9F67-0B54D3B61D19}"/>
              </a:ext>
            </a:extLst>
          </p:cNvPr>
          <p:cNvSpPr>
            <a:spLocks noGrp="1"/>
          </p:cNvSpPr>
          <p:nvPr>
            <p:ph type="dt" sz="half" idx="10"/>
          </p:nvPr>
        </p:nvSpPr>
        <p:spPr/>
        <p:txBody>
          <a:bodyPr/>
          <a:lstStyle>
            <a:lvl1pPr>
              <a:defRPr>
                <a:solidFill>
                  <a:schemeClr val="accent1"/>
                </a:solidFill>
              </a:defRPr>
            </a:lvl1pPr>
          </a:lstStyle>
          <a:p>
            <a:fld id="{12612828-2660-744C-BA50-D52AFA13E2C6}" type="datetime1">
              <a:rPr lang="nb-NO" smtClean="0"/>
              <a:t>08.06.2021</a:t>
            </a:fld>
            <a:endParaRPr lang="nb-NO" dirty="0"/>
          </a:p>
        </p:txBody>
      </p:sp>
      <p:sp>
        <p:nvSpPr>
          <p:cNvPr id="3" name="Plassholder for bunntekst 2">
            <a:extLst>
              <a:ext uri="{FF2B5EF4-FFF2-40B4-BE49-F238E27FC236}">
                <a16:creationId xmlns:a16="http://schemas.microsoft.com/office/drawing/2014/main" id="{AB68842A-14E7-ED47-ADEE-541D33AE0FAF}"/>
              </a:ext>
            </a:extLst>
          </p:cNvPr>
          <p:cNvSpPr>
            <a:spLocks noGrp="1"/>
          </p:cNvSpPr>
          <p:nvPr>
            <p:ph type="ftr" sz="quarter" idx="11"/>
          </p:nvPr>
        </p:nvSpPr>
        <p:spPr/>
        <p:txBody>
          <a:bodyPr/>
          <a:lstStyle>
            <a:lvl1pPr>
              <a:defRPr>
                <a:solidFill>
                  <a:schemeClr val="accent1"/>
                </a:solidFill>
              </a:defRPr>
            </a:lvl1pPr>
          </a:lstStyle>
          <a:p>
            <a:endParaRPr lang="nb-NO" dirty="0"/>
          </a:p>
        </p:txBody>
      </p:sp>
      <p:sp>
        <p:nvSpPr>
          <p:cNvPr id="4" name="Plassholder for lysbildenummer 3">
            <a:extLst>
              <a:ext uri="{FF2B5EF4-FFF2-40B4-BE49-F238E27FC236}">
                <a16:creationId xmlns:a16="http://schemas.microsoft.com/office/drawing/2014/main" id="{6A26F982-5EFC-204C-89BC-D39A97C0FBD0}"/>
              </a:ext>
            </a:extLst>
          </p:cNvPr>
          <p:cNvSpPr>
            <a:spLocks noGrp="1"/>
          </p:cNvSpPr>
          <p:nvPr>
            <p:ph type="sldNum" sz="quarter" idx="12"/>
          </p:nvPr>
        </p:nvSpPr>
        <p:spPr/>
        <p:txBody>
          <a:bodyPr/>
          <a:lstStyle>
            <a:lvl1pPr>
              <a:defRPr>
                <a:solidFill>
                  <a:schemeClr val="accent1"/>
                </a:solidFill>
              </a:defRPr>
            </a:lvl1pPr>
          </a:lstStyle>
          <a:p>
            <a:fld id="{FC5C7D9A-D8CE-5040-B63F-E70A4C227CF6}" type="slidenum">
              <a:rPr lang="nb-NO" smtClean="0"/>
              <a:pPr/>
              <a:t>‹#›</a:t>
            </a:fld>
            <a:endParaRPr lang="nb-NO" dirty="0"/>
          </a:p>
        </p:txBody>
      </p:sp>
      <p:sp>
        <p:nvSpPr>
          <p:cNvPr id="12" name="Plassholder for bilde 11">
            <a:extLst>
              <a:ext uri="{FF2B5EF4-FFF2-40B4-BE49-F238E27FC236}">
                <a16:creationId xmlns:a16="http://schemas.microsoft.com/office/drawing/2014/main" id="{BDF5C07F-1198-B143-8A2F-B7555E20D79A}"/>
              </a:ext>
            </a:extLst>
          </p:cNvPr>
          <p:cNvSpPr>
            <a:spLocks noGrp="1"/>
          </p:cNvSpPr>
          <p:nvPr>
            <p:ph type="pic" sz="quarter" idx="13"/>
          </p:nvPr>
        </p:nvSpPr>
        <p:spPr>
          <a:xfrm>
            <a:off x="0" y="0"/>
            <a:ext cx="3109803" cy="6227763"/>
          </a:xfrm>
          <a:prstGeom prst="rect">
            <a:avLst/>
          </a:prstGeom>
        </p:spPr>
        <p:txBody>
          <a:bodyPr anchor="ctr">
            <a:normAutofit/>
          </a:bodyPr>
          <a:lstStyle>
            <a:lvl1pPr marL="0" indent="0" algn="ctr">
              <a:buNone/>
              <a:defRPr sz="1200"/>
            </a:lvl1pPr>
          </a:lstStyle>
          <a:p>
            <a:r>
              <a:rPr lang="en-GB"/>
              <a:t>Click icon to add picture</a:t>
            </a:r>
            <a:endParaRPr lang="nb-NO" dirty="0"/>
          </a:p>
        </p:txBody>
      </p:sp>
      <p:sp>
        <p:nvSpPr>
          <p:cNvPr id="7" name="Plassholder for bilde 11">
            <a:extLst>
              <a:ext uri="{FF2B5EF4-FFF2-40B4-BE49-F238E27FC236}">
                <a16:creationId xmlns:a16="http://schemas.microsoft.com/office/drawing/2014/main" id="{A4B747D4-F29A-924C-856C-712153B4AF1E}"/>
              </a:ext>
            </a:extLst>
          </p:cNvPr>
          <p:cNvSpPr>
            <a:spLocks noGrp="1"/>
          </p:cNvSpPr>
          <p:nvPr>
            <p:ph type="pic" sz="quarter" idx="14"/>
          </p:nvPr>
        </p:nvSpPr>
        <p:spPr>
          <a:xfrm>
            <a:off x="9230383" y="0"/>
            <a:ext cx="2961618" cy="6227763"/>
          </a:xfrm>
          <a:prstGeom prst="rect">
            <a:avLst/>
          </a:prstGeom>
        </p:spPr>
        <p:txBody>
          <a:bodyPr anchor="ctr">
            <a:normAutofit/>
          </a:bodyPr>
          <a:lstStyle>
            <a:lvl1pPr marL="0" indent="0" algn="ctr">
              <a:buNone/>
              <a:defRPr sz="1200"/>
            </a:lvl1pPr>
          </a:lstStyle>
          <a:p>
            <a:r>
              <a:rPr lang="en-GB"/>
              <a:t>Click icon to add picture</a:t>
            </a:r>
            <a:endParaRPr lang="nb-NO" dirty="0"/>
          </a:p>
        </p:txBody>
      </p:sp>
      <p:sp>
        <p:nvSpPr>
          <p:cNvPr id="8" name="Plassholder for bilde 11">
            <a:extLst>
              <a:ext uri="{FF2B5EF4-FFF2-40B4-BE49-F238E27FC236}">
                <a16:creationId xmlns:a16="http://schemas.microsoft.com/office/drawing/2014/main" id="{C3D279A8-BDEE-F647-AC2E-67447B2CD3B6}"/>
              </a:ext>
            </a:extLst>
          </p:cNvPr>
          <p:cNvSpPr>
            <a:spLocks noGrp="1"/>
          </p:cNvSpPr>
          <p:nvPr>
            <p:ph type="pic" sz="quarter" idx="15"/>
          </p:nvPr>
        </p:nvSpPr>
        <p:spPr>
          <a:xfrm>
            <a:off x="3126658" y="0"/>
            <a:ext cx="3109803" cy="6227763"/>
          </a:xfrm>
          <a:prstGeom prst="rect">
            <a:avLst/>
          </a:prstGeom>
        </p:spPr>
        <p:txBody>
          <a:bodyPr anchor="ctr">
            <a:normAutofit/>
          </a:bodyPr>
          <a:lstStyle>
            <a:lvl1pPr marL="0" indent="0" algn="ctr">
              <a:buNone/>
              <a:defRPr sz="1200"/>
            </a:lvl1pPr>
          </a:lstStyle>
          <a:p>
            <a:r>
              <a:rPr lang="en-GB"/>
              <a:t>Click icon to add picture</a:t>
            </a:r>
            <a:endParaRPr lang="nb-NO" dirty="0"/>
          </a:p>
        </p:txBody>
      </p:sp>
      <p:sp>
        <p:nvSpPr>
          <p:cNvPr id="9" name="Plassholder for bilde 11">
            <a:extLst>
              <a:ext uri="{FF2B5EF4-FFF2-40B4-BE49-F238E27FC236}">
                <a16:creationId xmlns:a16="http://schemas.microsoft.com/office/drawing/2014/main" id="{852611AA-2DA9-A442-B5CF-13219C8177E0}"/>
              </a:ext>
            </a:extLst>
          </p:cNvPr>
          <p:cNvSpPr>
            <a:spLocks noGrp="1"/>
          </p:cNvSpPr>
          <p:nvPr>
            <p:ph type="pic" sz="quarter" idx="16"/>
          </p:nvPr>
        </p:nvSpPr>
        <p:spPr>
          <a:xfrm>
            <a:off x="6249102" y="0"/>
            <a:ext cx="2968639" cy="6227763"/>
          </a:xfrm>
          <a:prstGeom prst="rect">
            <a:avLst/>
          </a:prstGeom>
        </p:spPr>
        <p:txBody>
          <a:bodyPr anchor="ctr">
            <a:normAutofit/>
          </a:bodyPr>
          <a:lstStyle>
            <a:lvl1pPr marL="0" indent="0" algn="ctr">
              <a:buNone/>
              <a:defRPr sz="1200"/>
            </a:lvl1pPr>
          </a:lstStyle>
          <a:p>
            <a:r>
              <a:rPr lang="en-GB"/>
              <a:t>Click icon to add picture</a:t>
            </a:r>
            <a:endParaRPr lang="nb-NO" dirty="0"/>
          </a:p>
        </p:txBody>
      </p:sp>
    </p:spTree>
    <p:extLst>
      <p:ext uri="{BB962C8B-B14F-4D97-AF65-F5344CB8AC3E}">
        <p14:creationId xmlns:p14="http://schemas.microsoft.com/office/powerpoint/2010/main" val="1435670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elsides bilde_hvit">
    <p:bg>
      <p:bgPr>
        <a:solidFill>
          <a:schemeClr val="bg1"/>
        </a:solidFill>
        <a:effectLst/>
      </p:bgPr>
    </p:bg>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46CE835C-2840-C647-9F67-0B54D3B61D19}"/>
              </a:ext>
            </a:extLst>
          </p:cNvPr>
          <p:cNvSpPr>
            <a:spLocks noGrp="1"/>
          </p:cNvSpPr>
          <p:nvPr>
            <p:ph type="dt" sz="half" idx="10"/>
          </p:nvPr>
        </p:nvSpPr>
        <p:spPr/>
        <p:txBody>
          <a:bodyPr/>
          <a:lstStyle>
            <a:lvl1pPr>
              <a:defRPr>
                <a:solidFill>
                  <a:schemeClr val="accent1"/>
                </a:solidFill>
              </a:defRPr>
            </a:lvl1pPr>
          </a:lstStyle>
          <a:p>
            <a:fld id="{8F53F6CA-48DD-2249-A706-601B3A710F22}" type="datetime1">
              <a:rPr lang="nb-NO" smtClean="0"/>
              <a:t>08.06.2021</a:t>
            </a:fld>
            <a:endParaRPr lang="nb-NO" dirty="0"/>
          </a:p>
        </p:txBody>
      </p:sp>
      <p:sp>
        <p:nvSpPr>
          <p:cNvPr id="3" name="Plassholder for bunntekst 2">
            <a:extLst>
              <a:ext uri="{FF2B5EF4-FFF2-40B4-BE49-F238E27FC236}">
                <a16:creationId xmlns:a16="http://schemas.microsoft.com/office/drawing/2014/main" id="{AB68842A-14E7-ED47-ADEE-541D33AE0FAF}"/>
              </a:ext>
            </a:extLst>
          </p:cNvPr>
          <p:cNvSpPr>
            <a:spLocks noGrp="1"/>
          </p:cNvSpPr>
          <p:nvPr>
            <p:ph type="ftr" sz="quarter" idx="11"/>
          </p:nvPr>
        </p:nvSpPr>
        <p:spPr/>
        <p:txBody>
          <a:bodyPr/>
          <a:lstStyle>
            <a:lvl1pPr>
              <a:defRPr>
                <a:solidFill>
                  <a:schemeClr val="accent1"/>
                </a:solidFill>
              </a:defRPr>
            </a:lvl1pPr>
          </a:lstStyle>
          <a:p>
            <a:endParaRPr lang="nb-NO" dirty="0"/>
          </a:p>
        </p:txBody>
      </p:sp>
      <p:sp>
        <p:nvSpPr>
          <p:cNvPr id="4" name="Plassholder for lysbildenummer 3">
            <a:extLst>
              <a:ext uri="{FF2B5EF4-FFF2-40B4-BE49-F238E27FC236}">
                <a16:creationId xmlns:a16="http://schemas.microsoft.com/office/drawing/2014/main" id="{6A26F982-5EFC-204C-89BC-D39A97C0FBD0}"/>
              </a:ext>
            </a:extLst>
          </p:cNvPr>
          <p:cNvSpPr>
            <a:spLocks noGrp="1"/>
          </p:cNvSpPr>
          <p:nvPr>
            <p:ph type="sldNum" sz="quarter" idx="12"/>
          </p:nvPr>
        </p:nvSpPr>
        <p:spPr/>
        <p:txBody>
          <a:bodyPr/>
          <a:lstStyle>
            <a:lvl1pPr>
              <a:defRPr>
                <a:solidFill>
                  <a:schemeClr val="accent1"/>
                </a:solidFill>
              </a:defRPr>
            </a:lvl1pPr>
          </a:lstStyle>
          <a:p>
            <a:fld id="{FC5C7D9A-D8CE-5040-B63F-E70A4C227CF6}" type="slidenum">
              <a:rPr lang="nb-NO" smtClean="0"/>
              <a:pPr/>
              <a:t>‹#›</a:t>
            </a:fld>
            <a:endParaRPr lang="nb-NO" dirty="0"/>
          </a:p>
        </p:txBody>
      </p:sp>
      <p:sp>
        <p:nvSpPr>
          <p:cNvPr id="12" name="Plassholder for bilde 11">
            <a:extLst>
              <a:ext uri="{FF2B5EF4-FFF2-40B4-BE49-F238E27FC236}">
                <a16:creationId xmlns:a16="http://schemas.microsoft.com/office/drawing/2014/main" id="{BDF5C07F-1198-B143-8A2F-B7555E20D79A}"/>
              </a:ext>
            </a:extLst>
          </p:cNvPr>
          <p:cNvSpPr>
            <a:spLocks noGrp="1"/>
          </p:cNvSpPr>
          <p:nvPr>
            <p:ph type="pic" sz="quarter" idx="13"/>
          </p:nvPr>
        </p:nvSpPr>
        <p:spPr>
          <a:xfrm>
            <a:off x="0" y="0"/>
            <a:ext cx="12192000" cy="6062663"/>
          </a:xfrm>
          <a:prstGeom prst="rect">
            <a:avLst/>
          </a:prstGeom>
        </p:spPr>
        <p:txBody>
          <a:bodyPr anchor="ctr"/>
          <a:lstStyle>
            <a:lvl1pPr marL="0" indent="0" algn="ctr">
              <a:buNone/>
              <a:defRPr/>
            </a:lvl1pPr>
          </a:lstStyle>
          <a:p>
            <a:r>
              <a:rPr lang="en-GB"/>
              <a:t>Click icon to add picture</a:t>
            </a:r>
            <a:endParaRPr lang="nb-NO" dirty="0"/>
          </a:p>
        </p:txBody>
      </p:sp>
    </p:spTree>
    <p:extLst>
      <p:ext uri="{BB962C8B-B14F-4D97-AF65-F5344CB8AC3E}">
        <p14:creationId xmlns:p14="http://schemas.microsoft.com/office/powerpoint/2010/main" val="1941391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Innhold og bilde_grå">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A7EC28C-AEE2-8143-B69F-5D9287E7BFC4}"/>
              </a:ext>
            </a:extLst>
          </p:cNvPr>
          <p:cNvSpPr/>
          <p:nvPr userDrawn="1"/>
        </p:nvSpPr>
        <p:spPr>
          <a:xfrm>
            <a:off x="0" y="0"/>
            <a:ext cx="12192000" cy="62334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dirty="0"/>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p>
            <a:fld id="{3499D15A-EB36-F64B-8AB7-4C0E9D7CEC22}" type="datetime1">
              <a:rPr lang="nb-NO" smtClean="0"/>
              <a:t>08.06.2021</a:t>
            </a:fld>
            <a:endParaRPr lang="en-GB" dirty="0"/>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p>
            <a:endParaRPr lang="en-GB" dirty="0"/>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p>
            <a:fld id="{D6D0BE5B-82D4-7B45-B621-F2930689C3E2}" type="slidenum">
              <a:rPr lang="en-GB" smtClean="0"/>
              <a:t>‹#›</a:t>
            </a:fld>
            <a:endParaRPr lang="en-GB" dirty="0"/>
          </a:p>
        </p:txBody>
      </p:sp>
      <p:sp>
        <p:nvSpPr>
          <p:cNvPr id="13" name="Plassholder for bilde 6">
            <a:extLst>
              <a:ext uri="{FF2B5EF4-FFF2-40B4-BE49-F238E27FC236}">
                <a16:creationId xmlns:a16="http://schemas.microsoft.com/office/drawing/2014/main" id="{F1A53AD9-C38F-5346-8DBA-7CDE37C6A2E4}"/>
              </a:ext>
            </a:extLst>
          </p:cNvPr>
          <p:cNvSpPr>
            <a:spLocks noGrp="1"/>
          </p:cNvSpPr>
          <p:nvPr>
            <p:ph type="pic" sz="quarter" idx="13" hasCustomPrompt="1"/>
          </p:nvPr>
        </p:nvSpPr>
        <p:spPr>
          <a:xfrm>
            <a:off x="6450012" y="0"/>
            <a:ext cx="5741988" cy="6220580"/>
          </a:xfrm>
          <a:prstGeom prst="rect">
            <a:avLst/>
          </a:prstGeo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dirty="0"/>
              <a:t>Sett inn bilde</a:t>
            </a:r>
          </a:p>
        </p:txBody>
      </p:sp>
      <p:sp>
        <p:nvSpPr>
          <p:cNvPr id="9" name="Plassholder for innhold 2">
            <a:extLst>
              <a:ext uri="{FF2B5EF4-FFF2-40B4-BE49-F238E27FC236}">
                <a16:creationId xmlns:a16="http://schemas.microsoft.com/office/drawing/2014/main" id="{F446EDC1-5955-8F41-BF2B-B7C2DB0E1693}"/>
              </a:ext>
            </a:extLst>
          </p:cNvPr>
          <p:cNvSpPr>
            <a:spLocks noGrp="1"/>
          </p:cNvSpPr>
          <p:nvPr>
            <p:ph sz="half" idx="1"/>
          </p:nvPr>
        </p:nvSpPr>
        <p:spPr>
          <a:xfrm>
            <a:off x="838200" y="1825625"/>
            <a:ext cx="5181600" cy="4237038"/>
          </a:xfrm>
          <a:prstGeom prst="rect">
            <a:avLst/>
          </a:prstGeom>
        </p:spPr>
        <p:txBody>
          <a:bodyPr>
            <a:noAutofit/>
          </a:bodyPr>
          <a:lstStyle>
            <a:lvl1pPr>
              <a:defRPr>
                <a:solidFill>
                  <a:schemeClr val="tx2"/>
                </a:solidFill>
              </a:defRPr>
            </a:lvl1pPr>
            <a:lvl3pPr marL="447675" indent="-222250">
              <a:buFont typeface="Arial" panose="020B0604020202020204" pitchFamily="34" charset="0"/>
              <a:buChar char="•"/>
              <a:tabLst/>
              <a:defRPr>
                <a:solidFill>
                  <a:schemeClr val="tx2"/>
                </a:solidFill>
              </a:defRPr>
            </a:lvl3pPr>
            <a:lvl4pPr>
              <a:defRPr>
                <a:solidFill>
                  <a:schemeClr val="tx2"/>
                </a:solidFill>
              </a:defRPr>
            </a:lvl4pPr>
            <a:lvl5pPr>
              <a:defRPr>
                <a:solidFill>
                  <a:schemeClr val="tx2"/>
                </a:solidFill>
              </a:defRPr>
            </a:lvl5pPr>
            <a:lvl7pPr>
              <a:defRPr>
                <a:solidFill>
                  <a:schemeClr val="tx2"/>
                </a:solidFill>
              </a:defRPr>
            </a:lvl7pPr>
          </a:lstStyle>
          <a:p>
            <a:pPr lvl="0"/>
            <a:r>
              <a:rPr lang="en-GB"/>
              <a:t>Click to edit Master text styles</a:t>
            </a:r>
          </a:p>
        </p:txBody>
      </p:sp>
      <p:sp>
        <p:nvSpPr>
          <p:cNvPr id="11" name="Plassholder for tittel 1">
            <a:extLst>
              <a:ext uri="{FF2B5EF4-FFF2-40B4-BE49-F238E27FC236}">
                <a16:creationId xmlns:a16="http://schemas.microsoft.com/office/drawing/2014/main" id="{48B16FCB-7ACC-6547-AF6E-5A5A67D173AD}"/>
              </a:ext>
            </a:extLst>
          </p:cNvPr>
          <p:cNvSpPr>
            <a:spLocks noGrp="1"/>
          </p:cNvSpPr>
          <p:nvPr>
            <p:ph type="title"/>
          </p:nvPr>
        </p:nvSpPr>
        <p:spPr>
          <a:xfrm>
            <a:off x="838200" y="365125"/>
            <a:ext cx="5180013" cy="760162"/>
          </a:xfrm>
          <a:prstGeom prst="rect">
            <a:avLst/>
          </a:prstGeom>
        </p:spPr>
        <p:txBody>
          <a:bodyPr vert="horz" lIns="0" tIns="0" rIns="0" bIns="0" rtlCol="0" anchor="ctr">
            <a:noAutofit/>
          </a:bodyPr>
          <a:lstStyle/>
          <a:p>
            <a:r>
              <a:rPr lang="nb-NO" dirty="0"/>
              <a:t>Klikk for å redigere tittelstil</a:t>
            </a:r>
          </a:p>
        </p:txBody>
      </p:sp>
    </p:spTree>
    <p:extLst>
      <p:ext uri="{BB962C8B-B14F-4D97-AF65-F5344CB8AC3E}">
        <p14:creationId xmlns:p14="http://schemas.microsoft.com/office/powerpoint/2010/main" val="2210344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Innhold og bilde_grø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A7EC28C-AEE2-8143-B69F-5D9287E7BFC4}"/>
              </a:ext>
            </a:extLst>
          </p:cNvPr>
          <p:cNvSpPr/>
          <p:nvPr userDrawn="1"/>
        </p:nvSpPr>
        <p:spPr>
          <a:xfrm>
            <a:off x="-6206" y="0"/>
            <a:ext cx="12192000" cy="62205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dirty="0">
              <a:solidFill>
                <a:schemeClr val="bg1"/>
              </a:solidFill>
            </a:endParaRPr>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lvl1pPr>
              <a:defRPr>
                <a:solidFill>
                  <a:schemeClr val="tx1">
                    <a:lumMod val="50000"/>
                    <a:lumOff val="50000"/>
                  </a:schemeClr>
                </a:solidFill>
              </a:defRPr>
            </a:lvl1pPr>
          </a:lstStyle>
          <a:p>
            <a:fld id="{20A9BFB1-6A5A-9340-97B1-CA7C0FCE125A}" type="datetime1">
              <a:rPr lang="nb-NO" smtClean="0"/>
              <a:t>08.06.2021</a:t>
            </a:fld>
            <a:endParaRPr lang="en-GB" dirty="0"/>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en-GB" dirty="0"/>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lvl1pPr>
              <a:defRPr>
                <a:solidFill>
                  <a:schemeClr val="tx1">
                    <a:lumMod val="50000"/>
                    <a:lumOff val="50000"/>
                  </a:schemeClr>
                </a:solidFill>
              </a:defRPr>
            </a:lvl1pPr>
          </a:lstStyle>
          <a:p>
            <a:fld id="{D6D0BE5B-82D4-7B45-B621-F2930689C3E2}" type="slidenum">
              <a:rPr lang="en-GB" smtClean="0"/>
              <a:pPr/>
              <a:t>‹#›</a:t>
            </a:fld>
            <a:endParaRPr lang="en-GB" dirty="0"/>
          </a:p>
        </p:txBody>
      </p:sp>
      <p:sp>
        <p:nvSpPr>
          <p:cNvPr id="10" name="Plassholder for bilde 6">
            <a:extLst>
              <a:ext uri="{FF2B5EF4-FFF2-40B4-BE49-F238E27FC236}">
                <a16:creationId xmlns:a16="http://schemas.microsoft.com/office/drawing/2014/main" id="{8F31A962-CF8C-A14F-A38E-166E9EB15062}"/>
              </a:ext>
            </a:extLst>
          </p:cNvPr>
          <p:cNvSpPr>
            <a:spLocks noGrp="1"/>
          </p:cNvSpPr>
          <p:nvPr>
            <p:ph type="pic" sz="quarter" idx="13" hasCustomPrompt="1"/>
          </p:nvPr>
        </p:nvSpPr>
        <p:spPr>
          <a:xfrm>
            <a:off x="6450012" y="0"/>
            <a:ext cx="5735782" cy="6220580"/>
          </a:xfrm>
          <a:prstGeom prst="rect">
            <a:avLst/>
          </a:prstGeom>
          <a:solidFill>
            <a:schemeClr val="bg1">
              <a:lumMod val="95000"/>
            </a:schemeClr>
          </a:solidFill>
        </p:spPr>
        <p:txBody>
          <a:bodyPr anchor="ctr"/>
          <a:lstStyle>
            <a:lvl1pPr marL="0" indent="0" algn="ctr">
              <a:buNone/>
              <a:defRPr sz="1400" i="1">
                <a:solidFill>
                  <a:schemeClr val="bg1"/>
                </a:solidFill>
              </a:defRPr>
            </a:lvl1pPr>
          </a:lstStyle>
          <a:p>
            <a:r>
              <a:rPr lang="nb-NO" dirty="0"/>
              <a:t>Sett inn bilde</a:t>
            </a:r>
          </a:p>
        </p:txBody>
      </p:sp>
      <p:sp>
        <p:nvSpPr>
          <p:cNvPr id="9" name="Plassholder for innhold 2">
            <a:extLst>
              <a:ext uri="{FF2B5EF4-FFF2-40B4-BE49-F238E27FC236}">
                <a16:creationId xmlns:a16="http://schemas.microsoft.com/office/drawing/2014/main" id="{2C0D1FF9-5641-CD41-AD4C-55E681BD2215}"/>
              </a:ext>
            </a:extLst>
          </p:cNvPr>
          <p:cNvSpPr>
            <a:spLocks noGrp="1"/>
          </p:cNvSpPr>
          <p:nvPr>
            <p:ph sz="half" idx="1"/>
          </p:nvPr>
        </p:nvSpPr>
        <p:spPr>
          <a:xfrm>
            <a:off x="838200" y="1825625"/>
            <a:ext cx="5181600" cy="4237038"/>
          </a:xfrm>
          <a:prstGeom prst="rect">
            <a:avLst/>
          </a:prstGeom>
        </p:spPr>
        <p:txBody>
          <a:bodyPr>
            <a:noAutofit/>
          </a:bodyPr>
          <a:lstStyle>
            <a:lvl1pPr>
              <a:defRPr>
                <a:solidFill>
                  <a:schemeClr val="bg1"/>
                </a:solidFill>
              </a:defRPr>
            </a:lvl1pPr>
            <a:lvl3pPr marL="447675" indent="-222250">
              <a:buFont typeface="Arial" panose="020B0604020202020204" pitchFamily="34" charset="0"/>
              <a:buChar char="•"/>
              <a:tabLst/>
              <a:defRPr>
                <a:solidFill>
                  <a:schemeClr val="bg1"/>
                </a:solidFill>
              </a:defRPr>
            </a:lvl3pPr>
            <a:lvl4pPr>
              <a:defRPr>
                <a:solidFill>
                  <a:schemeClr val="tx2"/>
                </a:solidFill>
              </a:defRPr>
            </a:lvl4pPr>
            <a:lvl5pPr>
              <a:defRPr>
                <a:solidFill>
                  <a:schemeClr val="tx2"/>
                </a:solidFill>
              </a:defRPr>
            </a:lvl5pPr>
            <a:lvl7pPr>
              <a:defRPr>
                <a:solidFill>
                  <a:schemeClr val="tx2"/>
                </a:solidFill>
              </a:defRPr>
            </a:lvl7pPr>
          </a:lstStyle>
          <a:p>
            <a:pPr lvl="0"/>
            <a:r>
              <a:rPr lang="en-GB"/>
              <a:t>Click to edit Master text styles</a:t>
            </a:r>
          </a:p>
        </p:txBody>
      </p:sp>
      <p:sp>
        <p:nvSpPr>
          <p:cNvPr id="14" name="Plassholder for tittel 1">
            <a:extLst>
              <a:ext uri="{FF2B5EF4-FFF2-40B4-BE49-F238E27FC236}">
                <a16:creationId xmlns:a16="http://schemas.microsoft.com/office/drawing/2014/main" id="{C7B2B9B5-32E1-AA4D-9DF4-70C195233FAA}"/>
              </a:ext>
            </a:extLst>
          </p:cNvPr>
          <p:cNvSpPr>
            <a:spLocks noGrp="1"/>
          </p:cNvSpPr>
          <p:nvPr>
            <p:ph type="title"/>
          </p:nvPr>
        </p:nvSpPr>
        <p:spPr>
          <a:xfrm>
            <a:off x="838200" y="365125"/>
            <a:ext cx="5180013" cy="760162"/>
          </a:xfrm>
          <a:prstGeom prst="rect">
            <a:avLst/>
          </a:prstGeom>
        </p:spPr>
        <p:txBody>
          <a:bodyPr vert="horz" lIns="0" tIns="0" rIns="0" bIns="0" rtlCol="0" anchor="ctr">
            <a:noAutofit/>
          </a:bodyPr>
          <a:lstStyle>
            <a:lvl1pPr>
              <a:defRPr>
                <a:solidFill>
                  <a:schemeClr val="bg1"/>
                </a:solidFill>
              </a:defRPr>
            </a:lvl1pPr>
          </a:lstStyle>
          <a:p>
            <a:r>
              <a:rPr lang="nb-NO" dirty="0"/>
              <a:t>Klikk for å redigere tittelstil</a:t>
            </a:r>
          </a:p>
        </p:txBody>
      </p:sp>
    </p:spTree>
    <p:extLst>
      <p:ext uri="{BB962C8B-B14F-4D97-AF65-F5344CB8AC3E}">
        <p14:creationId xmlns:p14="http://schemas.microsoft.com/office/powerpoint/2010/main" val="1857305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nnhold og bilde_lysgrø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A7EC28C-AEE2-8143-B69F-5D9287E7BFC4}"/>
              </a:ext>
            </a:extLst>
          </p:cNvPr>
          <p:cNvSpPr/>
          <p:nvPr userDrawn="1"/>
        </p:nvSpPr>
        <p:spPr>
          <a:xfrm>
            <a:off x="-6206" y="0"/>
            <a:ext cx="12192000" cy="622058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dirty="0"/>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p>
            <a:fld id="{430DEDE4-9605-8C47-9BCC-527571A97CD8}" type="datetime1">
              <a:rPr lang="nb-NO" smtClean="0"/>
              <a:t>08.06.2021</a:t>
            </a:fld>
            <a:endParaRPr lang="en-GB" dirty="0"/>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p>
            <a:endParaRPr lang="en-GB" dirty="0"/>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p>
            <a:fld id="{D6D0BE5B-82D4-7B45-B621-F2930689C3E2}" type="slidenum">
              <a:rPr lang="en-GB" smtClean="0"/>
              <a:t>‹#›</a:t>
            </a:fld>
            <a:endParaRPr lang="en-GB" dirty="0"/>
          </a:p>
        </p:txBody>
      </p:sp>
      <p:sp>
        <p:nvSpPr>
          <p:cNvPr id="11" name="Plassholder for bilde 6">
            <a:extLst>
              <a:ext uri="{FF2B5EF4-FFF2-40B4-BE49-F238E27FC236}">
                <a16:creationId xmlns:a16="http://schemas.microsoft.com/office/drawing/2014/main" id="{1D31C9BE-5EE2-744A-A8EA-A9F88008C571}"/>
              </a:ext>
            </a:extLst>
          </p:cNvPr>
          <p:cNvSpPr>
            <a:spLocks noGrp="1"/>
          </p:cNvSpPr>
          <p:nvPr>
            <p:ph type="pic" sz="quarter" idx="13" hasCustomPrompt="1"/>
          </p:nvPr>
        </p:nvSpPr>
        <p:spPr>
          <a:xfrm>
            <a:off x="6442075" y="0"/>
            <a:ext cx="5743719" cy="6220580"/>
          </a:xfrm>
          <a:prstGeom prst="rect">
            <a:avLst/>
          </a:prstGeo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dirty="0"/>
              <a:t>Sett inn bilde</a:t>
            </a:r>
          </a:p>
        </p:txBody>
      </p:sp>
      <p:sp>
        <p:nvSpPr>
          <p:cNvPr id="10" name="Plassholder for innhold 2">
            <a:extLst>
              <a:ext uri="{FF2B5EF4-FFF2-40B4-BE49-F238E27FC236}">
                <a16:creationId xmlns:a16="http://schemas.microsoft.com/office/drawing/2014/main" id="{3CFF8B7C-6694-8244-A850-89562BED2230}"/>
              </a:ext>
            </a:extLst>
          </p:cNvPr>
          <p:cNvSpPr>
            <a:spLocks noGrp="1"/>
          </p:cNvSpPr>
          <p:nvPr>
            <p:ph sz="half" idx="1"/>
          </p:nvPr>
        </p:nvSpPr>
        <p:spPr>
          <a:xfrm>
            <a:off x="838200" y="1825625"/>
            <a:ext cx="5181600" cy="4237038"/>
          </a:xfrm>
          <a:prstGeom prst="rect">
            <a:avLst/>
          </a:prstGeom>
        </p:spPr>
        <p:txBody>
          <a:bodyPr>
            <a:noAutofit/>
          </a:bodyPr>
          <a:lstStyle>
            <a:lvl1pPr>
              <a:defRPr>
                <a:solidFill>
                  <a:schemeClr val="tx2"/>
                </a:solidFill>
              </a:defRPr>
            </a:lvl1pPr>
            <a:lvl3pPr marL="447675" indent="-222250">
              <a:buFont typeface="Arial" panose="020B0604020202020204" pitchFamily="34" charset="0"/>
              <a:buChar char="•"/>
              <a:tabLst/>
              <a:defRPr>
                <a:solidFill>
                  <a:schemeClr val="tx2"/>
                </a:solidFill>
              </a:defRPr>
            </a:lvl3pPr>
            <a:lvl4pPr>
              <a:defRPr>
                <a:solidFill>
                  <a:schemeClr val="tx2"/>
                </a:solidFill>
              </a:defRPr>
            </a:lvl4pPr>
            <a:lvl5pPr>
              <a:defRPr>
                <a:solidFill>
                  <a:schemeClr val="tx2"/>
                </a:solidFill>
              </a:defRPr>
            </a:lvl5pPr>
            <a:lvl7pPr>
              <a:defRPr>
                <a:solidFill>
                  <a:schemeClr val="tx2"/>
                </a:solidFill>
              </a:defRPr>
            </a:lvl7pPr>
          </a:lstStyle>
          <a:p>
            <a:pPr lvl="0"/>
            <a:r>
              <a:rPr lang="en-GB"/>
              <a:t>Click to edit Master text styles</a:t>
            </a:r>
          </a:p>
        </p:txBody>
      </p:sp>
      <p:sp>
        <p:nvSpPr>
          <p:cNvPr id="12" name="Plassholder for tittel 1">
            <a:extLst>
              <a:ext uri="{FF2B5EF4-FFF2-40B4-BE49-F238E27FC236}">
                <a16:creationId xmlns:a16="http://schemas.microsoft.com/office/drawing/2014/main" id="{7784B2F8-CB32-1C47-958E-A22818FD1740}"/>
              </a:ext>
            </a:extLst>
          </p:cNvPr>
          <p:cNvSpPr>
            <a:spLocks noGrp="1"/>
          </p:cNvSpPr>
          <p:nvPr>
            <p:ph type="title"/>
          </p:nvPr>
        </p:nvSpPr>
        <p:spPr>
          <a:xfrm>
            <a:off x="838200" y="365125"/>
            <a:ext cx="5180013" cy="760162"/>
          </a:xfrm>
          <a:prstGeom prst="rect">
            <a:avLst/>
          </a:prstGeom>
        </p:spPr>
        <p:txBody>
          <a:bodyPr vert="horz" lIns="0" tIns="0" rIns="0" bIns="0" rtlCol="0" anchor="ctr">
            <a:noAutofit/>
          </a:bodyPr>
          <a:lstStyle/>
          <a:p>
            <a:r>
              <a:rPr lang="nb-NO" dirty="0"/>
              <a:t>Klikk for å redigere tittelstil</a:t>
            </a:r>
          </a:p>
        </p:txBody>
      </p:sp>
    </p:spTree>
    <p:extLst>
      <p:ext uri="{BB962C8B-B14F-4D97-AF65-F5344CB8AC3E}">
        <p14:creationId xmlns:p14="http://schemas.microsoft.com/office/powerpoint/2010/main" val="1161724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killeark_grønn">
    <p:bg>
      <p:bgPr>
        <a:solidFill>
          <a:schemeClr val="accent3"/>
        </a:solidFill>
        <a:effectLst/>
      </p:bgPr>
    </p:bg>
    <p:spTree>
      <p:nvGrpSpPr>
        <p:cNvPr id="1" name=""/>
        <p:cNvGrpSpPr/>
        <p:nvPr/>
      </p:nvGrpSpPr>
      <p:grpSpPr>
        <a:xfrm>
          <a:off x="0" y="0"/>
          <a:ext cx="0" cy="0"/>
          <a:chOff x="0" y="0"/>
          <a:chExt cx="0" cy="0"/>
        </a:xfrm>
      </p:grpSpPr>
      <p:pic>
        <p:nvPicPr>
          <p:cNvPr id="11" name="Bilde 10" descr="Et bilde som inneholder stereo, enhet&#10;&#10;Automatisk generert beskrivelse">
            <a:extLst>
              <a:ext uri="{FF2B5EF4-FFF2-40B4-BE49-F238E27FC236}">
                <a16:creationId xmlns:a16="http://schemas.microsoft.com/office/drawing/2014/main" id="{E8D7E9DB-F710-6C42-957F-B1452471B3BA}"/>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a:stretch/>
        </p:blipFill>
        <p:spPr>
          <a:xfrm>
            <a:off x="6442075" y="0"/>
            <a:ext cx="5749925" cy="6858000"/>
          </a:xfrm>
          <a:prstGeom prst="rect">
            <a:avLst/>
          </a:prstGeom>
        </p:spPr>
      </p:pic>
      <p:sp>
        <p:nvSpPr>
          <p:cNvPr id="2" name="Tittel 1">
            <a:extLst>
              <a:ext uri="{FF2B5EF4-FFF2-40B4-BE49-F238E27FC236}">
                <a16:creationId xmlns:a16="http://schemas.microsoft.com/office/drawing/2014/main" id="{0B0DA333-ACA9-CD43-AE87-4B6526F43615}"/>
              </a:ext>
            </a:extLst>
          </p:cNvPr>
          <p:cNvSpPr>
            <a:spLocks noGrp="1"/>
          </p:cNvSpPr>
          <p:nvPr>
            <p:ph type="title"/>
          </p:nvPr>
        </p:nvSpPr>
        <p:spPr>
          <a:xfrm>
            <a:off x="831850" y="3429000"/>
            <a:ext cx="10799762" cy="451622"/>
          </a:xfrm>
        </p:spPr>
        <p:txBody>
          <a:bodyPr anchor="b">
            <a:noAutofit/>
          </a:bodyPr>
          <a:lstStyle>
            <a:lvl1pPr>
              <a:defRPr sz="2800">
                <a:solidFill>
                  <a:schemeClr val="bg1"/>
                </a:solidFill>
              </a:defRPr>
            </a:lvl1pPr>
          </a:lstStyle>
          <a:p>
            <a:r>
              <a:rPr lang="en-GB" dirty="0"/>
              <a:t>Click to edit Master title style</a:t>
            </a:r>
            <a:endParaRPr lang="nb-NO" dirty="0"/>
          </a:p>
        </p:txBody>
      </p:sp>
      <p:sp>
        <p:nvSpPr>
          <p:cNvPr id="3" name="Plassholder for tekst 2">
            <a:extLst>
              <a:ext uri="{FF2B5EF4-FFF2-40B4-BE49-F238E27FC236}">
                <a16:creationId xmlns:a16="http://schemas.microsoft.com/office/drawing/2014/main" id="{0D8876B2-3BAF-F14E-875C-2031976C9A8A}"/>
              </a:ext>
            </a:extLst>
          </p:cNvPr>
          <p:cNvSpPr>
            <a:spLocks noGrp="1"/>
          </p:cNvSpPr>
          <p:nvPr>
            <p:ph type="body" idx="1"/>
          </p:nvPr>
        </p:nvSpPr>
        <p:spPr>
          <a:xfrm>
            <a:off x="839788" y="4104724"/>
            <a:ext cx="10799760" cy="1932443"/>
          </a:xfrm>
          <a:prstGeom prst="rect">
            <a:avLst/>
          </a:prstGeom>
        </p:spPr>
        <p:txBody>
          <a:bodyPr>
            <a:noAutofit/>
          </a:bodyPr>
          <a:lstStyle>
            <a:lvl1pPr marL="0" indent="0">
              <a:buFontTx/>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
        <p:nvSpPr>
          <p:cNvPr id="4" name="Plassholder for dato 3">
            <a:extLst>
              <a:ext uri="{FF2B5EF4-FFF2-40B4-BE49-F238E27FC236}">
                <a16:creationId xmlns:a16="http://schemas.microsoft.com/office/drawing/2014/main" id="{3A655C67-7156-084E-B6FF-0C9DFAB79985}"/>
              </a:ext>
            </a:extLst>
          </p:cNvPr>
          <p:cNvSpPr>
            <a:spLocks noGrp="1"/>
          </p:cNvSpPr>
          <p:nvPr>
            <p:ph type="dt" sz="half" idx="10"/>
          </p:nvPr>
        </p:nvSpPr>
        <p:spPr/>
        <p:txBody>
          <a:bodyPr/>
          <a:lstStyle>
            <a:lvl1pPr>
              <a:defRPr>
                <a:solidFill>
                  <a:schemeClr val="bg1"/>
                </a:solidFill>
              </a:defRPr>
            </a:lvl1pPr>
          </a:lstStyle>
          <a:p>
            <a:fld id="{63B48952-B479-504B-B4AA-17F2C4679019}" type="datetime1">
              <a:rPr lang="nb-NO" smtClean="0"/>
              <a:t>08.06.2021</a:t>
            </a:fld>
            <a:endParaRPr lang="nb-NO" dirty="0"/>
          </a:p>
        </p:txBody>
      </p:sp>
      <p:sp>
        <p:nvSpPr>
          <p:cNvPr id="5" name="Plassholder for bunntekst 4">
            <a:extLst>
              <a:ext uri="{FF2B5EF4-FFF2-40B4-BE49-F238E27FC236}">
                <a16:creationId xmlns:a16="http://schemas.microsoft.com/office/drawing/2014/main" id="{2FC6CA06-AA15-D94D-9884-BE89569FD851}"/>
              </a:ext>
            </a:extLst>
          </p:cNvPr>
          <p:cNvSpPr>
            <a:spLocks noGrp="1"/>
          </p:cNvSpPr>
          <p:nvPr>
            <p:ph type="ftr" sz="quarter" idx="11"/>
          </p:nvPr>
        </p:nvSpPr>
        <p:spPr/>
        <p:txBody>
          <a:bodyPr/>
          <a:lstStyle>
            <a:lvl1pPr>
              <a:defRPr>
                <a:solidFill>
                  <a:schemeClr val="bg1"/>
                </a:solidFill>
              </a:defRPr>
            </a:lvl1pPr>
          </a:lstStyle>
          <a:p>
            <a:endParaRPr lang="nb-NO" dirty="0"/>
          </a:p>
        </p:txBody>
      </p:sp>
      <p:sp>
        <p:nvSpPr>
          <p:cNvPr id="6" name="Plassholder for lysbildenummer 5">
            <a:extLst>
              <a:ext uri="{FF2B5EF4-FFF2-40B4-BE49-F238E27FC236}">
                <a16:creationId xmlns:a16="http://schemas.microsoft.com/office/drawing/2014/main" id="{CB6A696F-A50F-3F41-91E3-3D2FB1608316}"/>
              </a:ext>
            </a:extLst>
          </p:cNvPr>
          <p:cNvSpPr>
            <a:spLocks noGrp="1"/>
          </p:cNvSpPr>
          <p:nvPr>
            <p:ph type="sldNum" sz="quarter" idx="12"/>
          </p:nvPr>
        </p:nvSpPr>
        <p:spPr/>
        <p:txBody>
          <a:bodyPr/>
          <a:lstStyle>
            <a:lvl1pPr>
              <a:defRPr>
                <a:solidFill>
                  <a:schemeClr val="bg1"/>
                </a:solidFill>
              </a:defRPr>
            </a:lvl1pPr>
          </a:lstStyle>
          <a:p>
            <a:fld id="{FC5C7D9A-D8CE-5040-B63F-E70A4C227CF6}" type="slidenum">
              <a:rPr lang="nb-NO" smtClean="0"/>
              <a:pPr/>
              <a:t>‹#›</a:t>
            </a:fld>
            <a:endParaRPr lang="nb-NO" dirty="0"/>
          </a:p>
        </p:txBody>
      </p:sp>
      <p:pic>
        <p:nvPicPr>
          <p:cNvPr id="10" name="Bilde 9">
            <a:extLst>
              <a:ext uri="{FF2B5EF4-FFF2-40B4-BE49-F238E27FC236}">
                <a16:creationId xmlns:a16="http://schemas.microsoft.com/office/drawing/2014/main" id="{FA7BEB5E-F616-BC48-81D4-DC224729DFD2}"/>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838200" y="356747"/>
            <a:ext cx="2399034" cy="703262"/>
          </a:xfrm>
          <a:prstGeom prst="rect">
            <a:avLst/>
          </a:prstGeom>
        </p:spPr>
      </p:pic>
    </p:spTree>
    <p:extLst>
      <p:ext uri="{BB962C8B-B14F-4D97-AF65-F5344CB8AC3E}">
        <p14:creationId xmlns:p14="http://schemas.microsoft.com/office/powerpoint/2010/main" val="2412768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nnhold og bilde_blå">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A7EC28C-AEE2-8143-B69F-5D9287E7BFC4}"/>
              </a:ext>
            </a:extLst>
          </p:cNvPr>
          <p:cNvSpPr/>
          <p:nvPr userDrawn="1"/>
        </p:nvSpPr>
        <p:spPr>
          <a:xfrm>
            <a:off x="-6206" y="-37924"/>
            <a:ext cx="12192000" cy="62585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dirty="0">
              <a:solidFill>
                <a:schemeClr val="bg1"/>
              </a:solidFill>
            </a:endParaRPr>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lvl1pPr>
              <a:defRPr>
                <a:solidFill>
                  <a:schemeClr val="tx1">
                    <a:lumMod val="50000"/>
                    <a:lumOff val="50000"/>
                  </a:schemeClr>
                </a:solidFill>
              </a:defRPr>
            </a:lvl1pPr>
          </a:lstStyle>
          <a:p>
            <a:fld id="{AB13D4D5-7894-0E46-9E13-79A9F75E81B7}" type="datetime1">
              <a:rPr lang="nb-NO" smtClean="0"/>
              <a:t>08.06.2021</a:t>
            </a:fld>
            <a:endParaRPr lang="en-GB" dirty="0"/>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en-GB" dirty="0"/>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lvl1pPr>
              <a:defRPr>
                <a:solidFill>
                  <a:schemeClr val="tx1">
                    <a:lumMod val="50000"/>
                    <a:lumOff val="50000"/>
                  </a:schemeClr>
                </a:solidFill>
              </a:defRPr>
            </a:lvl1pPr>
          </a:lstStyle>
          <a:p>
            <a:fld id="{D6D0BE5B-82D4-7B45-B621-F2930689C3E2}" type="slidenum">
              <a:rPr lang="en-GB" smtClean="0"/>
              <a:pPr/>
              <a:t>‹#›</a:t>
            </a:fld>
            <a:endParaRPr lang="en-GB" dirty="0"/>
          </a:p>
        </p:txBody>
      </p:sp>
      <p:sp>
        <p:nvSpPr>
          <p:cNvPr id="11" name="Plassholder for bilde 6">
            <a:extLst>
              <a:ext uri="{FF2B5EF4-FFF2-40B4-BE49-F238E27FC236}">
                <a16:creationId xmlns:a16="http://schemas.microsoft.com/office/drawing/2014/main" id="{E651BA94-D589-F045-9E76-48F4A73E3113}"/>
              </a:ext>
            </a:extLst>
          </p:cNvPr>
          <p:cNvSpPr>
            <a:spLocks noGrp="1"/>
          </p:cNvSpPr>
          <p:nvPr>
            <p:ph type="pic" sz="quarter" idx="13" hasCustomPrompt="1"/>
          </p:nvPr>
        </p:nvSpPr>
        <p:spPr>
          <a:xfrm>
            <a:off x="6450012" y="-45030"/>
            <a:ext cx="5735782" cy="6258503"/>
          </a:xfrm>
          <a:prstGeom prst="rect">
            <a:avLst/>
          </a:prstGeom>
          <a:solidFill>
            <a:schemeClr val="bg1">
              <a:lumMod val="95000"/>
            </a:schemeClr>
          </a:solidFill>
        </p:spPr>
        <p:txBody>
          <a:bodyPr anchor="ctr"/>
          <a:lstStyle>
            <a:lvl1pPr marL="0" indent="0" algn="ctr">
              <a:buNone/>
              <a:defRPr sz="1400" i="1">
                <a:solidFill>
                  <a:schemeClr val="bg1"/>
                </a:solidFill>
              </a:defRPr>
            </a:lvl1pPr>
          </a:lstStyle>
          <a:p>
            <a:r>
              <a:rPr lang="nb-NO" dirty="0"/>
              <a:t>Sett inn bilde</a:t>
            </a:r>
          </a:p>
        </p:txBody>
      </p:sp>
      <p:sp>
        <p:nvSpPr>
          <p:cNvPr id="10" name="Plassholder for innhold 2">
            <a:extLst>
              <a:ext uri="{FF2B5EF4-FFF2-40B4-BE49-F238E27FC236}">
                <a16:creationId xmlns:a16="http://schemas.microsoft.com/office/drawing/2014/main" id="{A9CF8A94-4E36-F344-AABA-0E7C766E7840}"/>
              </a:ext>
            </a:extLst>
          </p:cNvPr>
          <p:cNvSpPr>
            <a:spLocks noGrp="1"/>
          </p:cNvSpPr>
          <p:nvPr>
            <p:ph sz="half" idx="1"/>
          </p:nvPr>
        </p:nvSpPr>
        <p:spPr>
          <a:xfrm>
            <a:off x="838200" y="1825625"/>
            <a:ext cx="5181600" cy="4237038"/>
          </a:xfrm>
          <a:prstGeom prst="rect">
            <a:avLst/>
          </a:prstGeom>
        </p:spPr>
        <p:txBody>
          <a:bodyPr>
            <a:noAutofit/>
          </a:bodyPr>
          <a:lstStyle>
            <a:lvl1pPr>
              <a:defRPr>
                <a:solidFill>
                  <a:schemeClr val="bg1"/>
                </a:solidFill>
              </a:defRPr>
            </a:lvl1pPr>
            <a:lvl3pPr marL="447675" indent="-222250">
              <a:buFont typeface="Arial" panose="020B0604020202020204" pitchFamily="34" charset="0"/>
              <a:buChar char="•"/>
              <a:tabLst/>
              <a:defRPr>
                <a:solidFill>
                  <a:schemeClr val="bg1"/>
                </a:solidFill>
              </a:defRPr>
            </a:lvl3pPr>
            <a:lvl4pPr>
              <a:defRPr>
                <a:solidFill>
                  <a:schemeClr val="tx2"/>
                </a:solidFill>
              </a:defRPr>
            </a:lvl4pPr>
            <a:lvl5pPr>
              <a:defRPr>
                <a:solidFill>
                  <a:schemeClr val="tx2"/>
                </a:solidFill>
              </a:defRPr>
            </a:lvl5pPr>
            <a:lvl7pPr>
              <a:defRPr>
                <a:solidFill>
                  <a:schemeClr val="tx2"/>
                </a:solidFill>
              </a:defRPr>
            </a:lvl7pPr>
          </a:lstStyle>
          <a:p>
            <a:pPr lvl="0"/>
            <a:r>
              <a:rPr lang="en-GB"/>
              <a:t>Click to edit Master text styles</a:t>
            </a:r>
          </a:p>
        </p:txBody>
      </p:sp>
      <p:sp>
        <p:nvSpPr>
          <p:cNvPr id="12" name="Plassholder for tittel 1">
            <a:extLst>
              <a:ext uri="{FF2B5EF4-FFF2-40B4-BE49-F238E27FC236}">
                <a16:creationId xmlns:a16="http://schemas.microsoft.com/office/drawing/2014/main" id="{DE76FBE8-A2BB-A643-A4E2-A1659C5236A5}"/>
              </a:ext>
            </a:extLst>
          </p:cNvPr>
          <p:cNvSpPr>
            <a:spLocks noGrp="1"/>
          </p:cNvSpPr>
          <p:nvPr>
            <p:ph type="title"/>
          </p:nvPr>
        </p:nvSpPr>
        <p:spPr>
          <a:xfrm>
            <a:off x="838200" y="365125"/>
            <a:ext cx="5180013" cy="760162"/>
          </a:xfrm>
          <a:prstGeom prst="rect">
            <a:avLst/>
          </a:prstGeom>
        </p:spPr>
        <p:txBody>
          <a:bodyPr vert="horz" lIns="0" tIns="0" rIns="0" bIns="0" rtlCol="0" anchor="ctr">
            <a:noAutofit/>
          </a:bodyPr>
          <a:lstStyle>
            <a:lvl1pPr>
              <a:defRPr>
                <a:solidFill>
                  <a:schemeClr val="bg1"/>
                </a:solidFill>
              </a:defRPr>
            </a:lvl1pPr>
          </a:lstStyle>
          <a:p>
            <a:r>
              <a:rPr lang="nb-NO" dirty="0"/>
              <a:t>Klikk for å redigere tittelstil</a:t>
            </a:r>
          </a:p>
        </p:txBody>
      </p:sp>
    </p:spTree>
    <p:extLst>
      <p:ext uri="{BB962C8B-B14F-4D97-AF65-F5344CB8AC3E}">
        <p14:creationId xmlns:p14="http://schemas.microsoft.com/office/powerpoint/2010/main" val="3408861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omt">
    <p:bg>
      <p:bgPr>
        <a:solidFill>
          <a:schemeClr val="bg1"/>
        </a:solidFill>
        <a:effectLst/>
      </p:bgPr>
    </p:bg>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46CE835C-2840-C647-9F67-0B54D3B61D19}"/>
              </a:ext>
            </a:extLst>
          </p:cNvPr>
          <p:cNvSpPr>
            <a:spLocks noGrp="1"/>
          </p:cNvSpPr>
          <p:nvPr>
            <p:ph type="dt" sz="half" idx="10"/>
          </p:nvPr>
        </p:nvSpPr>
        <p:spPr/>
        <p:txBody>
          <a:bodyPr/>
          <a:lstStyle>
            <a:lvl1pPr>
              <a:defRPr>
                <a:solidFill>
                  <a:schemeClr val="tx1">
                    <a:lumMod val="50000"/>
                    <a:lumOff val="50000"/>
                  </a:schemeClr>
                </a:solidFill>
              </a:defRPr>
            </a:lvl1pPr>
          </a:lstStyle>
          <a:p>
            <a:fld id="{E83A44C4-233E-2C4C-8548-F570B7F34F62}" type="datetime1">
              <a:rPr lang="nb-NO" smtClean="0"/>
              <a:t>08.06.2021</a:t>
            </a:fld>
            <a:endParaRPr lang="nb-NO" dirty="0"/>
          </a:p>
        </p:txBody>
      </p:sp>
      <p:sp>
        <p:nvSpPr>
          <p:cNvPr id="3" name="Plassholder for bunntekst 2">
            <a:extLst>
              <a:ext uri="{FF2B5EF4-FFF2-40B4-BE49-F238E27FC236}">
                <a16:creationId xmlns:a16="http://schemas.microsoft.com/office/drawing/2014/main" id="{AB68842A-14E7-ED47-ADEE-541D33AE0FAF}"/>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nb-NO" dirty="0"/>
          </a:p>
        </p:txBody>
      </p:sp>
      <p:sp>
        <p:nvSpPr>
          <p:cNvPr id="4" name="Plassholder for lysbildenummer 3">
            <a:extLst>
              <a:ext uri="{FF2B5EF4-FFF2-40B4-BE49-F238E27FC236}">
                <a16:creationId xmlns:a16="http://schemas.microsoft.com/office/drawing/2014/main" id="{6A26F982-5EFC-204C-89BC-D39A97C0FBD0}"/>
              </a:ext>
            </a:extLst>
          </p:cNvPr>
          <p:cNvSpPr>
            <a:spLocks noGrp="1"/>
          </p:cNvSpPr>
          <p:nvPr>
            <p:ph type="sldNum" sz="quarter" idx="12"/>
          </p:nvPr>
        </p:nvSpPr>
        <p:spPr/>
        <p:txBody>
          <a:bodyPr/>
          <a:lstStyle>
            <a:lvl1pPr>
              <a:defRPr>
                <a:solidFill>
                  <a:schemeClr val="tx1">
                    <a:lumMod val="50000"/>
                    <a:lumOff val="50000"/>
                  </a:schemeClr>
                </a:solidFill>
              </a:defRPr>
            </a:lvl1pPr>
          </a:lstStyle>
          <a:p>
            <a:fld id="{FC5C7D9A-D8CE-5040-B63F-E70A4C227CF6}" type="slidenum">
              <a:rPr lang="nb-NO" smtClean="0"/>
              <a:pPr/>
              <a:t>‹#›</a:t>
            </a:fld>
            <a:endParaRPr lang="nb-NO" dirty="0"/>
          </a:p>
        </p:txBody>
      </p:sp>
    </p:spTree>
    <p:extLst>
      <p:ext uri="{BB962C8B-B14F-4D97-AF65-F5344CB8AC3E}">
        <p14:creationId xmlns:p14="http://schemas.microsoft.com/office/powerpoint/2010/main" val="322617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4129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Siste side_blå">
    <p:bg>
      <p:bgPr>
        <a:solidFill>
          <a:schemeClr val="tx2"/>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658B480-F0B4-574B-86BC-47ACEC92D01A}"/>
              </a:ext>
            </a:extLst>
          </p:cNvPr>
          <p:cNvSpPr>
            <a:spLocks noGrp="1"/>
          </p:cNvSpPr>
          <p:nvPr>
            <p:ph type="title"/>
          </p:nvPr>
        </p:nvSpPr>
        <p:spPr>
          <a:xfrm>
            <a:off x="838200" y="3198709"/>
            <a:ext cx="10791824" cy="760162"/>
          </a:xfrm>
        </p:spPr>
        <p:txBody>
          <a:bodyPr>
            <a:noAutofit/>
          </a:bodyPr>
          <a:lstStyle>
            <a:lvl1pPr>
              <a:defRPr>
                <a:solidFill>
                  <a:schemeClr val="bg1"/>
                </a:solidFill>
              </a:defRPr>
            </a:lvl1pPr>
          </a:lstStyle>
          <a:p>
            <a:r>
              <a:rPr lang="en-GB"/>
              <a:t>Click to edit Master title style</a:t>
            </a:r>
            <a:endParaRPr lang="nb-NO" dirty="0"/>
          </a:p>
        </p:txBody>
      </p:sp>
      <p:sp>
        <p:nvSpPr>
          <p:cNvPr id="3" name="Plassholder for dato 2">
            <a:extLst>
              <a:ext uri="{FF2B5EF4-FFF2-40B4-BE49-F238E27FC236}">
                <a16:creationId xmlns:a16="http://schemas.microsoft.com/office/drawing/2014/main" id="{1DF26236-943C-744B-B014-DE2575DCC5D7}"/>
              </a:ext>
            </a:extLst>
          </p:cNvPr>
          <p:cNvSpPr>
            <a:spLocks noGrp="1"/>
          </p:cNvSpPr>
          <p:nvPr>
            <p:ph type="dt" sz="half" idx="10"/>
          </p:nvPr>
        </p:nvSpPr>
        <p:spPr/>
        <p:txBody>
          <a:bodyPr/>
          <a:lstStyle>
            <a:lvl1pPr>
              <a:defRPr>
                <a:solidFill>
                  <a:schemeClr val="bg1"/>
                </a:solidFill>
              </a:defRPr>
            </a:lvl1pPr>
          </a:lstStyle>
          <a:p>
            <a:fld id="{9A71DB3B-5FE1-9149-8BBA-8B44294D0681}" type="datetime1">
              <a:rPr lang="nb-NO" smtClean="0"/>
              <a:pPr/>
              <a:t>08.06.2021</a:t>
            </a:fld>
            <a:endParaRPr lang="nb-NO" dirty="0"/>
          </a:p>
        </p:txBody>
      </p:sp>
      <p:sp>
        <p:nvSpPr>
          <p:cNvPr id="4" name="Plassholder for bunntekst 3">
            <a:extLst>
              <a:ext uri="{FF2B5EF4-FFF2-40B4-BE49-F238E27FC236}">
                <a16:creationId xmlns:a16="http://schemas.microsoft.com/office/drawing/2014/main" id="{CAA8B39F-178D-D64C-812F-F995A714F982}"/>
              </a:ext>
            </a:extLst>
          </p:cNvPr>
          <p:cNvSpPr>
            <a:spLocks noGrp="1"/>
          </p:cNvSpPr>
          <p:nvPr>
            <p:ph type="ftr" sz="quarter" idx="11"/>
          </p:nvPr>
        </p:nvSpPr>
        <p:spPr/>
        <p:txBody>
          <a:bodyPr/>
          <a:lstStyle>
            <a:lvl1pPr>
              <a:defRPr>
                <a:solidFill>
                  <a:schemeClr val="bg1"/>
                </a:solidFill>
              </a:defRPr>
            </a:lvl1pPr>
          </a:lstStyle>
          <a:p>
            <a:endParaRPr lang="nb-NO" dirty="0"/>
          </a:p>
        </p:txBody>
      </p:sp>
      <p:sp>
        <p:nvSpPr>
          <p:cNvPr id="5" name="Plassholder for lysbildenummer 4">
            <a:extLst>
              <a:ext uri="{FF2B5EF4-FFF2-40B4-BE49-F238E27FC236}">
                <a16:creationId xmlns:a16="http://schemas.microsoft.com/office/drawing/2014/main" id="{AC00413C-43D8-C146-8542-052D376FBD36}"/>
              </a:ext>
            </a:extLst>
          </p:cNvPr>
          <p:cNvSpPr>
            <a:spLocks noGrp="1"/>
          </p:cNvSpPr>
          <p:nvPr>
            <p:ph type="sldNum" sz="quarter" idx="12"/>
          </p:nvPr>
        </p:nvSpPr>
        <p:spPr/>
        <p:txBody>
          <a:bodyPr/>
          <a:lstStyle>
            <a:lvl1pPr>
              <a:defRPr>
                <a:solidFill>
                  <a:schemeClr val="bg1"/>
                </a:solidFill>
              </a:defRPr>
            </a:lvl1pPr>
          </a:lstStyle>
          <a:p>
            <a:fld id="{FC5C7D9A-D8CE-5040-B63F-E70A4C227CF6}" type="slidenum">
              <a:rPr lang="nb-NO" smtClean="0"/>
              <a:pPr/>
              <a:t>‹#›</a:t>
            </a:fld>
            <a:endParaRPr lang="nb-NO" dirty="0"/>
          </a:p>
        </p:txBody>
      </p:sp>
      <p:sp>
        <p:nvSpPr>
          <p:cNvPr id="9" name="Plassholder for tekst 2">
            <a:extLst>
              <a:ext uri="{FF2B5EF4-FFF2-40B4-BE49-F238E27FC236}">
                <a16:creationId xmlns:a16="http://schemas.microsoft.com/office/drawing/2014/main" id="{6294A93D-B150-464C-8B08-4144E6D857E0}"/>
              </a:ext>
            </a:extLst>
          </p:cNvPr>
          <p:cNvSpPr>
            <a:spLocks noGrp="1"/>
          </p:cNvSpPr>
          <p:nvPr>
            <p:ph type="body" idx="13"/>
          </p:nvPr>
        </p:nvSpPr>
        <p:spPr>
          <a:xfrm>
            <a:off x="839788" y="4088162"/>
            <a:ext cx="10791824" cy="268291"/>
          </a:xfrm>
          <a:prstGeom prst="rect">
            <a:avLst/>
          </a:prstGeom>
        </p:spPr>
        <p:txBody>
          <a:bodyPr anchor="t">
            <a:noAutofit/>
          </a:bodyPr>
          <a:lstStyle>
            <a:lvl1pPr marL="0" indent="0">
              <a:lnSpc>
                <a:spcPct val="100000"/>
              </a:lnSpc>
              <a:spcBef>
                <a:spcPts val="0"/>
              </a:spcBef>
              <a:spcAft>
                <a:spcPts val="600"/>
              </a:spcAft>
              <a:buFontTx/>
              <a:buNone/>
              <a:defRPr lang="nb-NO" sz="1600" b="0" i="0" u="none" strike="noStrike" smtClean="0">
                <a:solidFill>
                  <a:schemeClr val="bg1"/>
                </a:solidFill>
                <a:effectLst/>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
        <p:nvSpPr>
          <p:cNvPr id="6" name="TekstSylinder 5">
            <a:extLst>
              <a:ext uri="{FF2B5EF4-FFF2-40B4-BE49-F238E27FC236}">
                <a16:creationId xmlns:a16="http://schemas.microsoft.com/office/drawing/2014/main" id="{F432FB59-B014-3748-8F2C-0EF1AEE6D655}"/>
              </a:ext>
            </a:extLst>
          </p:cNvPr>
          <p:cNvSpPr txBox="1"/>
          <p:nvPr userDrawn="1"/>
        </p:nvSpPr>
        <p:spPr>
          <a:xfrm>
            <a:off x="838200" y="5792588"/>
            <a:ext cx="10793413" cy="298620"/>
          </a:xfrm>
          <a:prstGeom prst="rect">
            <a:avLst/>
          </a:prstGeom>
          <a:noFill/>
        </p:spPr>
        <p:txBody>
          <a:bodyPr wrap="square" lIns="0" tIns="0" rIns="0" bIns="0" rtlCol="0" anchor="b">
            <a:noAutofit/>
          </a:bodyPr>
          <a:lstStyle/>
          <a:p>
            <a:pPr>
              <a:spcAft>
                <a:spcPts val="600"/>
              </a:spcAft>
            </a:pPr>
            <a:r>
              <a:rPr lang="nb-NO" sz="1800" b="1" dirty="0">
                <a:solidFill>
                  <a:schemeClr val="accent1">
                    <a:lumMod val="20000"/>
                    <a:lumOff val="80000"/>
                  </a:schemeClr>
                </a:solidFill>
              </a:rPr>
              <a:t>www.prosess21.no</a:t>
            </a:r>
          </a:p>
        </p:txBody>
      </p:sp>
      <p:pic>
        <p:nvPicPr>
          <p:cNvPr id="10" name="Bilde 9" descr="Et bilde som inneholder tegning&#10;&#10;Automatisk generert beskrivelse">
            <a:extLst>
              <a:ext uri="{FF2B5EF4-FFF2-40B4-BE49-F238E27FC236}">
                <a16:creationId xmlns:a16="http://schemas.microsoft.com/office/drawing/2014/main" id="{511594F8-C32E-EE43-BCD7-3902ADD0C1C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9788" y="1093787"/>
            <a:ext cx="4971359" cy="1457325"/>
          </a:xfrm>
          <a:prstGeom prst="rect">
            <a:avLst/>
          </a:prstGeom>
        </p:spPr>
      </p:pic>
      <p:pic>
        <p:nvPicPr>
          <p:cNvPr id="11" name="Bilde 10" descr="Et bilde som inneholder stereo&#10;&#10;Automatisk generert beskrivelse">
            <a:extLst>
              <a:ext uri="{FF2B5EF4-FFF2-40B4-BE49-F238E27FC236}">
                <a16:creationId xmlns:a16="http://schemas.microsoft.com/office/drawing/2014/main" id="{E125ACAA-10A2-1949-B5BA-D55BAFE4FA8B}"/>
              </a:ext>
            </a:extLst>
          </p:cNvPr>
          <p:cNvPicPr>
            <a:picLocks noChangeAspect="1"/>
          </p:cNvPicPr>
          <p:nvPr userDrawn="1"/>
        </p:nvPicPr>
        <p:blipFill rotWithShape="1">
          <a:blip r:embed="rId3" cstate="screen">
            <a:alphaModFix amt="20000"/>
            <a:extLst>
              <a:ext uri="{28A0092B-C50C-407E-A947-70E740481C1C}">
                <a14:useLocalDpi xmlns:a14="http://schemas.microsoft.com/office/drawing/2010/main"/>
              </a:ext>
            </a:extLst>
          </a:blip>
          <a:srcRect/>
          <a:stretch/>
        </p:blipFill>
        <p:spPr>
          <a:xfrm>
            <a:off x="6442075" y="-1"/>
            <a:ext cx="5749925" cy="6858000"/>
          </a:xfrm>
          <a:prstGeom prst="rect">
            <a:avLst/>
          </a:prstGeom>
        </p:spPr>
      </p:pic>
    </p:spTree>
    <p:extLst>
      <p:ext uri="{BB962C8B-B14F-4D97-AF65-F5344CB8AC3E}">
        <p14:creationId xmlns:p14="http://schemas.microsoft.com/office/powerpoint/2010/main" val="2163617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Siste side_grønn">
    <p:bg>
      <p:bgPr>
        <a:solidFill>
          <a:schemeClr val="accent3"/>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658B480-F0B4-574B-86BC-47ACEC92D01A}"/>
              </a:ext>
            </a:extLst>
          </p:cNvPr>
          <p:cNvSpPr>
            <a:spLocks noGrp="1"/>
          </p:cNvSpPr>
          <p:nvPr>
            <p:ph type="title"/>
          </p:nvPr>
        </p:nvSpPr>
        <p:spPr>
          <a:xfrm>
            <a:off x="838200" y="3198709"/>
            <a:ext cx="10791824" cy="760162"/>
          </a:xfrm>
        </p:spPr>
        <p:txBody>
          <a:bodyPr>
            <a:noAutofit/>
          </a:bodyPr>
          <a:lstStyle>
            <a:lvl1pPr>
              <a:defRPr>
                <a:solidFill>
                  <a:schemeClr val="bg1"/>
                </a:solidFill>
              </a:defRPr>
            </a:lvl1pPr>
          </a:lstStyle>
          <a:p>
            <a:r>
              <a:rPr lang="en-GB"/>
              <a:t>Click to edit Master title style</a:t>
            </a:r>
            <a:endParaRPr lang="nb-NO" dirty="0"/>
          </a:p>
        </p:txBody>
      </p:sp>
      <p:sp>
        <p:nvSpPr>
          <p:cNvPr id="3" name="Plassholder for dato 2">
            <a:extLst>
              <a:ext uri="{FF2B5EF4-FFF2-40B4-BE49-F238E27FC236}">
                <a16:creationId xmlns:a16="http://schemas.microsoft.com/office/drawing/2014/main" id="{1DF26236-943C-744B-B014-DE2575DCC5D7}"/>
              </a:ext>
            </a:extLst>
          </p:cNvPr>
          <p:cNvSpPr>
            <a:spLocks noGrp="1"/>
          </p:cNvSpPr>
          <p:nvPr>
            <p:ph type="dt" sz="half" idx="10"/>
          </p:nvPr>
        </p:nvSpPr>
        <p:spPr/>
        <p:txBody>
          <a:bodyPr/>
          <a:lstStyle>
            <a:lvl1pPr>
              <a:defRPr>
                <a:solidFill>
                  <a:schemeClr val="bg1"/>
                </a:solidFill>
              </a:defRPr>
            </a:lvl1pPr>
          </a:lstStyle>
          <a:p>
            <a:fld id="{9A71DB3B-5FE1-9149-8BBA-8B44294D0681}" type="datetime1">
              <a:rPr lang="nb-NO" smtClean="0"/>
              <a:pPr/>
              <a:t>08.06.2021</a:t>
            </a:fld>
            <a:endParaRPr lang="nb-NO" dirty="0"/>
          </a:p>
        </p:txBody>
      </p:sp>
      <p:sp>
        <p:nvSpPr>
          <p:cNvPr id="4" name="Plassholder for bunntekst 3">
            <a:extLst>
              <a:ext uri="{FF2B5EF4-FFF2-40B4-BE49-F238E27FC236}">
                <a16:creationId xmlns:a16="http://schemas.microsoft.com/office/drawing/2014/main" id="{CAA8B39F-178D-D64C-812F-F995A714F982}"/>
              </a:ext>
            </a:extLst>
          </p:cNvPr>
          <p:cNvSpPr>
            <a:spLocks noGrp="1"/>
          </p:cNvSpPr>
          <p:nvPr>
            <p:ph type="ftr" sz="quarter" idx="11"/>
          </p:nvPr>
        </p:nvSpPr>
        <p:spPr/>
        <p:txBody>
          <a:bodyPr/>
          <a:lstStyle>
            <a:lvl1pPr>
              <a:defRPr>
                <a:solidFill>
                  <a:schemeClr val="bg1"/>
                </a:solidFill>
              </a:defRPr>
            </a:lvl1pPr>
          </a:lstStyle>
          <a:p>
            <a:endParaRPr lang="nb-NO" dirty="0"/>
          </a:p>
        </p:txBody>
      </p:sp>
      <p:sp>
        <p:nvSpPr>
          <p:cNvPr id="5" name="Plassholder for lysbildenummer 4">
            <a:extLst>
              <a:ext uri="{FF2B5EF4-FFF2-40B4-BE49-F238E27FC236}">
                <a16:creationId xmlns:a16="http://schemas.microsoft.com/office/drawing/2014/main" id="{AC00413C-43D8-C146-8542-052D376FBD36}"/>
              </a:ext>
            </a:extLst>
          </p:cNvPr>
          <p:cNvSpPr>
            <a:spLocks noGrp="1"/>
          </p:cNvSpPr>
          <p:nvPr>
            <p:ph type="sldNum" sz="quarter" idx="12"/>
          </p:nvPr>
        </p:nvSpPr>
        <p:spPr/>
        <p:txBody>
          <a:bodyPr/>
          <a:lstStyle>
            <a:lvl1pPr>
              <a:defRPr>
                <a:solidFill>
                  <a:schemeClr val="bg1"/>
                </a:solidFill>
              </a:defRPr>
            </a:lvl1pPr>
          </a:lstStyle>
          <a:p>
            <a:fld id="{FC5C7D9A-D8CE-5040-B63F-E70A4C227CF6}" type="slidenum">
              <a:rPr lang="nb-NO" smtClean="0"/>
              <a:pPr/>
              <a:t>‹#›</a:t>
            </a:fld>
            <a:endParaRPr lang="nb-NO" dirty="0"/>
          </a:p>
        </p:txBody>
      </p:sp>
      <p:sp>
        <p:nvSpPr>
          <p:cNvPr id="9" name="Plassholder for tekst 2">
            <a:extLst>
              <a:ext uri="{FF2B5EF4-FFF2-40B4-BE49-F238E27FC236}">
                <a16:creationId xmlns:a16="http://schemas.microsoft.com/office/drawing/2014/main" id="{6294A93D-B150-464C-8B08-4144E6D857E0}"/>
              </a:ext>
            </a:extLst>
          </p:cNvPr>
          <p:cNvSpPr>
            <a:spLocks noGrp="1"/>
          </p:cNvSpPr>
          <p:nvPr>
            <p:ph type="body" idx="13"/>
          </p:nvPr>
        </p:nvSpPr>
        <p:spPr>
          <a:xfrm>
            <a:off x="839788" y="4088162"/>
            <a:ext cx="10791824" cy="268291"/>
          </a:xfrm>
          <a:prstGeom prst="rect">
            <a:avLst/>
          </a:prstGeom>
        </p:spPr>
        <p:txBody>
          <a:bodyPr anchor="t">
            <a:noAutofit/>
          </a:bodyPr>
          <a:lstStyle>
            <a:lvl1pPr marL="0" indent="0">
              <a:lnSpc>
                <a:spcPct val="100000"/>
              </a:lnSpc>
              <a:spcBef>
                <a:spcPts val="0"/>
              </a:spcBef>
              <a:spcAft>
                <a:spcPts val="600"/>
              </a:spcAft>
              <a:buFontTx/>
              <a:buNone/>
              <a:defRPr lang="nb-NO" sz="1600" b="0" i="0" u="none" strike="noStrike" smtClean="0">
                <a:solidFill>
                  <a:schemeClr val="bg1"/>
                </a:solidFill>
                <a:effectLst/>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
        <p:nvSpPr>
          <p:cNvPr id="6" name="TekstSylinder 5">
            <a:extLst>
              <a:ext uri="{FF2B5EF4-FFF2-40B4-BE49-F238E27FC236}">
                <a16:creationId xmlns:a16="http://schemas.microsoft.com/office/drawing/2014/main" id="{F432FB59-B014-3748-8F2C-0EF1AEE6D655}"/>
              </a:ext>
            </a:extLst>
          </p:cNvPr>
          <p:cNvSpPr txBox="1"/>
          <p:nvPr userDrawn="1"/>
        </p:nvSpPr>
        <p:spPr>
          <a:xfrm>
            <a:off x="838200" y="5792588"/>
            <a:ext cx="10793413" cy="298620"/>
          </a:xfrm>
          <a:prstGeom prst="rect">
            <a:avLst/>
          </a:prstGeom>
          <a:noFill/>
        </p:spPr>
        <p:txBody>
          <a:bodyPr wrap="square" lIns="0" tIns="0" rIns="0" bIns="0" rtlCol="0" anchor="b">
            <a:noAutofit/>
          </a:bodyPr>
          <a:lstStyle/>
          <a:p>
            <a:pPr>
              <a:spcAft>
                <a:spcPts val="600"/>
              </a:spcAft>
            </a:pPr>
            <a:r>
              <a:rPr lang="nb-NO" sz="1800" b="1" dirty="0">
                <a:solidFill>
                  <a:schemeClr val="accent2"/>
                </a:solidFill>
              </a:rPr>
              <a:t>www.prosess21.no</a:t>
            </a:r>
          </a:p>
        </p:txBody>
      </p:sp>
      <p:pic>
        <p:nvPicPr>
          <p:cNvPr id="10" name="Bilde 9" descr="Et bilde som inneholder tegning&#10;&#10;Automatisk generert beskrivelse">
            <a:extLst>
              <a:ext uri="{FF2B5EF4-FFF2-40B4-BE49-F238E27FC236}">
                <a16:creationId xmlns:a16="http://schemas.microsoft.com/office/drawing/2014/main" id="{511594F8-C32E-EE43-BCD7-3902ADD0C1C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9788" y="1093787"/>
            <a:ext cx="4971359" cy="1457325"/>
          </a:xfrm>
          <a:prstGeom prst="rect">
            <a:avLst/>
          </a:prstGeom>
        </p:spPr>
      </p:pic>
      <p:pic>
        <p:nvPicPr>
          <p:cNvPr id="11" name="Bilde 10" descr="Et bilde som inneholder stereo&#10;&#10;Automatisk generert beskrivelse">
            <a:extLst>
              <a:ext uri="{FF2B5EF4-FFF2-40B4-BE49-F238E27FC236}">
                <a16:creationId xmlns:a16="http://schemas.microsoft.com/office/drawing/2014/main" id="{E125ACAA-10A2-1949-B5BA-D55BAFE4FA8B}"/>
              </a:ext>
            </a:extLst>
          </p:cNvPr>
          <p:cNvPicPr>
            <a:picLocks noChangeAspect="1"/>
          </p:cNvPicPr>
          <p:nvPr userDrawn="1"/>
        </p:nvPicPr>
        <p:blipFill rotWithShape="1">
          <a:blip r:embed="rId3" cstate="screen">
            <a:alphaModFix amt="20000"/>
            <a:extLst>
              <a:ext uri="{28A0092B-C50C-407E-A947-70E740481C1C}">
                <a14:useLocalDpi xmlns:a14="http://schemas.microsoft.com/office/drawing/2010/main"/>
              </a:ext>
            </a:extLst>
          </a:blip>
          <a:srcRect/>
          <a:stretch/>
        </p:blipFill>
        <p:spPr>
          <a:xfrm>
            <a:off x="6442075" y="-1"/>
            <a:ext cx="5749925" cy="6858000"/>
          </a:xfrm>
          <a:prstGeom prst="rect">
            <a:avLst/>
          </a:prstGeom>
        </p:spPr>
      </p:pic>
    </p:spTree>
    <p:extLst>
      <p:ext uri="{BB962C8B-B14F-4D97-AF65-F5344CB8AC3E}">
        <p14:creationId xmlns:p14="http://schemas.microsoft.com/office/powerpoint/2010/main" val="942390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Standard A">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2400" y="151622"/>
            <a:ext cx="727603" cy="712754"/>
          </a:xfrm>
          <a:prstGeom prst="rect">
            <a:avLst/>
          </a:prstGeom>
        </p:spPr>
      </p:pic>
      <p:sp>
        <p:nvSpPr>
          <p:cNvPr id="2" name="Title 1"/>
          <p:cNvSpPr>
            <a:spLocks noGrp="1"/>
          </p:cNvSpPr>
          <p:nvPr>
            <p:ph type="title"/>
          </p:nvPr>
        </p:nvSpPr>
        <p:spPr/>
        <p:txBody>
          <a:bodyPr/>
          <a:lstStyle/>
          <a:p>
            <a:r>
              <a:rPr lang="nb-NO" noProof="0"/>
              <a:t>Klikk for å redigere tittelstil</a:t>
            </a:r>
          </a:p>
        </p:txBody>
      </p:sp>
      <p:sp>
        <p:nvSpPr>
          <p:cNvPr id="4" name="Date Placeholder 3"/>
          <p:cNvSpPr>
            <a:spLocks noGrp="1"/>
          </p:cNvSpPr>
          <p:nvPr>
            <p:ph type="dt" sz="half" idx="10"/>
          </p:nvPr>
        </p:nvSpPr>
        <p:spPr/>
        <p:txBody>
          <a:bodyPr/>
          <a:lstStyle/>
          <a:p>
            <a:fld id="{C316ACE5-1572-CE41-9B5E-5F30D3D40B82}" type="datetime1">
              <a:rPr lang="nb-NO" noProof="0" smtClean="0"/>
              <a:t>08.06.2021</a:t>
            </a:fld>
            <a:endParaRPr lang="nb-NO" noProof="0"/>
          </a:p>
        </p:txBody>
      </p:sp>
      <p:sp>
        <p:nvSpPr>
          <p:cNvPr id="5" name="Footer Placeholder 4"/>
          <p:cNvSpPr>
            <a:spLocks noGrp="1"/>
          </p:cNvSpPr>
          <p:nvPr>
            <p:ph type="ftr" sz="quarter" idx="11"/>
          </p:nvPr>
        </p:nvSpPr>
        <p:spPr/>
        <p:txBody>
          <a:bodyPr/>
          <a:lstStyle/>
          <a:p>
            <a:r>
              <a:rPr lang="nb-NO" noProof="0"/>
              <a:t>Kolumnetittel</a:t>
            </a:r>
          </a:p>
        </p:txBody>
      </p:sp>
      <p:sp>
        <p:nvSpPr>
          <p:cNvPr id="6" name="Slide Number Placeholder 5"/>
          <p:cNvSpPr>
            <a:spLocks noGrp="1"/>
          </p:cNvSpPr>
          <p:nvPr>
            <p:ph type="sldNum" sz="quarter" idx="12"/>
          </p:nvPr>
        </p:nvSpPr>
        <p:spPr/>
        <p:txBody>
          <a:bodyPr/>
          <a:lstStyle/>
          <a:p>
            <a:fld id="{E4F9EB86-8110-D14E-B8CF-CB8DE250DDC0}" type="slidenum">
              <a:rPr lang="nb-NO" noProof="0" smtClean="0"/>
              <a:t>‹#›</a:t>
            </a:fld>
            <a:endParaRPr lang="nb-NO" noProof="0"/>
          </a:p>
        </p:txBody>
      </p:sp>
      <p:sp>
        <p:nvSpPr>
          <p:cNvPr id="7" name="Rectangle 6"/>
          <p:cNvSpPr/>
          <p:nvPr userDrawn="1"/>
        </p:nvSpPr>
        <p:spPr>
          <a:xfrm>
            <a:off x="-1" y="6489700"/>
            <a:ext cx="12192000" cy="3683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p>
        </p:txBody>
      </p:sp>
      <p:sp>
        <p:nvSpPr>
          <p:cNvPr id="10" name="Content Placeholder 9"/>
          <p:cNvSpPr>
            <a:spLocks noGrp="1"/>
          </p:cNvSpPr>
          <p:nvPr>
            <p:ph sz="quarter" idx="13"/>
          </p:nvPr>
        </p:nvSpPr>
        <p:spPr>
          <a:xfrm>
            <a:off x="731837" y="2349500"/>
            <a:ext cx="10728325" cy="3827463"/>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252916770"/>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Column title">
    <p:spTree>
      <p:nvGrpSpPr>
        <p:cNvPr id="1" name=""/>
        <p:cNvGrpSpPr/>
        <p:nvPr/>
      </p:nvGrpSpPr>
      <p:grpSpPr>
        <a:xfrm>
          <a:off x="0" y="0"/>
          <a:ext cx="0" cy="0"/>
          <a:chOff x="0" y="0"/>
          <a:chExt cx="0" cy="0"/>
        </a:xfrm>
      </p:grpSpPr>
      <p:sp>
        <p:nvSpPr>
          <p:cNvPr id="13" name="Slide Number Placeholder 12"/>
          <p:cNvSpPr>
            <a:spLocks noGrp="1"/>
          </p:cNvSpPr>
          <p:nvPr>
            <p:ph type="sldNum" sz="quarter" idx="11"/>
          </p:nvPr>
        </p:nvSpPr>
        <p:spPr/>
        <p:txBody>
          <a:bodyPr/>
          <a:lstStyle/>
          <a:p>
            <a:fld id="{191422C9-2495-47AA-B201-BF726A2B5232}" type="slidenum">
              <a:rPr lang="en-GB" noProof="0" smtClean="0"/>
              <a:pPr/>
              <a:t>‹#›</a:t>
            </a:fld>
            <a:endParaRPr lang="en-GB" noProof="0" dirty="0"/>
          </a:p>
        </p:txBody>
      </p:sp>
      <p:sp>
        <p:nvSpPr>
          <p:cNvPr id="5" name="Content Placeholder 4"/>
          <p:cNvSpPr>
            <a:spLocks noGrp="1"/>
          </p:cNvSpPr>
          <p:nvPr>
            <p:ph sz="quarter" idx="12" hasCustomPrompt="1"/>
          </p:nvPr>
        </p:nvSpPr>
        <p:spPr>
          <a:xfrm>
            <a:off x="335360" y="1604798"/>
            <a:ext cx="11465616" cy="458797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dirty="0"/>
              <a:t>Click to edit text </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Plassholder for tekst 3"/>
          <p:cNvSpPr>
            <a:spLocks noGrp="1"/>
          </p:cNvSpPr>
          <p:nvPr>
            <p:ph type="body" sz="quarter" idx="14" hasCustomPrompt="1"/>
          </p:nvPr>
        </p:nvSpPr>
        <p:spPr>
          <a:xfrm>
            <a:off x="815414" y="6547243"/>
            <a:ext cx="5672015" cy="242147"/>
          </a:xfrm>
        </p:spPr>
        <p:txBody>
          <a:bodyPr lIns="0" tIns="0" rIns="0" bIns="0"/>
          <a:lstStyle>
            <a:lvl1pPr marL="0" marR="0" indent="0" algn="l" defTabSz="1219170" rtl="0" eaLnBrk="1" fontAlgn="base" latinLnBrk="0" hangingPunct="1">
              <a:lnSpc>
                <a:spcPct val="100000"/>
              </a:lnSpc>
              <a:spcBef>
                <a:spcPct val="0"/>
              </a:spcBef>
              <a:spcAft>
                <a:spcPct val="30000"/>
              </a:spcAft>
              <a:buClr>
                <a:schemeClr val="accent1"/>
              </a:buClr>
              <a:buSzTx/>
              <a:buFont typeface="Arial" panose="020B0604020202020204" pitchFamily="34" charset="0"/>
              <a:buNone/>
              <a:tabLst/>
              <a:defRPr sz="1067">
                <a:solidFill>
                  <a:srgbClr val="A6A6A6"/>
                </a:solidFill>
              </a:defRPr>
            </a:lvl1pPr>
          </a:lstStyle>
          <a:p>
            <a:pPr marL="0" marR="0" lvl="0" indent="0" algn="l" defTabSz="1219170" rtl="0" eaLnBrk="1" fontAlgn="base" latinLnBrk="0" hangingPunct="1">
              <a:lnSpc>
                <a:spcPct val="100000"/>
              </a:lnSpc>
              <a:spcBef>
                <a:spcPct val="0"/>
              </a:spcBef>
              <a:spcAft>
                <a:spcPct val="30000"/>
              </a:spcAft>
              <a:buClr>
                <a:schemeClr val="accent1"/>
              </a:buClr>
              <a:buSzTx/>
              <a:buFont typeface="Arial" panose="020B0604020202020204" pitchFamily="34" charset="0"/>
              <a:buNone/>
              <a:tabLst/>
              <a:defRPr/>
            </a:pPr>
            <a:r>
              <a:rPr lang="en-GB" noProof="0" dirty="0"/>
              <a:t>Click to edit: Source</a:t>
            </a:r>
          </a:p>
        </p:txBody>
      </p:sp>
      <p:sp>
        <p:nvSpPr>
          <p:cNvPr id="2" name="Title 1"/>
          <p:cNvSpPr>
            <a:spLocks noGrp="1"/>
          </p:cNvSpPr>
          <p:nvPr>
            <p:ph type="title" hasCustomPrompt="1"/>
          </p:nvPr>
        </p:nvSpPr>
        <p:spPr/>
        <p:txBody>
          <a:bodyPr/>
          <a:lstStyle/>
          <a:p>
            <a:r>
              <a:rPr lang="en-GB" noProof="0" dirty="0"/>
              <a:t>Click to edit title</a:t>
            </a:r>
          </a:p>
        </p:txBody>
      </p:sp>
    </p:spTree>
    <p:extLst>
      <p:ext uri="{BB962C8B-B14F-4D97-AF65-F5344CB8AC3E}">
        <p14:creationId xmlns:p14="http://schemas.microsoft.com/office/powerpoint/2010/main" val="343542217"/>
      </p:ext>
    </p:extLst>
  </p:cSld>
  <p:clrMapOvr>
    <a:masterClrMapping/>
  </p:clrMapOvr>
  <p:extLst>
    <p:ext uri="{DCECCB84-F9BA-43D5-87BE-67443E8EF086}">
      <p15:sldGuideLst xmlns:p15="http://schemas.microsoft.com/office/powerpoint/2012/main">
        <p15:guide id="1" orient="horz" pos="3162">
          <p15:clr>
            <a:srgbClr val="FBAE40"/>
          </p15:clr>
        </p15:guide>
        <p15:guide id="2" pos="288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Skilleark_Produktutvikling_mørkegrønn">
    <p:bg>
      <p:bgPr>
        <a:solidFill>
          <a:schemeClr val="tx2"/>
        </a:solidFill>
        <a:effectLst/>
      </p:bgPr>
    </p:bg>
    <p:spTree>
      <p:nvGrpSpPr>
        <p:cNvPr id="1" name=""/>
        <p:cNvGrpSpPr/>
        <p:nvPr/>
      </p:nvGrpSpPr>
      <p:grpSpPr>
        <a:xfrm>
          <a:off x="0" y="0"/>
          <a:ext cx="0" cy="0"/>
          <a:chOff x="0" y="0"/>
          <a:chExt cx="0" cy="0"/>
        </a:xfrm>
      </p:grpSpPr>
      <p:pic>
        <p:nvPicPr>
          <p:cNvPr id="26" name="Bilde 25" descr="Et bilde som inneholder stereo, enhet&#10;&#10;Automatisk generert beskrivelse">
            <a:extLst>
              <a:ext uri="{FF2B5EF4-FFF2-40B4-BE49-F238E27FC236}">
                <a16:creationId xmlns:a16="http://schemas.microsoft.com/office/drawing/2014/main" id="{714693BA-FCE5-CC44-9C53-FE228B66AB3C}"/>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a:stretch/>
        </p:blipFill>
        <p:spPr>
          <a:xfrm>
            <a:off x="6442075" y="0"/>
            <a:ext cx="5688725" cy="6858000"/>
          </a:xfrm>
          <a:prstGeom prst="rect">
            <a:avLst/>
          </a:prstGeom>
        </p:spPr>
      </p:pic>
      <p:sp>
        <p:nvSpPr>
          <p:cNvPr id="4" name="Plassholder for dato 3">
            <a:extLst>
              <a:ext uri="{FF2B5EF4-FFF2-40B4-BE49-F238E27FC236}">
                <a16:creationId xmlns:a16="http://schemas.microsoft.com/office/drawing/2014/main" id="{3A655C67-7156-084E-B6FF-0C9DFAB79985}"/>
              </a:ext>
            </a:extLst>
          </p:cNvPr>
          <p:cNvSpPr>
            <a:spLocks noGrp="1"/>
          </p:cNvSpPr>
          <p:nvPr>
            <p:ph type="dt" sz="half" idx="10"/>
          </p:nvPr>
        </p:nvSpPr>
        <p:spPr/>
        <p:txBody>
          <a:bodyPr/>
          <a:lstStyle>
            <a:lvl1pPr>
              <a:defRPr>
                <a:solidFill>
                  <a:schemeClr val="bg1"/>
                </a:solidFill>
              </a:defRPr>
            </a:lvl1pPr>
          </a:lstStyle>
          <a:p>
            <a:fld id="{A09C7BFE-763B-8B4C-AFBE-6A810488F10A}" type="datetime1">
              <a:rPr lang="nb-NO" smtClean="0"/>
              <a:t>08.06.2021</a:t>
            </a:fld>
            <a:endParaRPr lang="nb-NO" dirty="0"/>
          </a:p>
        </p:txBody>
      </p:sp>
      <p:sp>
        <p:nvSpPr>
          <p:cNvPr id="5" name="Plassholder for bunntekst 4">
            <a:extLst>
              <a:ext uri="{FF2B5EF4-FFF2-40B4-BE49-F238E27FC236}">
                <a16:creationId xmlns:a16="http://schemas.microsoft.com/office/drawing/2014/main" id="{2FC6CA06-AA15-D94D-9884-BE89569FD851}"/>
              </a:ext>
            </a:extLst>
          </p:cNvPr>
          <p:cNvSpPr>
            <a:spLocks noGrp="1"/>
          </p:cNvSpPr>
          <p:nvPr>
            <p:ph type="ftr" sz="quarter" idx="11"/>
          </p:nvPr>
        </p:nvSpPr>
        <p:spPr/>
        <p:txBody>
          <a:bodyPr/>
          <a:lstStyle>
            <a:lvl1pPr>
              <a:defRPr>
                <a:solidFill>
                  <a:schemeClr val="bg1"/>
                </a:solidFill>
              </a:defRPr>
            </a:lvl1pPr>
          </a:lstStyle>
          <a:p>
            <a:endParaRPr lang="nb-NO" dirty="0"/>
          </a:p>
        </p:txBody>
      </p:sp>
      <p:sp>
        <p:nvSpPr>
          <p:cNvPr id="6" name="Plassholder for lysbildenummer 5">
            <a:extLst>
              <a:ext uri="{FF2B5EF4-FFF2-40B4-BE49-F238E27FC236}">
                <a16:creationId xmlns:a16="http://schemas.microsoft.com/office/drawing/2014/main" id="{CB6A696F-A50F-3F41-91E3-3D2FB1608316}"/>
              </a:ext>
            </a:extLst>
          </p:cNvPr>
          <p:cNvSpPr>
            <a:spLocks noGrp="1"/>
          </p:cNvSpPr>
          <p:nvPr>
            <p:ph type="sldNum" sz="quarter" idx="12"/>
          </p:nvPr>
        </p:nvSpPr>
        <p:spPr/>
        <p:txBody>
          <a:bodyPr/>
          <a:lstStyle>
            <a:lvl1pPr>
              <a:defRPr>
                <a:solidFill>
                  <a:schemeClr val="bg1"/>
                </a:solidFill>
              </a:defRPr>
            </a:lvl1pPr>
          </a:lstStyle>
          <a:p>
            <a:fld id="{FC5C7D9A-D8CE-5040-B63F-E70A4C227CF6}" type="slidenum">
              <a:rPr lang="nb-NO" smtClean="0"/>
              <a:pPr/>
              <a:t>‹#›</a:t>
            </a:fld>
            <a:endParaRPr lang="nb-NO" dirty="0"/>
          </a:p>
        </p:txBody>
      </p:sp>
      <p:sp>
        <p:nvSpPr>
          <p:cNvPr id="24" name="Tittel 1">
            <a:extLst>
              <a:ext uri="{FF2B5EF4-FFF2-40B4-BE49-F238E27FC236}">
                <a16:creationId xmlns:a16="http://schemas.microsoft.com/office/drawing/2014/main" id="{7E4E7485-D807-074D-975A-8D16B4FC0E04}"/>
              </a:ext>
            </a:extLst>
          </p:cNvPr>
          <p:cNvSpPr>
            <a:spLocks noGrp="1"/>
          </p:cNvSpPr>
          <p:nvPr>
            <p:ph type="title"/>
          </p:nvPr>
        </p:nvSpPr>
        <p:spPr>
          <a:xfrm>
            <a:off x="831850" y="1822450"/>
            <a:ext cx="5186363" cy="2058172"/>
          </a:xfrm>
        </p:spPr>
        <p:txBody>
          <a:bodyPr anchor="b">
            <a:noAutofit/>
          </a:bodyPr>
          <a:lstStyle>
            <a:lvl1pPr>
              <a:defRPr sz="2800">
                <a:solidFill>
                  <a:schemeClr val="bg1"/>
                </a:solidFill>
              </a:defRPr>
            </a:lvl1pPr>
          </a:lstStyle>
          <a:p>
            <a:r>
              <a:rPr lang="en-GB" dirty="0"/>
              <a:t>Click to edit Master title style</a:t>
            </a:r>
            <a:endParaRPr lang="nb-NO" dirty="0"/>
          </a:p>
        </p:txBody>
      </p:sp>
      <p:sp>
        <p:nvSpPr>
          <p:cNvPr id="25" name="Plassholder for tekst 2">
            <a:extLst>
              <a:ext uri="{FF2B5EF4-FFF2-40B4-BE49-F238E27FC236}">
                <a16:creationId xmlns:a16="http://schemas.microsoft.com/office/drawing/2014/main" id="{C3271472-C184-B34A-89E1-910B33C793F5}"/>
              </a:ext>
            </a:extLst>
          </p:cNvPr>
          <p:cNvSpPr>
            <a:spLocks noGrp="1"/>
          </p:cNvSpPr>
          <p:nvPr>
            <p:ph type="body" idx="1"/>
          </p:nvPr>
        </p:nvSpPr>
        <p:spPr>
          <a:xfrm>
            <a:off x="839788" y="4104724"/>
            <a:ext cx="5178425" cy="1932443"/>
          </a:xfrm>
          <a:prstGeom prst="rect">
            <a:avLst/>
          </a:prstGeom>
        </p:spPr>
        <p:txBody>
          <a:bodyPr>
            <a:noAutofit/>
          </a:bodyPr>
          <a:lstStyle>
            <a:lvl1pPr marL="0" indent="0">
              <a:buFontTx/>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pic>
        <p:nvPicPr>
          <p:cNvPr id="27" name="Bilde 26">
            <a:extLst>
              <a:ext uri="{FF2B5EF4-FFF2-40B4-BE49-F238E27FC236}">
                <a16:creationId xmlns:a16="http://schemas.microsoft.com/office/drawing/2014/main" id="{167B0403-609E-7746-8CFB-64C3127DD1B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838200" y="356747"/>
            <a:ext cx="2399034" cy="703262"/>
          </a:xfrm>
          <a:prstGeom prst="rect">
            <a:avLst/>
          </a:prstGeom>
        </p:spPr>
      </p:pic>
      <p:grpSp>
        <p:nvGrpSpPr>
          <p:cNvPr id="35" name="Gruppe 34">
            <a:extLst>
              <a:ext uri="{FF2B5EF4-FFF2-40B4-BE49-F238E27FC236}">
                <a16:creationId xmlns:a16="http://schemas.microsoft.com/office/drawing/2014/main" id="{7B9537D6-1CDC-5A4E-BFAE-C7E10CA140A9}"/>
              </a:ext>
            </a:extLst>
          </p:cNvPr>
          <p:cNvGrpSpPr/>
          <p:nvPr userDrawn="1"/>
        </p:nvGrpSpPr>
        <p:grpSpPr>
          <a:xfrm>
            <a:off x="8857867" y="2411159"/>
            <a:ext cx="2939756" cy="3163029"/>
            <a:chOff x="8282426" y="1852167"/>
            <a:chExt cx="4013200" cy="4318000"/>
          </a:xfrm>
        </p:grpSpPr>
        <p:pic>
          <p:nvPicPr>
            <p:cNvPr id="28" name="Grafikk 27">
              <a:extLst>
                <a:ext uri="{FF2B5EF4-FFF2-40B4-BE49-F238E27FC236}">
                  <a16:creationId xmlns:a16="http://schemas.microsoft.com/office/drawing/2014/main" id="{BF065C0A-1EC9-094D-8B78-98E397ECA44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282426" y="1852167"/>
              <a:ext cx="4013200" cy="4318000"/>
            </a:xfrm>
            <a:prstGeom prst="rect">
              <a:avLst/>
            </a:prstGeom>
          </p:spPr>
        </p:pic>
        <p:pic>
          <p:nvPicPr>
            <p:cNvPr id="3" name="Bilde 2" descr="Et bilde som inneholder tegning, tallerken, lys&#10;&#10;Automatisk generert beskrivelse">
              <a:extLst>
                <a:ext uri="{FF2B5EF4-FFF2-40B4-BE49-F238E27FC236}">
                  <a16:creationId xmlns:a16="http://schemas.microsoft.com/office/drawing/2014/main" id="{F644EECC-AD02-994A-9B60-72F2F317A8C9}"/>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8842102" y="2968961"/>
              <a:ext cx="2893847" cy="1870770"/>
            </a:xfrm>
            <a:prstGeom prst="rect">
              <a:avLst/>
            </a:prstGeom>
          </p:spPr>
        </p:pic>
      </p:grpSp>
    </p:spTree>
    <p:extLst>
      <p:ext uri="{BB962C8B-B14F-4D97-AF65-F5344CB8AC3E}">
        <p14:creationId xmlns:p14="http://schemas.microsoft.com/office/powerpoint/2010/main" val="2330345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Skilleark_Produktutvikling_gul">
    <p:bg>
      <p:bgPr>
        <a:solidFill>
          <a:schemeClr val="accent2"/>
        </a:solidFill>
        <a:effectLst/>
      </p:bgPr>
    </p:bg>
    <p:spTree>
      <p:nvGrpSpPr>
        <p:cNvPr id="1" name=""/>
        <p:cNvGrpSpPr/>
        <p:nvPr/>
      </p:nvGrpSpPr>
      <p:grpSpPr>
        <a:xfrm>
          <a:off x="0" y="0"/>
          <a:ext cx="0" cy="0"/>
          <a:chOff x="0" y="0"/>
          <a:chExt cx="0" cy="0"/>
        </a:xfrm>
      </p:grpSpPr>
      <p:sp>
        <p:nvSpPr>
          <p:cNvPr id="11" name="Tittel 1">
            <a:extLst>
              <a:ext uri="{FF2B5EF4-FFF2-40B4-BE49-F238E27FC236}">
                <a16:creationId xmlns:a16="http://schemas.microsoft.com/office/drawing/2014/main" id="{AFC25D6E-B004-E249-8360-909D7B869601}"/>
              </a:ext>
            </a:extLst>
          </p:cNvPr>
          <p:cNvSpPr>
            <a:spLocks noGrp="1"/>
          </p:cNvSpPr>
          <p:nvPr>
            <p:ph type="title"/>
          </p:nvPr>
        </p:nvSpPr>
        <p:spPr>
          <a:xfrm>
            <a:off x="831850" y="1822450"/>
            <a:ext cx="5186363" cy="2058172"/>
          </a:xfrm>
        </p:spPr>
        <p:txBody>
          <a:bodyPr anchor="b">
            <a:noAutofit/>
          </a:bodyPr>
          <a:lstStyle>
            <a:lvl1pPr>
              <a:defRPr sz="4400">
                <a:solidFill>
                  <a:schemeClr val="tx2"/>
                </a:solidFill>
              </a:defRPr>
            </a:lvl1pPr>
          </a:lstStyle>
          <a:p>
            <a:r>
              <a:rPr lang="en-GB" dirty="0"/>
              <a:t>Click to edit Master title style</a:t>
            </a:r>
            <a:endParaRPr lang="nb-NO" dirty="0"/>
          </a:p>
        </p:txBody>
      </p:sp>
      <p:sp>
        <p:nvSpPr>
          <p:cNvPr id="12" name="Plassholder for tekst 2">
            <a:extLst>
              <a:ext uri="{FF2B5EF4-FFF2-40B4-BE49-F238E27FC236}">
                <a16:creationId xmlns:a16="http://schemas.microsoft.com/office/drawing/2014/main" id="{8C0C1A2A-3413-8C44-829A-18D0570A1672}"/>
              </a:ext>
            </a:extLst>
          </p:cNvPr>
          <p:cNvSpPr>
            <a:spLocks noGrp="1"/>
          </p:cNvSpPr>
          <p:nvPr>
            <p:ph type="body" idx="1"/>
          </p:nvPr>
        </p:nvSpPr>
        <p:spPr>
          <a:xfrm>
            <a:off x="839788" y="4104724"/>
            <a:ext cx="5178425" cy="1957939"/>
          </a:xfrm>
          <a:prstGeom prst="rect">
            <a:avLst/>
          </a:prstGeom>
        </p:spPr>
        <p:txBody>
          <a:bodyPr>
            <a:noAutofit/>
          </a:bodyPr>
          <a:lstStyle>
            <a:lvl1pPr marL="0" indent="0">
              <a:buFontTx/>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pic>
        <p:nvPicPr>
          <p:cNvPr id="13" name="Bilde 12" descr="Et bilde som inneholder stereo, enhet&#10;&#10;Automatisk generert beskrivelse">
            <a:extLst>
              <a:ext uri="{FF2B5EF4-FFF2-40B4-BE49-F238E27FC236}">
                <a16:creationId xmlns:a16="http://schemas.microsoft.com/office/drawing/2014/main" id="{42EF4D71-9028-9946-A235-A3B40C573947}"/>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a:stretch/>
        </p:blipFill>
        <p:spPr>
          <a:xfrm>
            <a:off x="6442075" y="0"/>
            <a:ext cx="5749925" cy="6858000"/>
          </a:xfrm>
          <a:prstGeom prst="rect">
            <a:avLst/>
          </a:prstGeom>
        </p:spPr>
      </p:pic>
      <p:grpSp>
        <p:nvGrpSpPr>
          <p:cNvPr id="14" name="Gruppe 13">
            <a:extLst>
              <a:ext uri="{FF2B5EF4-FFF2-40B4-BE49-F238E27FC236}">
                <a16:creationId xmlns:a16="http://schemas.microsoft.com/office/drawing/2014/main" id="{A20A45D5-4303-424A-94C8-831345A8D934}"/>
              </a:ext>
            </a:extLst>
          </p:cNvPr>
          <p:cNvGrpSpPr/>
          <p:nvPr userDrawn="1"/>
        </p:nvGrpSpPr>
        <p:grpSpPr>
          <a:xfrm>
            <a:off x="8919067" y="2411159"/>
            <a:ext cx="2939756" cy="3163029"/>
            <a:chOff x="8282426" y="1852167"/>
            <a:chExt cx="4013200" cy="4318000"/>
          </a:xfrm>
          <a:solidFill>
            <a:schemeClr val="tx2"/>
          </a:solidFill>
        </p:grpSpPr>
        <p:pic>
          <p:nvPicPr>
            <p:cNvPr id="15" name="Grafikk 14">
              <a:extLst>
                <a:ext uri="{FF2B5EF4-FFF2-40B4-BE49-F238E27FC236}">
                  <a16:creationId xmlns:a16="http://schemas.microsoft.com/office/drawing/2014/main" id="{B38E85F7-FBB7-374D-B0B4-289F47E808C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282426" y="1852167"/>
              <a:ext cx="4013200" cy="4318000"/>
            </a:xfrm>
            <a:prstGeom prst="rect">
              <a:avLst/>
            </a:prstGeom>
          </p:spPr>
        </p:pic>
        <p:pic>
          <p:nvPicPr>
            <p:cNvPr id="16" name="Bilde 15" descr="Et bilde som inneholder tegning, tallerken, lys&#10;&#10;Automatisk generert beskrivelse">
              <a:extLst>
                <a:ext uri="{FF2B5EF4-FFF2-40B4-BE49-F238E27FC236}">
                  <a16:creationId xmlns:a16="http://schemas.microsoft.com/office/drawing/2014/main" id="{CD26AFB3-4148-654C-9FD0-1E6D6CBCB9C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8842102" y="2968961"/>
              <a:ext cx="2893847" cy="1870770"/>
            </a:xfrm>
            <a:prstGeom prst="rect">
              <a:avLst/>
            </a:prstGeom>
            <a:grpFill/>
          </p:spPr>
        </p:pic>
      </p:grpSp>
    </p:spTree>
    <p:extLst>
      <p:ext uri="{BB962C8B-B14F-4D97-AF65-F5344CB8AC3E}">
        <p14:creationId xmlns:p14="http://schemas.microsoft.com/office/powerpoint/2010/main" val="1399338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Skilleark_Produktutvikling_blå">
    <p:bg>
      <p:bgPr>
        <a:solidFill>
          <a:schemeClr val="accent3"/>
        </a:solidFill>
        <a:effectLst/>
      </p:bgPr>
    </p:bg>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3A655C67-7156-084E-B6FF-0C9DFAB79985}"/>
              </a:ext>
            </a:extLst>
          </p:cNvPr>
          <p:cNvSpPr>
            <a:spLocks noGrp="1"/>
          </p:cNvSpPr>
          <p:nvPr>
            <p:ph type="dt" sz="half" idx="10"/>
          </p:nvPr>
        </p:nvSpPr>
        <p:spPr/>
        <p:txBody>
          <a:bodyPr/>
          <a:lstStyle>
            <a:lvl1pPr>
              <a:defRPr>
                <a:solidFill>
                  <a:schemeClr val="bg1"/>
                </a:solidFill>
              </a:defRPr>
            </a:lvl1pPr>
          </a:lstStyle>
          <a:p>
            <a:fld id="{8D65075F-7884-E14C-BA13-8D17D546C7C5}" type="datetime1">
              <a:rPr lang="nb-NO" smtClean="0"/>
              <a:t>08.06.2021</a:t>
            </a:fld>
            <a:endParaRPr lang="nb-NO" dirty="0"/>
          </a:p>
        </p:txBody>
      </p:sp>
      <p:sp>
        <p:nvSpPr>
          <p:cNvPr id="5" name="Plassholder for bunntekst 4">
            <a:extLst>
              <a:ext uri="{FF2B5EF4-FFF2-40B4-BE49-F238E27FC236}">
                <a16:creationId xmlns:a16="http://schemas.microsoft.com/office/drawing/2014/main" id="{2FC6CA06-AA15-D94D-9884-BE89569FD851}"/>
              </a:ext>
            </a:extLst>
          </p:cNvPr>
          <p:cNvSpPr>
            <a:spLocks noGrp="1"/>
          </p:cNvSpPr>
          <p:nvPr>
            <p:ph type="ftr" sz="quarter" idx="11"/>
          </p:nvPr>
        </p:nvSpPr>
        <p:spPr/>
        <p:txBody>
          <a:bodyPr/>
          <a:lstStyle>
            <a:lvl1pPr>
              <a:defRPr>
                <a:solidFill>
                  <a:schemeClr val="bg1"/>
                </a:solidFill>
              </a:defRPr>
            </a:lvl1pPr>
          </a:lstStyle>
          <a:p>
            <a:endParaRPr lang="nb-NO" dirty="0"/>
          </a:p>
        </p:txBody>
      </p:sp>
      <p:sp>
        <p:nvSpPr>
          <p:cNvPr id="6" name="Plassholder for lysbildenummer 5">
            <a:extLst>
              <a:ext uri="{FF2B5EF4-FFF2-40B4-BE49-F238E27FC236}">
                <a16:creationId xmlns:a16="http://schemas.microsoft.com/office/drawing/2014/main" id="{CB6A696F-A50F-3F41-91E3-3D2FB1608316}"/>
              </a:ext>
            </a:extLst>
          </p:cNvPr>
          <p:cNvSpPr>
            <a:spLocks noGrp="1"/>
          </p:cNvSpPr>
          <p:nvPr>
            <p:ph type="sldNum" sz="quarter" idx="12"/>
          </p:nvPr>
        </p:nvSpPr>
        <p:spPr/>
        <p:txBody>
          <a:bodyPr/>
          <a:lstStyle>
            <a:lvl1pPr>
              <a:defRPr>
                <a:solidFill>
                  <a:schemeClr val="bg1"/>
                </a:solidFill>
              </a:defRPr>
            </a:lvl1pPr>
          </a:lstStyle>
          <a:p>
            <a:fld id="{FC5C7D9A-D8CE-5040-B63F-E70A4C227CF6}" type="slidenum">
              <a:rPr lang="nb-NO" smtClean="0"/>
              <a:pPr/>
              <a:t>‹#›</a:t>
            </a:fld>
            <a:endParaRPr lang="nb-NO" dirty="0"/>
          </a:p>
        </p:txBody>
      </p:sp>
      <p:pic>
        <p:nvPicPr>
          <p:cNvPr id="10" name="Bilde 9">
            <a:extLst>
              <a:ext uri="{FF2B5EF4-FFF2-40B4-BE49-F238E27FC236}">
                <a16:creationId xmlns:a16="http://schemas.microsoft.com/office/drawing/2014/main" id="{99A473A4-7194-E44D-8B06-CD98BCD3A87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838200" y="356747"/>
            <a:ext cx="2399034" cy="703262"/>
          </a:xfrm>
          <a:prstGeom prst="rect">
            <a:avLst/>
          </a:prstGeom>
        </p:spPr>
      </p:pic>
      <p:sp>
        <p:nvSpPr>
          <p:cNvPr id="13" name="Tittel 1">
            <a:extLst>
              <a:ext uri="{FF2B5EF4-FFF2-40B4-BE49-F238E27FC236}">
                <a16:creationId xmlns:a16="http://schemas.microsoft.com/office/drawing/2014/main" id="{3830B046-235D-B243-861F-620E13705EA3}"/>
              </a:ext>
            </a:extLst>
          </p:cNvPr>
          <p:cNvSpPr>
            <a:spLocks noGrp="1"/>
          </p:cNvSpPr>
          <p:nvPr>
            <p:ph type="title"/>
          </p:nvPr>
        </p:nvSpPr>
        <p:spPr>
          <a:xfrm>
            <a:off x="831850" y="1822450"/>
            <a:ext cx="5186363" cy="2058172"/>
          </a:xfrm>
        </p:spPr>
        <p:txBody>
          <a:bodyPr anchor="b">
            <a:noAutofit/>
          </a:bodyPr>
          <a:lstStyle>
            <a:lvl1pPr>
              <a:defRPr sz="2800">
                <a:solidFill>
                  <a:schemeClr val="bg1"/>
                </a:solidFill>
              </a:defRPr>
            </a:lvl1pPr>
          </a:lstStyle>
          <a:p>
            <a:r>
              <a:rPr lang="en-GB" dirty="0"/>
              <a:t>Click to edit Master title style</a:t>
            </a:r>
            <a:endParaRPr lang="nb-NO" dirty="0"/>
          </a:p>
        </p:txBody>
      </p:sp>
      <p:sp>
        <p:nvSpPr>
          <p:cNvPr id="14" name="Plassholder for tekst 2">
            <a:extLst>
              <a:ext uri="{FF2B5EF4-FFF2-40B4-BE49-F238E27FC236}">
                <a16:creationId xmlns:a16="http://schemas.microsoft.com/office/drawing/2014/main" id="{AFECA5CD-8C20-DC4E-AC57-06A7D256F477}"/>
              </a:ext>
            </a:extLst>
          </p:cNvPr>
          <p:cNvSpPr>
            <a:spLocks noGrp="1"/>
          </p:cNvSpPr>
          <p:nvPr>
            <p:ph type="body" idx="1"/>
          </p:nvPr>
        </p:nvSpPr>
        <p:spPr>
          <a:xfrm>
            <a:off x="839788" y="4104724"/>
            <a:ext cx="5178425" cy="1932443"/>
          </a:xfrm>
          <a:prstGeom prst="rect">
            <a:avLst/>
          </a:prstGeom>
        </p:spPr>
        <p:txBody>
          <a:bodyPr>
            <a:noAutofit/>
          </a:bodyPr>
          <a:lstStyle>
            <a:lvl1pPr marL="0" indent="0">
              <a:buFontTx/>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pic>
        <p:nvPicPr>
          <p:cNvPr id="15" name="Bilde 14" descr="Et bilde som inneholder stereo, enhet&#10;&#10;Automatisk generert beskrivelse">
            <a:extLst>
              <a:ext uri="{FF2B5EF4-FFF2-40B4-BE49-F238E27FC236}">
                <a16:creationId xmlns:a16="http://schemas.microsoft.com/office/drawing/2014/main" id="{F11CED8D-083F-0C48-9ACA-F5E59BF61D62}"/>
              </a:ext>
            </a:extLst>
          </p:cNvPr>
          <p:cNvPicPr>
            <a:picLocks noChangeAspect="1"/>
          </p:cNvPicPr>
          <p:nvPr userDrawn="1"/>
        </p:nvPicPr>
        <p:blipFill rotWithShape="1">
          <a:blip r:embed="rId3" cstate="screen">
            <a:alphaModFix amt="20000"/>
            <a:extLst>
              <a:ext uri="{28A0092B-C50C-407E-A947-70E740481C1C}">
                <a14:useLocalDpi xmlns:a14="http://schemas.microsoft.com/office/drawing/2010/main"/>
              </a:ext>
            </a:extLst>
          </a:blip>
          <a:srcRect/>
          <a:stretch/>
        </p:blipFill>
        <p:spPr>
          <a:xfrm>
            <a:off x="6442075" y="0"/>
            <a:ext cx="5688725" cy="6858000"/>
          </a:xfrm>
          <a:prstGeom prst="rect">
            <a:avLst/>
          </a:prstGeom>
        </p:spPr>
      </p:pic>
      <p:grpSp>
        <p:nvGrpSpPr>
          <p:cNvPr id="16" name="Gruppe 15">
            <a:extLst>
              <a:ext uri="{FF2B5EF4-FFF2-40B4-BE49-F238E27FC236}">
                <a16:creationId xmlns:a16="http://schemas.microsoft.com/office/drawing/2014/main" id="{4EAEF9AF-4D1D-9B49-BB26-C30A1FBB079A}"/>
              </a:ext>
            </a:extLst>
          </p:cNvPr>
          <p:cNvGrpSpPr/>
          <p:nvPr userDrawn="1"/>
        </p:nvGrpSpPr>
        <p:grpSpPr>
          <a:xfrm>
            <a:off x="8857867" y="2411159"/>
            <a:ext cx="2939756" cy="3163029"/>
            <a:chOff x="8282426" y="1852167"/>
            <a:chExt cx="4013200" cy="4318000"/>
          </a:xfrm>
          <a:solidFill>
            <a:schemeClr val="tx2"/>
          </a:solidFill>
        </p:grpSpPr>
        <p:pic>
          <p:nvPicPr>
            <p:cNvPr id="17" name="Grafikk 16">
              <a:extLst>
                <a:ext uri="{FF2B5EF4-FFF2-40B4-BE49-F238E27FC236}">
                  <a16:creationId xmlns:a16="http://schemas.microsoft.com/office/drawing/2014/main" id="{D19458FF-B747-034C-994E-D642BC80635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282426" y="1852167"/>
              <a:ext cx="4013200" cy="4318000"/>
            </a:xfrm>
            <a:prstGeom prst="rect">
              <a:avLst/>
            </a:prstGeom>
          </p:spPr>
        </p:pic>
        <p:pic>
          <p:nvPicPr>
            <p:cNvPr id="18" name="Bilde 17" descr="Et bilde som inneholder tegning, tallerken, lys&#10;&#10;Automatisk generert beskrivelse">
              <a:extLst>
                <a:ext uri="{FF2B5EF4-FFF2-40B4-BE49-F238E27FC236}">
                  <a16:creationId xmlns:a16="http://schemas.microsoft.com/office/drawing/2014/main" id="{7F72DC5C-C497-CD4E-A62D-86DE737A564B}"/>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8842102" y="2968961"/>
              <a:ext cx="2893847" cy="1870770"/>
            </a:xfrm>
            <a:prstGeom prst="rect">
              <a:avLst/>
            </a:prstGeom>
            <a:grpFill/>
          </p:spPr>
        </p:pic>
      </p:grpSp>
    </p:spTree>
    <p:extLst>
      <p:ext uri="{BB962C8B-B14F-4D97-AF65-F5344CB8AC3E}">
        <p14:creationId xmlns:p14="http://schemas.microsoft.com/office/powerpoint/2010/main" val="2757537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tel og innhold_hvit">
    <p:bg>
      <p:bgPr>
        <a:solidFill>
          <a:schemeClr val="bg1"/>
        </a:solidFill>
        <a:effectLst/>
      </p:bgPr>
    </p:bg>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9A583CD5-F91B-C941-973E-4DC108ACE548}"/>
              </a:ext>
            </a:extLst>
          </p:cNvPr>
          <p:cNvSpPr>
            <a:spLocks noGrp="1"/>
          </p:cNvSpPr>
          <p:nvPr>
            <p:ph type="dt" sz="half" idx="10"/>
          </p:nvPr>
        </p:nvSpPr>
        <p:spPr/>
        <p:txBody>
          <a:bodyPr/>
          <a:lstStyle/>
          <a:p>
            <a:fld id="{ED29AA46-5807-4C4F-AEFB-152E815A58A6}" type="datetime1">
              <a:rPr lang="nb-NO" smtClean="0"/>
              <a:t>08.06.2021</a:t>
            </a:fld>
            <a:endParaRPr lang="nb-NO" dirty="0"/>
          </a:p>
        </p:txBody>
      </p:sp>
      <p:sp>
        <p:nvSpPr>
          <p:cNvPr id="5" name="Plassholder for bunntekst 4">
            <a:extLst>
              <a:ext uri="{FF2B5EF4-FFF2-40B4-BE49-F238E27FC236}">
                <a16:creationId xmlns:a16="http://schemas.microsoft.com/office/drawing/2014/main" id="{22BEA4AD-FE83-E943-AB56-F3D587252D45}"/>
              </a:ext>
            </a:extLst>
          </p:cNvPr>
          <p:cNvSpPr>
            <a:spLocks noGrp="1"/>
          </p:cNvSpPr>
          <p:nvPr>
            <p:ph type="ftr" sz="quarter" idx="11"/>
          </p:nvPr>
        </p:nvSpPr>
        <p:spPr/>
        <p:txBody>
          <a:bodyPr/>
          <a:lstStyle/>
          <a:p>
            <a:endParaRPr lang="nb-NO" dirty="0"/>
          </a:p>
        </p:txBody>
      </p:sp>
      <p:sp>
        <p:nvSpPr>
          <p:cNvPr id="6" name="Plassholder for lysbildenummer 5">
            <a:extLst>
              <a:ext uri="{FF2B5EF4-FFF2-40B4-BE49-F238E27FC236}">
                <a16:creationId xmlns:a16="http://schemas.microsoft.com/office/drawing/2014/main" id="{278AF414-71B5-2443-A301-A9C6EC393EE0}"/>
              </a:ext>
            </a:extLst>
          </p:cNvPr>
          <p:cNvSpPr>
            <a:spLocks noGrp="1"/>
          </p:cNvSpPr>
          <p:nvPr>
            <p:ph type="sldNum" sz="quarter" idx="12"/>
          </p:nvPr>
        </p:nvSpPr>
        <p:spPr/>
        <p:txBody>
          <a:bodyPr/>
          <a:lstStyle/>
          <a:p>
            <a:fld id="{FC5C7D9A-D8CE-5040-B63F-E70A4C227CF6}" type="slidenum">
              <a:rPr lang="nb-NO" smtClean="0"/>
              <a:t>‹#›</a:t>
            </a:fld>
            <a:endParaRPr lang="nb-NO" dirty="0"/>
          </a:p>
        </p:txBody>
      </p:sp>
      <p:sp>
        <p:nvSpPr>
          <p:cNvPr id="8" name="Plassholder for tittel 1">
            <a:extLst>
              <a:ext uri="{FF2B5EF4-FFF2-40B4-BE49-F238E27FC236}">
                <a16:creationId xmlns:a16="http://schemas.microsoft.com/office/drawing/2014/main" id="{3BF26A12-8911-384B-843B-80BE7C9E0B7C}"/>
              </a:ext>
            </a:extLst>
          </p:cNvPr>
          <p:cNvSpPr>
            <a:spLocks noGrp="1"/>
          </p:cNvSpPr>
          <p:nvPr>
            <p:ph type="title"/>
          </p:nvPr>
        </p:nvSpPr>
        <p:spPr>
          <a:xfrm>
            <a:off x="838200" y="365125"/>
            <a:ext cx="8106295" cy="760162"/>
          </a:xfrm>
          <a:prstGeom prst="rect">
            <a:avLst/>
          </a:prstGeom>
        </p:spPr>
        <p:txBody>
          <a:bodyPr vert="horz" lIns="0" tIns="0" rIns="0" bIns="0" rtlCol="0" anchor="ctr">
            <a:noAutofit/>
          </a:bodyPr>
          <a:lstStyle/>
          <a:p>
            <a:r>
              <a:rPr lang="nb-NO" dirty="0"/>
              <a:t>Klikk for å redigere tittelstil</a:t>
            </a:r>
          </a:p>
        </p:txBody>
      </p:sp>
      <p:sp>
        <p:nvSpPr>
          <p:cNvPr id="3" name="Plassholder for innhold 2">
            <a:extLst>
              <a:ext uri="{FF2B5EF4-FFF2-40B4-BE49-F238E27FC236}">
                <a16:creationId xmlns:a16="http://schemas.microsoft.com/office/drawing/2014/main" id="{1AC49C63-B040-F74C-8B2F-53202E33EE11}"/>
              </a:ext>
            </a:extLst>
          </p:cNvPr>
          <p:cNvSpPr>
            <a:spLocks noGrp="1"/>
          </p:cNvSpPr>
          <p:nvPr>
            <p:ph sz="quarter" idx="13"/>
          </p:nvPr>
        </p:nvSpPr>
        <p:spPr>
          <a:xfrm>
            <a:off x="838200" y="1822450"/>
            <a:ext cx="10793413" cy="4240213"/>
          </a:xfrm>
        </p:spPr>
        <p:txBody>
          <a:bodyPr/>
          <a:lstStyle/>
          <a:p>
            <a:pPr lvl="0"/>
            <a:r>
              <a:rPr lang="en-GB"/>
              <a:t>Click to edit Master text styles</a:t>
            </a:r>
          </a:p>
        </p:txBody>
      </p:sp>
    </p:spTree>
    <p:extLst>
      <p:ext uri="{BB962C8B-B14F-4D97-AF65-F5344CB8AC3E}">
        <p14:creationId xmlns:p14="http://schemas.microsoft.com/office/powerpoint/2010/main" val="1859410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Skilleark_Gjennvinning_mørkegrønn">
    <p:bg>
      <p:bgPr>
        <a:solidFill>
          <a:schemeClr val="tx2"/>
        </a:solidFill>
        <a:effectLst/>
      </p:bgPr>
    </p:bg>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3A655C67-7156-084E-B6FF-0C9DFAB79985}"/>
              </a:ext>
            </a:extLst>
          </p:cNvPr>
          <p:cNvSpPr>
            <a:spLocks noGrp="1"/>
          </p:cNvSpPr>
          <p:nvPr>
            <p:ph type="dt" sz="half" idx="10"/>
          </p:nvPr>
        </p:nvSpPr>
        <p:spPr/>
        <p:txBody>
          <a:bodyPr/>
          <a:lstStyle>
            <a:lvl1pPr>
              <a:defRPr>
                <a:solidFill>
                  <a:schemeClr val="bg2"/>
                </a:solidFill>
              </a:defRPr>
            </a:lvl1pPr>
          </a:lstStyle>
          <a:p>
            <a:fld id="{16D6C1E0-5291-1E4D-95C3-0067270264CD}" type="datetime1">
              <a:rPr lang="nb-NO" smtClean="0"/>
              <a:t>08.06.2021</a:t>
            </a:fld>
            <a:endParaRPr lang="nb-NO" dirty="0"/>
          </a:p>
        </p:txBody>
      </p:sp>
      <p:sp>
        <p:nvSpPr>
          <p:cNvPr id="5" name="Plassholder for bunntekst 4">
            <a:extLst>
              <a:ext uri="{FF2B5EF4-FFF2-40B4-BE49-F238E27FC236}">
                <a16:creationId xmlns:a16="http://schemas.microsoft.com/office/drawing/2014/main" id="{2FC6CA06-AA15-D94D-9884-BE89569FD851}"/>
              </a:ext>
            </a:extLst>
          </p:cNvPr>
          <p:cNvSpPr>
            <a:spLocks noGrp="1"/>
          </p:cNvSpPr>
          <p:nvPr>
            <p:ph type="ftr" sz="quarter" idx="11"/>
          </p:nvPr>
        </p:nvSpPr>
        <p:spPr/>
        <p:txBody>
          <a:bodyPr/>
          <a:lstStyle>
            <a:lvl1pPr>
              <a:defRPr>
                <a:solidFill>
                  <a:schemeClr val="bg2"/>
                </a:solidFill>
              </a:defRPr>
            </a:lvl1pPr>
          </a:lstStyle>
          <a:p>
            <a:endParaRPr lang="nb-NO" dirty="0"/>
          </a:p>
        </p:txBody>
      </p:sp>
      <p:sp>
        <p:nvSpPr>
          <p:cNvPr id="6" name="Plassholder for lysbildenummer 5">
            <a:extLst>
              <a:ext uri="{FF2B5EF4-FFF2-40B4-BE49-F238E27FC236}">
                <a16:creationId xmlns:a16="http://schemas.microsoft.com/office/drawing/2014/main" id="{CB6A696F-A50F-3F41-91E3-3D2FB1608316}"/>
              </a:ext>
            </a:extLst>
          </p:cNvPr>
          <p:cNvSpPr>
            <a:spLocks noGrp="1"/>
          </p:cNvSpPr>
          <p:nvPr>
            <p:ph type="sldNum" sz="quarter" idx="12"/>
          </p:nvPr>
        </p:nvSpPr>
        <p:spPr/>
        <p:txBody>
          <a:bodyPr/>
          <a:lstStyle>
            <a:lvl1pPr>
              <a:defRPr>
                <a:solidFill>
                  <a:schemeClr val="bg2"/>
                </a:solidFill>
              </a:defRPr>
            </a:lvl1pPr>
          </a:lstStyle>
          <a:p>
            <a:fld id="{FC5C7D9A-D8CE-5040-B63F-E70A4C227CF6}" type="slidenum">
              <a:rPr lang="nb-NO" smtClean="0"/>
              <a:pPr/>
              <a:t>‹#›</a:t>
            </a:fld>
            <a:endParaRPr lang="nb-NO" dirty="0"/>
          </a:p>
        </p:txBody>
      </p:sp>
      <p:sp>
        <p:nvSpPr>
          <p:cNvPr id="10" name="Tittel 1">
            <a:extLst>
              <a:ext uri="{FF2B5EF4-FFF2-40B4-BE49-F238E27FC236}">
                <a16:creationId xmlns:a16="http://schemas.microsoft.com/office/drawing/2014/main" id="{C48C80A7-51E2-C140-AAD7-F40D6BCBA101}"/>
              </a:ext>
            </a:extLst>
          </p:cNvPr>
          <p:cNvSpPr>
            <a:spLocks noGrp="1"/>
          </p:cNvSpPr>
          <p:nvPr>
            <p:ph type="title"/>
          </p:nvPr>
        </p:nvSpPr>
        <p:spPr>
          <a:xfrm>
            <a:off x="831850" y="1822450"/>
            <a:ext cx="10799762" cy="807499"/>
          </a:xfrm>
          <a:prstGeom prst="rect">
            <a:avLst/>
          </a:prstGeom>
        </p:spPr>
        <p:txBody>
          <a:bodyPr anchor="b">
            <a:noAutofit/>
          </a:bodyPr>
          <a:lstStyle>
            <a:lvl1pPr>
              <a:defRPr sz="2800">
                <a:solidFill>
                  <a:schemeClr val="bg1"/>
                </a:solidFill>
              </a:defRPr>
            </a:lvl1pPr>
          </a:lstStyle>
          <a:p>
            <a:r>
              <a:rPr lang="nb-NO" dirty="0"/>
              <a:t>Klikk for å redigere tittelstil</a:t>
            </a:r>
          </a:p>
        </p:txBody>
      </p:sp>
      <p:sp>
        <p:nvSpPr>
          <p:cNvPr id="11" name="Plassholder for tekst 2">
            <a:extLst>
              <a:ext uri="{FF2B5EF4-FFF2-40B4-BE49-F238E27FC236}">
                <a16:creationId xmlns:a16="http://schemas.microsoft.com/office/drawing/2014/main" id="{51545550-2C6E-B248-8E35-1AA03240CF1A}"/>
              </a:ext>
            </a:extLst>
          </p:cNvPr>
          <p:cNvSpPr>
            <a:spLocks noGrp="1"/>
          </p:cNvSpPr>
          <p:nvPr>
            <p:ph type="body" idx="1"/>
          </p:nvPr>
        </p:nvSpPr>
        <p:spPr>
          <a:xfrm>
            <a:off x="839788" y="2772561"/>
            <a:ext cx="7545008" cy="3455202"/>
          </a:xfrm>
          <a:prstGeom prst="rect">
            <a:avLst/>
          </a:prstGeom>
        </p:spPr>
        <p:txBody>
          <a:bodyPr>
            <a:noAutofit/>
          </a:bodyPr>
          <a:lstStyle>
            <a:lvl1pPr marL="0" indent="0">
              <a:buFontTx/>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pic>
        <p:nvPicPr>
          <p:cNvPr id="8" name="Bilde 7">
            <a:extLst>
              <a:ext uri="{FF2B5EF4-FFF2-40B4-BE49-F238E27FC236}">
                <a16:creationId xmlns:a16="http://schemas.microsoft.com/office/drawing/2014/main" id="{F0A97F07-2929-7A45-BA2C-A9611E8176C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838200" y="356747"/>
            <a:ext cx="2399034" cy="703262"/>
          </a:xfrm>
          <a:prstGeom prst="rect">
            <a:avLst/>
          </a:prstGeom>
        </p:spPr>
      </p:pic>
    </p:spTree>
    <p:extLst>
      <p:ext uri="{BB962C8B-B14F-4D97-AF65-F5344CB8AC3E}">
        <p14:creationId xmlns:p14="http://schemas.microsoft.com/office/powerpoint/2010/main" val="3446729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killeark_Gjennvinning_lime">
    <p:bg>
      <p:bgPr>
        <a:solidFill>
          <a:schemeClr val="accent4"/>
        </a:solidFill>
        <a:effectLst/>
      </p:bgPr>
    </p:bg>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3A655C67-7156-084E-B6FF-0C9DFAB79985}"/>
              </a:ext>
            </a:extLst>
          </p:cNvPr>
          <p:cNvSpPr>
            <a:spLocks noGrp="1"/>
          </p:cNvSpPr>
          <p:nvPr>
            <p:ph type="dt" sz="half" idx="10"/>
          </p:nvPr>
        </p:nvSpPr>
        <p:spPr/>
        <p:txBody>
          <a:bodyPr/>
          <a:lstStyle>
            <a:lvl1pPr>
              <a:defRPr>
                <a:solidFill>
                  <a:schemeClr val="tx2"/>
                </a:solidFill>
              </a:defRPr>
            </a:lvl1pPr>
          </a:lstStyle>
          <a:p>
            <a:fld id="{88458747-2EA1-A748-9DC9-8FE7F5B70833}" type="datetime1">
              <a:rPr lang="nb-NO" smtClean="0"/>
              <a:pPr/>
              <a:t>08.06.2021</a:t>
            </a:fld>
            <a:endParaRPr lang="nb-NO" dirty="0"/>
          </a:p>
        </p:txBody>
      </p:sp>
      <p:sp>
        <p:nvSpPr>
          <p:cNvPr id="5" name="Plassholder for bunntekst 4">
            <a:extLst>
              <a:ext uri="{FF2B5EF4-FFF2-40B4-BE49-F238E27FC236}">
                <a16:creationId xmlns:a16="http://schemas.microsoft.com/office/drawing/2014/main" id="{2FC6CA06-AA15-D94D-9884-BE89569FD851}"/>
              </a:ext>
            </a:extLst>
          </p:cNvPr>
          <p:cNvSpPr>
            <a:spLocks noGrp="1"/>
          </p:cNvSpPr>
          <p:nvPr>
            <p:ph type="ftr" sz="quarter" idx="11"/>
          </p:nvPr>
        </p:nvSpPr>
        <p:spPr/>
        <p:txBody>
          <a:bodyPr/>
          <a:lstStyle>
            <a:lvl1pPr>
              <a:defRPr>
                <a:solidFill>
                  <a:schemeClr val="tx2"/>
                </a:solidFill>
              </a:defRPr>
            </a:lvl1pPr>
          </a:lstStyle>
          <a:p>
            <a:endParaRPr lang="nb-NO" dirty="0"/>
          </a:p>
        </p:txBody>
      </p:sp>
      <p:sp>
        <p:nvSpPr>
          <p:cNvPr id="6" name="Plassholder for lysbildenummer 5">
            <a:extLst>
              <a:ext uri="{FF2B5EF4-FFF2-40B4-BE49-F238E27FC236}">
                <a16:creationId xmlns:a16="http://schemas.microsoft.com/office/drawing/2014/main" id="{CB6A696F-A50F-3F41-91E3-3D2FB1608316}"/>
              </a:ext>
            </a:extLst>
          </p:cNvPr>
          <p:cNvSpPr>
            <a:spLocks noGrp="1"/>
          </p:cNvSpPr>
          <p:nvPr>
            <p:ph type="sldNum" sz="quarter" idx="12"/>
          </p:nvPr>
        </p:nvSpPr>
        <p:spPr/>
        <p:txBody>
          <a:bodyPr/>
          <a:lstStyle>
            <a:lvl1pPr>
              <a:defRPr>
                <a:solidFill>
                  <a:schemeClr val="tx2"/>
                </a:solidFill>
              </a:defRPr>
            </a:lvl1pPr>
          </a:lstStyle>
          <a:p>
            <a:fld id="{FC5C7D9A-D8CE-5040-B63F-E70A4C227CF6}" type="slidenum">
              <a:rPr lang="nb-NO" smtClean="0"/>
              <a:pPr/>
              <a:t>‹#›</a:t>
            </a:fld>
            <a:endParaRPr lang="nb-NO" dirty="0"/>
          </a:p>
        </p:txBody>
      </p:sp>
      <p:sp>
        <p:nvSpPr>
          <p:cNvPr id="10" name="Tittel 1">
            <a:extLst>
              <a:ext uri="{FF2B5EF4-FFF2-40B4-BE49-F238E27FC236}">
                <a16:creationId xmlns:a16="http://schemas.microsoft.com/office/drawing/2014/main" id="{5B5486D5-43C5-914A-B8EC-642E46A62D5A}"/>
              </a:ext>
            </a:extLst>
          </p:cNvPr>
          <p:cNvSpPr>
            <a:spLocks noGrp="1"/>
          </p:cNvSpPr>
          <p:nvPr>
            <p:ph type="title"/>
          </p:nvPr>
        </p:nvSpPr>
        <p:spPr>
          <a:xfrm>
            <a:off x="831850" y="1822450"/>
            <a:ext cx="10799762" cy="807499"/>
          </a:xfrm>
          <a:prstGeom prst="rect">
            <a:avLst/>
          </a:prstGeom>
        </p:spPr>
        <p:txBody>
          <a:bodyPr anchor="b">
            <a:noAutofit/>
          </a:bodyPr>
          <a:lstStyle>
            <a:lvl1pPr>
              <a:defRPr sz="2800">
                <a:solidFill>
                  <a:schemeClr val="tx2"/>
                </a:solidFill>
              </a:defRPr>
            </a:lvl1pPr>
          </a:lstStyle>
          <a:p>
            <a:r>
              <a:rPr lang="nb-NO" dirty="0"/>
              <a:t>Klikk for å redigere tittelstil</a:t>
            </a:r>
          </a:p>
        </p:txBody>
      </p:sp>
      <p:sp>
        <p:nvSpPr>
          <p:cNvPr id="11" name="Plassholder for tekst 2">
            <a:extLst>
              <a:ext uri="{FF2B5EF4-FFF2-40B4-BE49-F238E27FC236}">
                <a16:creationId xmlns:a16="http://schemas.microsoft.com/office/drawing/2014/main" id="{0E40F755-654B-7742-9D1F-35AF04EBDEF1}"/>
              </a:ext>
            </a:extLst>
          </p:cNvPr>
          <p:cNvSpPr>
            <a:spLocks noGrp="1"/>
          </p:cNvSpPr>
          <p:nvPr>
            <p:ph type="body" idx="1"/>
          </p:nvPr>
        </p:nvSpPr>
        <p:spPr>
          <a:xfrm>
            <a:off x="839788" y="2772561"/>
            <a:ext cx="7545008" cy="3455202"/>
          </a:xfrm>
          <a:prstGeom prst="rect">
            <a:avLst/>
          </a:prstGeom>
        </p:spPr>
        <p:txBody>
          <a:bodyPr>
            <a:noAutofit/>
          </a:bodyPr>
          <a:lstStyle>
            <a:lvl1pPr marL="0" indent="0">
              <a:buFontTx/>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2157996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Skilleark_Gjennvinning_blå">
    <p:bg>
      <p:bgPr>
        <a:solidFill>
          <a:schemeClr val="accent3"/>
        </a:solidFill>
        <a:effectLst/>
      </p:bgPr>
    </p:bg>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3A655C67-7156-084E-B6FF-0C9DFAB79985}"/>
              </a:ext>
            </a:extLst>
          </p:cNvPr>
          <p:cNvSpPr>
            <a:spLocks noGrp="1"/>
          </p:cNvSpPr>
          <p:nvPr>
            <p:ph type="dt" sz="half" idx="10"/>
          </p:nvPr>
        </p:nvSpPr>
        <p:spPr/>
        <p:txBody>
          <a:bodyPr/>
          <a:lstStyle>
            <a:lvl1pPr>
              <a:defRPr>
                <a:solidFill>
                  <a:schemeClr val="bg2"/>
                </a:solidFill>
              </a:defRPr>
            </a:lvl1pPr>
          </a:lstStyle>
          <a:p>
            <a:fld id="{6D1B9AC8-56AE-2049-8C4D-D7F1C8F2D2D6}" type="datetime1">
              <a:rPr lang="nb-NO" smtClean="0"/>
              <a:t>08.06.2021</a:t>
            </a:fld>
            <a:endParaRPr lang="nb-NO" dirty="0"/>
          </a:p>
        </p:txBody>
      </p:sp>
      <p:sp>
        <p:nvSpPr>
          <p:cNvPr id="5" name="Plassholder for bunntekst 4">
            <a:extLst>
              <a:ext uri="{FF2B5EF4-FFF2-40B4-BE49-F238E27FC236}">
                <a16:creationId xmlns:a16="http://schemas.microsoft.com/office/drawing/2014/main" id="{2FC6CA06-AA15-D94D-9884-BE89569FD851}"/>
              </a:ext>
            </a:extLst>
          </p:cNvPr>
          <p:cNvSpPr>
            <a:spLocks noGrp="1"/>
          </p:cNvSpPr>
          <p:nvPr>
            <p:ph type="ftr" sz="quarter" idx="11"/>
          </p:nvPr>
        </p:nvSpPr>
        <p:spPr/>
        <p:txBody>
          <a:bodyPr/>
          <a:lstStyle>
            <a:lvl1pPr>
              <a:defRPr>
                <a:solidFill>
                  <a:schemeClr val="bg2"/>
                </a:solidFill>
              </a:defRPr>
            </a:lvl1pPr>
          </a:lstStyle>
          <a:p>
            <a:endParaRPr lang="nb-NO" dirty="0"/>
          </a:p>
        </p:txBody>
      </p:sp>
      <p:sp>
        <p:nvSpPr>
          <p:cNvPr id="6" name="Plassholder for lysbildenummer 5">
            <a:extLst>
              <a:ext uri="{FF2B5EF4-FFF2-40B4-BE49-F238E27FC236}">
                <a16:creationId xmlns:a16="http://schemas.microsoft.com/office/drawing/2014/main" id="{CB6A696F-A50F-3F41-91E3-3D2FB1608316}"/>
              </a:ext>
            </a:extLst>
          </p:cNvPr>
          <p:cNvSpPr>
            <a:spLocks noGrp="1"/>
          </p:cNvSpPr>
          <p:nvPr>
            <p:ph type="sldNum" sz="quarter" idx="12"/>
          </p:nvPr>
        </p:nvSpPr>
        <p:spPr/>
        <p:txBody>
          <a:bodyPr/>
          <a:lstStyle>
            <a:lvl1pPr>
              <a:defRPr>
                <a:solidFill>
                  <a:schemeClr val="bg2"/>
                </a:solidFill>
              </a:defRPr>
            </a:lvl1pPr>
          </a:lstStyle>
          <a:p>
            <a:fld id="{FC5C7D9A-D8CE-5040-B63F-E70A4C227CF6}" type="slidenum">
              <a:rPr lang="nb-NO" smtClean="0"/>
              <a:pPr/>
              <a:t>‹#›</a:t>
            </a:fld>
            <a:endParaRPr lang="nb-NO" dirty="0"/>
          </a:p>
        </p:txBody>
      </p:sp>
      <p:sp>
        <p:nvSpPr>
          <p:cNvPr id="11" name="Tittel 1">
            <a:extLst>
              <a:ext uri="{FF2B5EF4-FFF2-40B4-BE49-F238E27FC236}">
                <a16:creationId xmlns:a16="http://schemas.microsoft.com/office/drawing/2014/main" id="{328EB19D-4076-B749-9471-4FC4A1F18E78}"/>
              </a:ext>
            </a:extLst>
          </p:cNvPr>
          <p:cNvSpPr>
            <a:spLocks noGrp="1"/>
          </p:cNvSpPr>
          <p:nvPr>
            <p:ph type="title"/>
          </p:nvPr>
        </p:nvSpPr>
        <p:spPr>
          <a:xfrm>
            <a:off x="831850" y="1822450"/>
            <a:ext cx="10799762" cy="807499"/>
          </a:xfrm>
          <a:prstGeom prst="rect">
            <a:avLst/>
          </a:prstGeom>
        </p:spPr>
        <p:txBody>
          <a:bodyPr anchor="b">
            <a:noAutofit/>
          </a:bodyPr>
          <a:lstStyle>
            <a:lvl1pPr>
              <a:defRPr sz="2800">
                <a:solidFill>
                  <a:schemeClr val="bg1"/>
                </a:solidFill>
              </a:defRPr>
            </a:lvl1pPr>
          </a:lstStyle>
          <a:p>
            <a:r>
              <a:rPr lang="nb-NO" dirty="0"/>
              <a:t>Klikk for å redigere tittelstil</a:t>
            </a:r>
          </a:p>
        </p:txBody>
      </p:sp>
      <p:sp>
        <p:nvSpPr>
          <p:cNvPr id="12" name="Plassholder for tekst 2">
            <a:extLst>
              <a:ext uri="{FF2B5EF4-FFF2-40B4-BE49-F238E27FC236}">
                <a16:creationId xmlns:a16="http://schemas.microsoft.com/office/drawing/2014/main" id="{9C31382D-EF05-2946-9813-FAE9C893285D}"/>
              </a:ext>
            </a:extLst>
          </p:cNvPr>
          <p:cNvSpPr>
            <a:spLocks noGrp="1"/>
          </p:cNvSpPr>
          <p:nvPr>
            <p:ph type="body" idx="1"/>
          </p:nvPr>
        </p:nvSpPr>
        <p:spPr>
          <a:xfrm>
            <a:off x="839788" y="2772561"/>
            <a:ext cx="7545008" cy="3455202"/>
          </a:xfrm>
          <a:prstGeom prst="rect">
            <a:avLst/>
          </a:prstGeom>
        </p:spPr>
        <p:txBody>
          <a:bodyPr>
            <a:noAutofit/>
          </a:bodyPr>
          <a:lstStyle>
            <a:lvl1pPr marL="0" indent="0">
              <a:buFontTx/>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pic>
        <p:nvPicPr>
          <p:cNvPr id="9" name="Bilde 8">
            <a:extLst>
              <a:ext uri="{FF2B5EF4-FFF2-40B4-BE49-F238E27FC236}">
                <a16:creationId xmlns:a16="http://schemas.microsoft.com/office/drawing/2014/main" id="{22235E88-2304-DB4D-ABB2-314F9B5BE4B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838200" y="356747"/>
            <a:ext cx="2399034" cy="703262"/>
          </a:xfrm>
          <a:prstGeom prst="rect">
            <a:avLst/>
          </a:prstGeom>
        </p:spPr>
      </p:pic>
    </p:spTree>
    <p:extLst>
      <p:ext uri="{BB962C8B-B14F-4D97-AF65-F5344CB8AC3E}">
        <p14:creationId xmlns:p14="http://schemas.microsoft.com/office/powerpoint/2010/main" val="82559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Skilleark_Digitalisering_mørkegrønn">
    <p:bg>
      <p:bgPr>
        <a:solidFill>
          <a:schemeClr val="tx2"/>
        </a:solidFill>
        <a:effectLst/>
      </p:bgPr>
    </p:bg>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3A655C67-7156-084E-B6FF-0C9DFAB79985}"/>
              </a:ext>
            </a:extLst>
          </p:cNvPr>
          <p:cNvSpPr>
            <a:spLocks noGrp="1"/>
          </p:cNvSpPr>
          <p:nvPr>
            <p:ph type="dt" sz="half" idx="10"/>
          </p:nvPr>
        </p:nvSpPr>
        <p:spPr/>
        <p:txBody>
          <a:bodyPr/>
          <a:lstStyle>
            <a:lvl1pPr>
              <a:defRPr>
                <a:solidFill>
                  <a:schemeClr val="bg1"/>
                </a:solidFill>
              </a:defRPr>
            </a:lvl1pPr>
          </a:lstStyle>
          <a:p>
            <a:fld id="{5F7F02F9-F4D4-3640-BEDD-5852C6CD5F7D}" type="datetime1">
              <a:rPr lang="nb-NO" smtClean="0"/>
              <a:t>08.06.2021</a:t>
            </a:fld>
            <a:endParaRPr lang="nb-NO" dirty="0"/>
          </a:p>
        </p:txBody>
      </p:sp>
      <p:sp>
        <p:nvSpPr>
          <p:cNvPr id="5" name="Plassholder for bunntekst 4">
            <a:extLst>
              <a:ext uri="{FF2B5EF4-FFF2-40B4-BE49-F238E27FC236}">
                <a16:creationId xmlns:a16="http://schemas.microsoft.com/office/drawing/2014/main" id="{2FC6CA06-AA15-D94D-9884-BE89569FD851}"/>
              </a:ext>
            </a:extLst>
          </p:cNvPr>
          <p:cNvSpPr>
            <a:spLocks noGrp="1"/>
          </p:cNvSpPr>
          <p:nvPr>
            <p:ph type="ftr" sz="quarter" idx="11"/>
          </p:nvPr>
        </p:nvSpPr>
        <p:spPr/>
        <p:txBody>
          <a:bodyPr/>
          <a:lstStyle>
            <a:lvl1pPr>
              <a:defRPr>
                <a:solidFill>
                  <a:schemeClr val="bg1"/>
                </a:solidFill>
              </a:defRPr>
            </a:lvl1pPr>
          </a:lstStyle>
          <a:p>
            <a:endParaRPr lang="nb-NO" dirty="0"/>
          </a:p>
        </p:txBody>
      </p:sp>
      <p:sp>
        <p:nvSpPr>
          <p:cNvPr id="6" name="Plassholder for lysbildenummer 5">
            <a:extLst>
              <a:ext uri="{FF2B5EF4-FFF2-40B4-BE49-F238E27FC236}">
                <a16:creationId xmlns:a16="http://schemas.microsoft.com/office/drawing/2014/main" id="{CB6A696F-A50F-3F41-91E3-3D2FB1608316}"/>
              </a:ext>
            </a:extLst>
          </p:cNvPr>
          <p:cNvSpPr>
            <a:spLocks noGrp="1"/>
          </p:cNvSpPr>
          <p:nvPr>
            <p:ph type="sldNum" sz="quarter" idx="12"/>
          </p:nvPr>
        </p:nvSpPr>
        <p:spPr/>
        <p:txBody>
          <a:bodyPr/>
          <a:lstStyle>
            <a:lvl1pPr>
              <a:defRPr>
                <a:solidFill>
                  <a:schemeClr val="bg1"/>
                </a:solidFill>
              </a:defRPr>
            </a:lvl1pPr>
          </a:lstStyle>
          <a:p>
            <a:fld id="{FC5C7D9A-D8CE-5040-B63F-E70A4C227CF6}" type="slidenum">
              <a:rPr lang="nb-NO" smtClean="0"/>
              <a:pPr/>
              <a:t>‹#›</a:t>
            </a:fld>
            <a:endParaRPr lang="nb-NO" dirty="0"/>
          </a:p>
        </p:txBody>
      </p:sp>
      <p:sp>
        <p:nvSpPr>
          <p:cNvPr id="9" name="Tittel 1">
            <a:extLst>
              <a:ext uri="{FF2B5EF4-FFF2-40B4-BE49-F238E27FC236}">
                <a16:creationId xmlns:a16="http://schemas.microsoft.com/office/drawing/2014/main" id="{773581B8-ECB8-0A42-B9AB-F45E01E58306}"/>
              </a:ext>
            </a:extLst>
          </p:cNvPr>
          <p:cNvSpPr>
            <a:spLocks noGrp="1"/>
          </p:cNvSpPr>
          <p:nvPr>
            <p:ph type="title"/>
          </p:nvPr>
        </p:nvSpPr>
        <p:spPr>
          <a:xfrm>
            <a:off x="831850" y="1822450"/>
            <a:ext cx="10799762" cy="807499"/>
          </a:xfrm>
          <a:prstGeom prst="rect">
            <a:avLst/>
          </a:prstGeom>
        </p:spPr>
        <p:txBody>
          <a:bodyPr anchor="b">
            <a:noAutofit/>
          </a:bodyPr>
          <a:lstStyle>
            <a:lvl1pPr>
              <a:defRPr sz="2800">
                <a:solidFill>
                  <a:schemeClr val="bg1"/>
                </a:solidFill>
              </a:defRPr>
            </a:lvl1pPr>
          </a:lstStyle>
          <a:p>
            <a:r>
              <a:rPr lang="nb-NO" dirty="0"/>
              <a:t>Klikk for å redigere tittelstil</a:t>
            </a:r>
          </a:p>
        </p:txBody>
      </p:sp>
      <p:sp>
        <p:nvSpPr>
          <p:cNvPr id="10" name="Plassholder for tekst 2">
            <a:extLst>
              <a:ext uri="{FF2B5EF4-FFF2-40B4-BE49-F238E27FC236}">
                <a16:creationId xmlns:a16="http://schemas.microsoft.com/office/drawing/2014/main" id="{2008007C-B57D-DD44-B3B3-EDFE5ACEDE40}"/>
              </a:ext>
            </a:extLst>
          </p:cNvPr>
          <p:cNvSpPr>
            <a:spLocks noGrp="1"/>
          </p:cNvSpPr>
          <p:nvPr>
            <p:ph type="body" idx="1"/>
          </p:nvPr>
        </p:nvSpPr>
        <p:spPr>
          <a:xfrm>
            <a:off x="839788" y="2772561"/>
            <a:ext cx="7545008" cy="3455202"/>
          </a:xfrm>
          <a:prstGeom prst="rect">
            <a:avLst/>
          </a:prstGeom>
        </p:spPr>
        <p:txBody>
          <a:bodyPr>
            <a:noAutofit/>
          </a:bodyPr>
          <a:lstStyle>
            <a:lvl1pPr marL="0" indent="0">
              <a:buFontTx/>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pic>
        <p:nvPicPr>
          <p:cNvPr id="8" name="Bilde 7">
            <a:extLst>
              <a:ext uri="{FF2B5EF4-FFF2-40B4-BE49-F238E27FC236}">
                <a16:creationId xmlns:a16="http://schemas.microsoft.com/office/drawing/2014/main" id="{B7E1D292-800E-2246-B241-7BEAD2BE4D1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838200" y="356747"/>
            <a:ext cx="2399034" cy="703262"/>
          </a:xfrm>
          <a:prstGeom prst="rect">
            <a:avLst/>
          </a:prstGeom>
        </p:spPr>
      </p:pic>
    </p:spTree>
    <p:extLst>
      <p:ext uri="{BB962C8B-B14F-4D97-AF65-F5344CB8AC3E}">
        <p14:creationId xmlns:p14="http://schemas.microsoft.com/office/powerpoint/2010/main" val="1934650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killeark_Digitalisering_grønn">
    <p:bg>
      <p:bgPr>
        <a:solidFill>
          <a:schemeClr val="accent6"/>
        </a:solidFill>
        <a:effectLst/>
      </p:bgPr>
    </p:bg>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3A655C67-7156-084E-B6FF-0C9DFAB79985}"/>
              </a:ext>
            </a:extLst>
          </p:cNvPr>
          <p:cNvSpPr>
            <a:spLocks noGrp="1"/>
          </p:cNvSpPr>
          <p:nvPr>
            <p:ph type="dt" sz="half" idx="10"/>
          </p:nvPr>
        </p:nvSpPr>
        <p:spPr/>
        <p:txBody>
          <a:bodyPr/>
          <a:lstStyle>
            <a:lvl1pPr>
              <a:defRPr>
                <a:solidFill>
                  <a:schemeClr val="bg1"/>
                </a:solidFill>
              </a:defRPr>
            </a:lvl1pPr>
          </a:lstStyle>
          <a:p>
            <a:fld id="{476B78E6-6EF1-AA4E-95B4-C0BDB00AE4E9}" type="datetime1">
              <a:rPr lang="nb-NO" smtClean="0"/>
              <a:t>08.06.2021</a:t>
            </a:fld>
            <a:endParaRPr lang="nb-NO" dirty="0"/>
          </a:p>
        </p:txBody>
      </p:sp>
      <p:sp>
        <p:nvSpPr>
          <p:cNvPr id="5" name="Plassholder for bunntekst 4">
            <a:extLst>
              <a:ext uri="{FF2B5EF4-FFF2-40B4-BE49-F238E27FC236}">
                <a16:creationId xmlns:a16="http://schemas.microsoft.com/office/drawing/2014/main" id="{2FC6CA06-AA15-D94D-9884-BE89569FD851}"/>
              </a:ext>
            </a:extLst>
          </p:cNvPr>
          <p:cNvSpPr>
            <a:spLocks noGrp="1"/>
          </p:cNvSpPr>
          <p:nvPr>
            <p:ph type="ftr" sz="quarter" idx="11"/>
          </p:nvPr>
        </p:nvSpPr>
        <p:spPr/>
        <p:txBody>
          <a:bodyPr/>
          <a:lstStyle>
            <a:lvl1pPr>
              <a:defRPr>
                <a:solidFill>
                  <a:schemeClr val="bg1"/>
                </a:solidFill>
              </a:defRPr>
            </a:lvl1pPr>
          </a:lstStyle>
          <a:p>
            <a:endParaRPr lang="nb-NO" dirty="0"/>
          </a:p>
        </p:txBody>
      </p:sp>
      <p:sp>
        <p:nvSpPr>
          <p:cNvPr id="6" name="Plassholder for lysbildenummer 5">
            <a:extLst>
              <a:ext uri="{FF2B5EF4-FFF2-40B4-BE49-F238E27FC236}">
                <a16:creationId xmlns:a16="http://schemas.microsoft.com/office/drawing/2014/main" id="{CB6A696F-A50F-3F41-91E3-3D2FB1608316}"/>
              </a:ext>
            </a:extLst>
          </p:cNvPr>
          <p:cNvSpPr>
            <a:spLocks noGrp="1"/>
          </p:cNvSpPr>
          <p:nvPr>
            <p:ph type="sldNum" sz="quarter" idx="12"/>
          </p:nvPr>
        </p:nvSpPr>
        <p:spPr/>
        <p:txBody>
          <a:bodyPr/>
          <a:lstStyle>
            <a:lvl1pPr>
              <a:defRPr>
                <a:solidFill>
                  <a:schemeClr val="bg1"/>
                </a:solidFill>
              </a:defRPr>
            </a:lvl1pPr>
          </a:lstStyle>
          <a:p>
            <a:fld id="{FC5C7D9A-D8CE-5040-B63F-E70A4C227CF6}" type="slidenum">
              <a:rPr lang="nb-NO" smtClean="0"/>
              <a:pPr/>
              <a:t>‹#›</a:t>
            </a:fld>
            <a:endParaRPr lang="nb-NO" dirty="0"/>
          </a:p>
        </p:txBody>
      </p:sp>
      <p:sp>
        <p:nvSpPr>
          <p:cNvPr id="9" name="Tittel 1">
            <a:extLst>
              <a:ext uri="{FF2B5EF4-FFF2-40B4-BE49-F238E27FC236}">
                <a16:creationId xmlns:a16="http://schemas.microsoft.com/office/drawing/2014/main" id="{0305CA32-488A-F648-8820-398D38ABC8B0}"/>
              </a:ext>
            </a:extLst>
          </p:cNvPr>
          <p:cNvSpPr>
            <a:spLocks noGrp="1"/>
          </p:cNvSpPr>
          <p:nvPr>
            <p:ph type="title"/>
          </p:nvPr>
        </p:nvSpPr>
        <p:spPr>
          <a:xfrm>
            <a:off x="831850" y="1822450"/>
            <a:ext cx="10799762" cy="807499"/>
          </a:xfrm>
          <a:prstGeom prst="rect">
            <a:avLst/>
          </a:prstGeom>
        </p:spPr>
        <p:txBody>
          <a:bodyPr anchor="b">
            <a:noAutofit/>
          </a:bodyPr>
          <a:lstStyle>
            <a:lvl1pPr>
              <a:defRPr sz="2800">
                <a:solidFill>
                  <a:schemeClr val="bg1"/>
                </a:solidFill>
              </a:defRPr>
            </a:lvl1pPr>
          </a:lstStyle>
          <a:p>
            <a:r>
              <a:rPr lang="nb-NO" dirty="0"/>
              <a:t>Klikk for å redigere tittelstil</a:t>
            </a:r>
          </a:p>
        </p:txBody>
      </p:sp>
      <p:sp>
        <p:nvSpPr>
          <p:cNvPr id="10" name="Plassholder for tekst 2">
            <a:extLst>
              <a:ext uri="{FF2B5EF4-FFF2-40B4-BE49-F238E27FC236}">
                <a16:creationId xmlns:a16="http://schemas.microsoft.com/office/drawing/2014/main" id="{B7524057-4C6B-6945-A329-B5EF746CD045}"/>
              </a:ext>
            </a:extLst>
          </p:cNvPr>
          <p:cNvSpPr>
            <a:spLocks noGrp="1"/>
          </p:cNvSpPr>
          <p:nvPr>
            <p:ph type="body" idx="1"/>
          </p:nvPr>
        </p:nvSpPr>
        <p:spPr>
          <a:xfrm>
            <a:off x="839788" y="2772561"/>
            <a:ext cx="7545008" cy="3455202"/>
          </a:xfrm>
          <a:prstGeom prst="rect">
            <a:avLst/>
          </a:prstGeom>
        </p:spPr>
        <p:txBody>
          <a:bodyPr>
            <a:noAutofit/>
          </a:bodyPr>
          <a:lstStyle>
            <a:lvl1pPr marL="0" indent="0">
              <a:buFontTx/>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386180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killeark_Digitalisering_gul">
    <p:bg>
      <p:bgPr>
        <a:solidFill>
          <a:schemeClr val="accent2"/>
        </a:solidFill>
        <a:effectLst/>
      </p:bgPr>
    </p:bg>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3A655C67-7156-084E-B6FF-0C9DFAB79985}"/>
              </a:ext>
            </a:extLst>
          </p:cNvPr>
          <p:cNvSpPr>
            <a:spLocks noGrp="1"/>
          </p:cNvSpPr>
          <p:nvPr>
            <p:ph type="dt" sz="half" idx="10"/>
          </p:nvPr>
        </p:nvSpPr>
        <p:spPr/>
        <p:txBody>
          <a:bodyPr/>
          <a:lstStyle>
            <a:lvl1pPr>
              <a:defRPr>
                <a:solidFill>
                  <a:schemeClr val="bg1"/>
                </a:solidFill>
              </a:defRPr>
            </a:lvl1pPr>
          </a:lstStyle>
          <a:p>
            <a:fld id="{6DD69033-F678-FB45-BA36-62CC0469C6A4}" type="datetime1">
              <a:rPr lang="nb-NO" smtClean="0"/>
              <a:t>08.06.2021</a:t>
            </a:fld>
            <a:endParaRPr lang="nb-NO" dirty="0"/>
          </a:p>
        </p:txBody>
      </p:sp>
      <p:sp>
        <p:nvSpPr>
          <p:cNvPr id="5" name="Plassholder for bunntekst 4">
            <a:extLst>
              <a:ext uri="{FF2B5EF4-FFF2-40B4-BE49-F238E27FC236}">
                <a16:creationId xmlns:a16="http://schemas.microsoft.com/office/drawing/2014/main" id="{2FC6CA06-AA15-D94D-9884-BE89569FD851}"/>
              </a:ext>
            </a:extLst>
          </p:cNvPr>
          <p:cNvSpPr>
            <a:spLocks noGrp="1"/>
          </p:cNvSpPr>
          <p:nvPr>
            <p:ph type="ftr" sz="quarter" idx="11"/>
          </p:nvPr>
        </p:nvSpPr>
        <p:spPr/>
        <p:txBody>
          <a:bodyPr/>
          <a:lstStyle>
            <a:lvl1pPr>
              <a:defRPr>
                <a:solidFill>
                  <a:schemeClr val="bg1"/>
                </a:solidFill>
              </a:defRPr>
            </a:lvl1pPr>
          </a:lstStyle>
          <a:p>
            <a:endParaRPr lang="nb-NO" dirty="0"/>
          </a:p>
        </p:txBody>
      </p:sp>
      <p:sp>
        <p:nvSpPr>
          <p:cNvPr id="6" name="Plassholder for lysbildenummer 5">
            <a:extLst>
              <a:ext uri="{FF2B5EF4-FFF2-40B4-BE49-F238E27FC236}">
                <a16:creationId xmlns:a16="http://schemas.microsoft.com/office/drawing/2014/main" id="{CB6A696F-A50F-3F41-91E3-3D2FB1608316}"/>
              </a:ext>
            </a:extLst>
          </p:cNvPr>
          <p:cNvSpPr>
            <a:spLocks noGrp="1"/>
          </p:cNvSpPr>
          <p:nvPr>
            <p:ph type="sldNum" sz="quarter" idx="12"/>
          </p:nvPr>
        </p:nvSpPr>
        <p:spPr/>
        <p:txBody>
          <a:bodyPr/>
          <a:lstStyle>
            <a:lvl1pPr>
              <a:defRPr>
                <a:solidFill>
                  <a:schemeClr val="bg1"/>
                </a:solidFill>
              </a:defRPr>
            </a:lvl1pPr>
          </a:lstStyle>
          <a:p>
            <a:fld id="{FC5C7D9A-D8CE-5040-B63F-E70A4C227CF6}" type="slidenum">
              <a:rPr lang="nb-NO" smtClean="0"/>
              <a:pPr/>
              <a:t>‹#›</a:t>
            </a:fld>
            <a:endParaRPr lang="nb-NO" dirty="0"/>
          </a:p>
        </p:txBody>
      </p:sp>
      <p:sp>
        <p:nvSpPr>
          <p:cNvPr id="9" name="Tittel 1">
            <a:extLst>
              <a:ext uri="{FF2B5EF4-FFF2-40B4-BE49-F238E27FC236}">
                <a16:creationId xmlns:a16="http://schemas.microsoft.com/office/drawing/2014/main" id="{73B6939D-ACBB-A142-8C5A-4F2762412E01}"/>
              </a:ext>
            </a:extLst>
          </p:cNvPr>
          <p:cNvSpPr>
            <a:spLocks noGrp="1"/>
          </p:cNvSpPr>
          <p:nvPr>
            <p:ph type="title"/>
          </p:nvPr>
        </p:nvSpPr>
        <p:spPr>
          <a:xfrm>
            <a:off x="831850" y="1822450"/>
            <a:ext cx="10799762" cy="807499"/>
          </a:xfrm>
          <a:prstGeom prst="rect">
            <a:avLst/>
          </a:prstGeom>
        </p:spPr>
        <p:txBody>
          <a:bodyPr anchor="b">
            <a:noAutofit/>
          </a:bodyPr>
          <a:lstStyle>
            <a:lvl1pPr>
              <a:defRPr sz="2800">
                <a:solidFill>
                  <a:schemeClr val="tx2"/>
                </a:solidFill>
              </a:defRPr>
            </a:lvl1pPr>
          </a:lstStyle>
          <a:p>
            <a:r>
              <a:rPr lang="nb-NO" dirty="0"/>
              <a:t>Klikk for å redigere tittelstil</a:t>
            </a:r>
          </a:p>
        </p:txBody>
      </p:sp>
      <p:sp>
        <p:nvSpPr>
          <p:cNvPr id="10" name="Plassholder for tekst 2">
            <a:extLst>
              <a:ext uri="{FF2B5EF4-FFF2-40B4-BE49-F238E27FC236}">
                <a16:creationId xmlns:a16="http://schemas.microsoft.com/office/drawing/2014/main" id="{C3B3E90E-5A95-964D-94E5-2BCB980844D2}"/>
              </a:ext>
            </a:extLst>
          </p:cNvPr>
          <p:cNvSpPr>
            <a:spLocks noGrp="1"/>
          </p:cNvSpPr>
          <p:nvPr>
            <p:ph type="body" idx="1"/>
          </p:nvPr>
        </p:nvSpPr>
        <p:spPr>
          <a:xfrm>
            <a:off x="839788" y="2772561"/>
            <a:ext cx="7545008" cy="3455202"/>
          </a:xfrm>
          <a:prstGeom prst="rect">
            <a:avLst/>
          </a:prstGeom>
        </p:spPr>
        <p:txBody>
          <a:bodyPr>
            <a:noAutofit/>
          </a:bodyPr>
          <a:lstStyle>
            <a:lvl1pPr marL="0" indent="0">
              <a:buFontTx/>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1800631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Skilleark_Bio-karbon_mørkegrønn">
    <p:bg>
      <p:bgPr>
        <a:solidFill>
          <a:schemeClr val="tx2"/>
        </a:solidFill>
        <a:effectLst/>
      </p:bgPr>
    </p:bg>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3A655C67-7156-084E-B6FF-0C9DFAB79985}"/>
              </a:ext>
            </a:extLst>
          </p:cNvPr>
          <p:cNvSpPr>
            <a:spLocks noGrp="1"/>
          </p:cNvSpPr>
          <p:nvPr>
            <p:ph type="dt" sz="half" idx="10"/>
          </p:nvPr>
        </p:nvSpPr>
        <p:spPr/>
        <p:txBody>
          <a:bodyPr/>
          <a:lstStyle>
            <a:lvl1pPr>
              <a:defRPr>
                <a:solidFill>
                  <a:schemeClr val="bg1"/>
                </a:solidFill>
              </a:defRPr>
            </a:lvl1pPr>
          </a:lstStyle>
          <a:p>
            <a:fld id="{D8D1642A-F581-5240-833F-12973AB2E365}" type="datetime1">
              <a:rPr lang="nb-NO" smtClean="0"/>
              <a:t>08.06.2021</a:t>
            </a:fld>
            <a:endParaRPr lang="nb-NO" dirty="0"/>
          </a:p>
        </p:txBody>
      </p:sp>
      <p:sp>
        <p:nvSpPr>
          <p:cNvPr id="5" name="Plassholder for bunntekst 4">
            <a:extLst>
              <a:ext uri="{FF2B5EF4-FFF2-40B4-BE49-F238E27FC236}">
                <a16:creationId xmlns:a16="http://schemas.microsoft.com/office/drawing/2014/main" id="{2FC6CA06-AA15-D94D-9884-BE89569FD851}"/>
              </a:ext>
            </a:extLst>
          </p:cNvPr>
          <p:cNvSpPr>
            <a:spLocks noGrp="1"/>
          </p:cNvSpPr>
          <p:nvPr>
            <p:ph type="ftr" sz="quarter" idx="11"/>
          </p:nvPr>
        </p:nvSpPr>
        <p:spPr/>
        <p:txBody>
          <a:bodyPr/>
          <a:lstStyle>
            <a:lvl1pPr>
              <a:defRPr>
                <a:solidFill>
                  <a:schemeClr val="bg1"/>
                </a:solidFill>
              </a:defRPr>
            </a:lvl1pPr>
          </a:lstStyle>
          <a:p>
            <a:endParaRPr lang="nb-NO" dirty="0"/>
          </a:p>
        </p:txBody>
      </p:sp>
      <p:sp>
        <p:nvSpPr>
          <p:cNvPr id="6" name="Plassholder for lysbildenummer 5">
            <a:extLst>
              <a:ext uri="{FF2B5EF4-FFF2-40B4-BE49-F238E27FC236}">
                <a16:creationId xmlns:a16="http://schemas.microsoft.com/office/drawing/2014/main" id="{CB6A696F-A50F-3F41-91E3-3D2FB1608316}"/>
              </a:ext>
            </a:extLst>
          </p:cNvPr>
          <p:cNvSpPr>
            <a:spLocks noGrp="1"/>
          </p:cNvSpPr>
          <p:nvPr>
            <p:ph type="sldNum" sz="quarter" idx="12"/>
          </p:nvPr>
        </p:nvSpPr>
        <p:spPr/>
        <p:txBody>
          <a:bodyPr/>
          <a:lstStyle>
            <a:lvl1pPr>
              <a:defRPr>
                <a:solidFill>
                  <a:schemeClr val="bg1"/>
                </a:solidFill>
              </a:defRPr>
            </a:lvl1pPr>
          </a:lstStyle>
          <a:p>
            <a:fld id="{FC5C7D9A-D8CE-5040-B63F-E70A4C227CF6}" type="slidenum">
              <a:rPr lang="nb-NO" smtClean="0"/>
              <a:pPr/>
              <a:t>‹#›</a:t>
            </a:fld>
            <a:endParaRPr lang="nb-NO" dirty="0"/>
          </a:p>
        </p:txBody>
      </p:sp>
      <p:sp>
        <p:nvSpPr>
          <p:cNvPr id="9" name="Tittel 1">
            <a:extLst>
              <a:ext uri="{FF2B5EF4-FFF2-40B4-BE49-F238E27FC236}">
                <a16:creationId xmlns:a16="http://schemas.microsoft.com/office/drawing/2014/main" id="{B49E9776-DE5B-7746-9827-A4AA6735FA97}"/>
              </a:ext>
            </a:extLst>
          </p:cNvPr>
          <p:cNvSpPr>
            <a:spLocks noGrp="1"/>
          </p:cNvSpPr>
          <p:nvPr>
            <p:ph type="title"/>
          </p:nvPr>
        </p:nvSpPr>
        <p:spPr>
          <a:xfrm>
            <a:off x="831850" y="1822450"/>
            <a:ext cx="10799762" cy="807499"/>
          </a:xfrm>
          <a:prstGeom prst="rect">
            <a:avLst/>
          </a:prstGeom>
        </p:spPr>
        <p:txBody>
          <a:bodyPr anchor="b">
            <a:noAutofit/>
          </a:bodyPr>
          <a:lstStyle>
            <a:lvl1pPr>
              <a:defRPr sz="2800">
                <a:solidFill>
                  <a:schemeClr val="bg1"/>
                </a:solidFill>
              </a:defRPr>
            </a:lvl1pPr>
          </a:lstStyle>
          <a:p>
            <a:r>
              <a:rPr lang="nb-NO" dirty="0"/>
              <a:t>Klikk for å redigere tittelstil</a:t>
            </a:r>
          </a:p>
        </p:txBody>
      </p:sp>
      <p:sp>
        <p:nvSpPr>
          <p:cNvPr id="10" name="Plassholder for tekst 2">
            <a:extLst>
              <a:ext uri="{FF2B5EF4-FFF2-40B4-BE49-F238E27FC236}">
                <a16:creationId xmlns:a16="http://schemas.microsoft.com/office/drawing/2014/main" id="{E59D5C40-8737-6A4B-8F2E-43790211BFEB}"/>
              </a:ext>
            </a:extLst>
          </p:cNvPr>
          <p:cNvSpPr>
            <a:spLocks noGrp="1"/>
          </p:cNvSpPr>
          <p:nvPr>
            <p:ph type="body" idx="1"/>
          </p:nvPr>
        </p:nvSpPr>
        <p:spPr>
          <a:xfrm>
            <a:off x="839788" y="2772561"/>
            <a:ext cx="7545008" cy="3455202"/>
          </a:xfrm>
          <a:prstGeom prst="rect">
            <a:avLst/>
          </a:prstGeom>
        </p:spPr>
        <p:txBody>
          <a:bodyPr>
            <a:noAutofit/>
          </a:bodyPr>
          <a:lstStyle>
            <a:lvl1pPr marL="0" indent="0">
              <a:buFontTx/>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pic>
        <p:nvPicPr>
          <p:cNvPr id="8" name="Bilde 7">
            <a:extLst>
              <a:ext uri="{FF2B5EF4-FFF2-40B4-BE49-F238E27FC236}">
                <a16:creationId xmlns:a16="http://schemas.microsoft.com/office/drawing/2014/main" id="{3B114D66-9346-9D4B-91AD-00A2342295C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838200" y="356747"/>
            <a:ext cx="2399034" cy="703262"/>
          </a:xfrm>
          <a:prstGeom prst="rect">
            <a:avLst/>
          </a:prstGeom>
        </p:spPr>
      </p:pic>
    </p:spTree>
    <p:extLst>
      <p:ext uri="{BB962C8B-B14F-4D97-AF65-F5344CB8AC3E}">
        <p14:creationId xmlns:p14="http://schemas.microsoft.com/office/powerpoint/2010/main" val="325107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killeark_Bio-karbon_gul">
    <p:bg>
      <p:bgPr>
        <a:solidFill>
          <a:schemeClr val="accent2"/>
        </a:solidFill>
        <a:effectLst/>
      </p:bgPr>
    </p:bg>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3A655C67-7156-084E-B6FF-0C9DFAB79985}"/>
              </a:ext>
            </a:extLst>
          </p:cNvPr>
          <p:cNvSpPr>
            <a:spLocks noGrp="1"/>
          </p:cNvSpPr>
          <p:nvPr>
            <p:ph type="dt" sz="half" idx="10"/>
          </p:nvPr>
        </p:nvSpPr>
        <p:spPr/>
        <p:txBody>
          <a:bodyPr/>
          <a:lstStyle>
            <a:lvl1pPr>
              <a:defRPr>
                <a:solidFill>
                  <a:schemeClr val="bg1"/>
                </a:solidFill>
              </a:defRPr>
            </a:lvl1pPr>
          </a:lstStyle>
          <a:p>
            <a:fld id="{A4BA37C8-C835-DA45-B38F-8BA282B60C23}" type="datetime1">
              <a:rPr lang="nb-NO" smtClean="0"/>
              <a:t>08.06.2021</a:t>
            </a:fld>
            <a:endParaRPr lang="nb-NO" dirty="0"/>
          </a:p>
        </p:txBody>
      </p:sp>
      <p:sp>
        <p:nvSpPr>
          <p:cNvPr id="5" name="Plassholder for bunntekst 4">
            <a:extLst>
              <a:ext uri="{FF2B5EF4-FFF2-40B4-BE49-F238E27FC236}">
                <a16:creationId xmlns:a16="http://schemas.microsoft.com/office/drawing/2014/main" id="{2FC6CA06-AA15-D94D-9884-BE89569FD851}"/>
              </a:ext>
            </a:extLst>
          </p:cNvPr>
          <p:cNvSpPr>
            <a:spLocks noGrp="1"/>
          </p:cNvSpPr>
          <p:nvPr>
            <p:ph type="ftr" sz="quarter" idx="11"/>
          </p:nvPr>
        </p:nvSpPr>
        <p:spPr/>
        <p:txBody>
          <a:bodyPr/>
          <a:lstStyle>
            <a:lvl1pPr>
              <a:defRPr>
                <a:solidFill>
                  <a:schemeClr val="bg1"/>
                </a:solidFill>
              </a:defRPr>
            </a:lvl1pPr>
          </a:lstStyle>
          <a:p>
            <a:endParaRPr lang="nb-NO" dirty="0"/>
          </a:p>
        </p:txBody>
      </p:sp>
      <p:sp>
        <p:nvSpPr>
          <p:cNvPr id="6" name="Plassholder for lysbildenummer 5">
            <a:extLst>
              <a:ext uri="{FF2B5EF4-FFF2-40B4-BE49-F238E27FC236}">
                <a16:creationId xmlns:a16="http://schemas.microsoft.com/office/drawing/2014/main" id="{CB6A696F-A50F-3F41-91E3-3D2FB1608316}"/>
              </a:ext>
            </a:extLst>
          </p:cNvPr>
          <p:cNvSpPr>
            <a:spLocks noGrp="1"/>
          </p:cNvSpPr>
          <p:nvPr>
            <p:ph type="sldNum" sz="quarter" idx="12"/>
          </p:nvPr>
        </p:nvSpPr>
        <p:spPr/>
        <p:txBody>
          <a:bodyPr/>
          <a:lstStyle>
            <a:lvl1pPr>
              <a:defRPr>
                <a:solidFill>
                  <a:schemeClr val="bg1"/>
                </a:solidFill>
              </a:defRPr>
            </a:lvl1pPr>
          </a:lstStyle>
          <a:p>
            <a:fld id="{FC5C7D9A-D8CE-5040-B63F-E70A4C227CF6}" type="slidenum">
              <a:rPr lang="nb-NO" smtClean="0"/>
              <a:pPr/>
              <a:t>‹#›</a:t>
            </a:fld>
            <a:endParaRPr lang="nb-NO" dirty="0"/>
          </a:p>
        </p:txBody>
      </p:sp>
      <p:sp>
        <p:nvSpPr>
          <p:cNvPr id="9" name="Tittel 1">
            <a:extLst>
              <a:ext uri="{FF2B5EF4-FFF2-40B4-BE49-F238E27FC236}">
                <a16:creationId xmlns:a16="http://schemas.microsoft.com/office/drawing/2014/main" id="{015004C6-4699-AC42-ABF2-E3D8F674D1F1}"/>
              </a:ext>
            </a:extLst>
          </p:cNvPr>
          <p:cNvSpPr>
            <a:spLocks noGrp="1"/>
          </p:cNvSpPr>
          <p:nvPr>
            <p:ph type="title"/>
          </p:nvPr>
        </p:nvSpPr>
        <p:spPr>
          <a:xfrm>
            <a:off x="831850" y="1822450"/>
            <a:ext cx="10799762" cy="807499"/>
          </a:xfrm>
          <a:prstGeom prst="rect">
            <a:avLst/>
          </a:prstGeom>
        </p:spPr>
        <p:txBody>
          <a:bodyPr anchor="b">
            <a:noAutofit/>
          </a:bodyPr>
          <a:lstStyle>
            <a:lvl1pPr>
              <a:defRPr sz="2800">
                <a:solidFill>
                  <a:schemeClr val="tx2"/>
                </a:solidFill>
              </a:defRPr>
            </a:lvl1pPr>
          </a:lstStyle>
          <a:p>
            <a:r>
              <a:rPr lang="nb-NO" dirty="0"/>
              <a:t>Klikk for å redigere tittelstil</a:t>
            </a:r>
          </a:p>
        </p:txBody>
      </p:sp>
      <p:sp>
        <p:nvSpPr>
          <p:cNvPr id="10" name="Plassholder for tekst 2">
            <a:extLst>
              <a:ext uri="{FF2B5EF4-FFF2-40B4-BE49-F238E27FC236}">
                <a16:creationId xmlns:a16="http://schemas.microsoft.com/office/drawing/2014/main" id="{C8F5EBE6-D943-E343-8CA5-AA48D1F1B850}"/>
              </a:ext>
            </a:extLst>
          </p:cNvPr>
          <p:cNvSpPr>
            <a:spLocks noGrp="1"/>
          </p:cNvSpPr>
          <p:nvPr>
            <p:ph type="body" idx="1"/>
          </p:nvPr>
        </p:nvSpPr>
        <p:spPr>
          <a:xfrm>
            <a:off x="839788" y="2772561"/>
            <a:ext cx="7545008" cy="3455202"/>
          </a:xfrm>
          <a:prstGeom prst="rect">
            <a:avLst/>
          </a:prstGeom>
        </p:spPr>
        <p:txBody>
          <a:bodyPr>
            <a:noAutofit/>
          </a:bodyPr>
          <a:lstStyle>
            <a:lvl1pPr marL="0" indent="0">
              <a:buFontTx/>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23084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Skilleark_bio-karbon_blå">
    <p:bg>
      <p:bgPr>
        <a:solidFill>
          <a:schemeClr val="accent3"/>
        </a:solidFill>
        <a:effectLst/>
      </p:bgPr>
    </p:bg>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3A655C67-7156-084E-B6FF-0C9DFAB79985}"/>
              </a:ext>
            </a:extLst>
          </p:cNvPr>
          <p:cNvSpPr>
            <a:spLocks noGrp="1"/>
          </p:cNvSpPr>
          <p:nvPr>
            <p:ph type="dt" sz="half" idx="10"/>
          </p:nvPr>
        </p:nvSpPr>
        <p:spPr/>
        <p:txBody>
          <a:bodyPr/>
          <a:lstStyle>
            <a:lvl1pPr>
              <a:defRPr>
                <a:solidFill>
                  <a:schemeClr val="bg1"/>
                </a:solidFill>
              </a:defRPr>
            </a:lvl1pPr>
          </a:lstStyle>
          <a:p>
            <a:fld id="{E98DAB29-86A9-2845-851F-6C463DD82576}" type="datetime1">
              <a:rPr lang="nb-NO" smtClean="0"/>
              <a:t>08.06.2021</a:t>
            </a:fld>
            <a:endParaRPr lang="nb-NO" dirty="0"/>
          </a:p>
        </p:txBody>
      </p:sp>
      <p:sp>
        <p:nvSpPr>
          <p:cNvPr id="5" name="Plassholder for bunntekst 4">
            <a:extLst>
              <a:ext uri="{FF2B5EF4-FFF2-40B4-BE49-F238E27FC236}">
                <a16:creationId xmlns:a16="http://schemas.microsoft.com/office/drawing/2014/main" id="{2FC6CA06-AA15-D94D-9884-BE89569FD851}"/>
              </a:ext>
            </a:extLst>
          </p:cNvPr>
          <p:cNvSpPr>
            <a:spLocks noGrp="1"/>
          </p:cNvSpPr>
          <p:nvPr>
            <p:ph type="ftr" sz="quarter" idx="11"/>
          </p:nvPr>
        </p:nvSpPr>
        <p:spPr/>
        <p:txBody>
          <a:bodyPr/>
          <a:lstStyle>
            <a:lvl1pPr>
              <a:defRPr>
                <a:solidFill>
                  <a:schemeClr val="bg1"/>
                </a:solidFill>
              </a:defRPr>
            </a:lvl1pPr>
          </a:lstStyle>
          <a:p>
            <a:endParaRPr lang="nb-NO" dirty="0"/>
          </a:p>
        </p:txBody>
      </p:sp>
      <p:sp>
        <p:nvSpPr>
          <p:cNvPr id="6" name="Plassholder for lysbildenummer 5">
            <a:extLst>
              <a:ext uri="{FF2B5EF4-FFF2-40B4-BE49-F238E27FC236}">
                <a16:creationId xmlns:a16="http://schemas.microsoft.com/office/drawing/2014/main" id="{CB6A696F-A50F-3F41-91E3-3D2FB1608316}"/>
              </a:ext>
            </a:extLst>
          </p:cNvPr>
          <p:cNvSpPr>
            <a:spLocks noGrp="1"/>
          </p:cNvSpPr>
          <p:nvPr>
            <p:ph type="sldNum" sz="quarter" idx="12"/>
          </p:nvPr>
        </p:nvSpPr>
        <p:spPr/>
        <p:txBody>
          <a:bodyPr/>
          <a:lstStyle>
            <a:lvl1pPr>
              <a:defRPr>
                <a:solidFill>
                  <a:schemeClr val="bg1"/>
                </a:solidFill>
              </a:defRPr>
            </a:lvl1pPr>
          </a:lstStyle>
          <a:p>
            <a:fld id="{FC5C7D9A-D8CE-5040-B63F-E70A4C227CF6}" type="slidenum">
              <a:rPr lang="nb-NO" smtClean="0"/>
              <a:pPr/>
              <a:t>‹#›</a:t>
            </a:fld>
            <a:endParaRPr lang="nb-NO" dirty="0"/>
          </a:p>
        </p:txBody>
      </p:sp>
      <p:sp>
        <p:nvSpPr>
          <p:cNvPr id="10" name="Tittel 1">
            <a:extLst>
              <a:ext uri="{FF2B5EF4-FFF2-40B4-BE49-F238E27FC236}">
                <a16:creationId xmlns:a16="http://schemas.microsoft.com/office/drawing/2014/main" id="{AF335A62-A6A7-3A46-A790-59F23FE866B6}"/>
              </a:ext>
            </a:extLst>
          </p:cNvPr>
          <p:cNvSpPr>
            <a:spLocks noGrp="1"/>
          </p:cNvSpPr>
          <p:nvPr>
            <p:ph type="title"/>
          </p:nvPr>
        </p:nvSpPr>
        <p:spPr>
          <a:xfrm>
            <a:off x="831850" y="1822450"/>
            <a:ext cx="10799762" cy="807499"/>
          </a:xfrm>
          <a:prstGeom prst="rect">
            <a:avLst/>
          </a:prstGeom>
        </p:spPr>
        <p:txBody>
          <a:bodyPr anchor="b">
            <a:noAutofit/>
          </a:bodyPr>
          <a:lstStyle>
            <a:lvl1pPr>
              <a:defRPr sz="2800">
                <a:solidFill>
                  <a:schemeClr val="bg1"/>
                </a:solidFill>
              </a:defRPr>
            </a:lvl1pPr>
          </a:lstStyle>
          <a:p>
            <a:r>
              <a:rPr lang="nb-NO" dirty="0"/>
              <a:t>Klikk for å redigere tittelstil</a:t>
            </a:r>
          </a:p>
        </p:txBody>
      </p:sp>
      <p:sp>
        <p:nvSpPr>
          <p:cNvPr id="11" name="Plassholder for tekst 2">
            <a:extLst>
              <a:ext uri="{FF2B5EF4-FFF2-40B4-BE49-F238E27FC236}">
                <a16:creationId xmlns:a16="http://schemas.microsoft.com/office/drawing/2014/main" id="{0459966B-E502-7244-9736-921CBED8B43C}"/>
              </a:ext>
            </a:extLst>
          </p:cNvPr>
          <p:cNvSpPr>
            <a:spLocks noGrp="1"/>
          </p:cNvSpPr>
          <p:nvPr>
            <p:ph type="body" idx="1"/>
          </p:nvPr>
        </p:nvSpPr>
        <p:spPr>
          <a:xfrm>
            <a:off x="839788" y="2772561"/>
            <a:ext cx="7545008" cy="3455202"/>
          </a:xfrm>
          <a:prstGeom prst="rect">
            <a:avLst/>
          </a:prstGeom>
        </p:spPr>
        <p:txBody>
          <a:bodyPr>
            <a:noAutofit/>
          </a:bodyPr>
          <a:lstStyle>
            <a:lvl1pPr marL="0" indent="0">
              <a:buFontTx/>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pic>
        <p:nvPicPr>
          <p:cNvPr id="13" name="Bilde 12">
            <a:extLst>
              <a:ext uri="{FF2B5EF4-FFF2-40B4-BE49-F238E27FC236}">
                <a16:creationId xmlns:a16="http://schemas.microsoft.com/office/drawing/2014/main" id="{8B6C6910-C398-3948-8F75-168E99B222E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838200" y="356747"/>
            <a:ext cx="2399034" cy="703262"/>
          </a:xfrm>
          <a:prstGeom prst="rect">
            <a:avLst/>
          </a:prstGeom>
        </p:spPr>
      </p:pic>
    </p:spTree>
    <p:extLst>
      <p:ext uri="{BB962C8B-B14F-4D97-AF65-F5344CB8AC3E}">
        <p14:creationId xmlns:p14="http://schemas.microsoft.com/office/powerpoint/2010/main" val="3137474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Skilleark_Nye industriprosesser_mørkegrønn">
    <p:bg>
      <p:bgPr>
        <a:solidFill>
          <a:schemeClr val="tx2"/>
        </a:solidFill>
        <a:effectLst/>
      </p:bgPr>
    </p:bg>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3A655C67-7156-084E-B6FF-0C9DFAB79985}"/>
              </a:ext>
            </a:extLst>
          </p:cNvPr>
          <p:cNvSpPr>
            <a:spLocks noGrp="1"/>
          </p:cNvSpPr>
          <p:nvPr>
            <p:ph type="dt" sz="half" idx="10"/>
          </p:nvPr>
        </p:nvSpPr>
        <p:spPr/>
        <p:txBody>
          <a:bodyPr/>
          <a:lstStyle>
            <a:lvl1pPr>
              <a:defRPr>
                <a:solidFill>
                  <a:schemeClr val="bg1"/>
                </a:solidFill>
              </a:defRPr>
            </a:lvl1pPr>
          </a:lstStyle>
          <a:p>
            <a:fld id="{84E232DC-8C7B-CA43-9AA6-366EC057C8FC}" type="datetime1">
              <a:rPr lang="nb-NO" smtClean="0"/>
              <a:t>08.06.2021</a:t>
            </a:fld>
            <a:endParaRPr lang="nb-NO" dirty="0"/>
          </a:p>
        </p:txBody>
      </p:sp>
      <p:sp>
        <p:nvSpPr>
          <p:cNvPr id="5" name="Plassholder for bunntekst 4">
            <a:extLst>
              <a:ext uri="{FF2B5EF4-FFF2-40B4-BE49-F238E27FC236}">
                <a16:creationId xmlns:a16="http://schemas.microsoft.com/office/drawing/2014/main" id="{2FC6CA06-AA15-D94D-9884-BE89569FD851}"/>
              </a:ext>
            </a:extLst>
          </p:cNvPr>
          <p:cNvSpPr>
            <a:spLocks noGrp="1"/>
          </p:cNvSpPr>
          <p:nvPr>
            <p:ph type="ftr" sz="quarter" idx="11"/>
          </p:nvPr>
        </p:nvSpPr>
        <p:spPr/>
        <p:txBody>
          <a:bodyPr/>
          <a:lstStyle>
            <a:lvl1pPr>
              <a:defRPr>
                <a:solidFill>
                  <a:schemeClr val="bg1"/>
                </a:solidFill>
              </a:defRPr>
            </a:lvl1pPr>
          </a:lstStyle>
          <a:p>
            <a:endParaRPr lang="nb-NO" dirty="0"/>
          </a:p>
        </p:txBody>
      </p:sp>
      <p:sp>
        <p:nvSpPr>
          <p:cNvPr id="6" name="Plassholder for lysbildenummer 5">
            <a:extLst>
              <a:ext uri="{FF2B5EF4-FFF2-40B4-BE49-F238E27FC236}">
                <a16:creationId xmlns:a16="http://schemas.microsoft.com/office/drawing/2014/main" id="{CB6A696F-A50F-3F41-91E3-3D2FB1608316}"/>
              </a:ext>
            </a:extLst>
          </p:cNvPr>
          <p:cNvSpPr>
            <a:spLocks noGrp="1"/>
          </p:cNvSpPr>
          <p:nvPr>
            <p:ph type="sldNum" sz="quarter" idx="12"/>
          </p:nvPr>
        </p:nvSpPr>
        <p:spPr/>
        <p:txBody>
          <a:bodyPr/>
          <a:lstStyle>
            <a:lvl1pPr>
              <a:defRPr>
                <a:solidFill>
                  <a:schemeClr val="bg1"/>
                </a:solidFill>
              </a:defRPr>
            </a:lvl1pPr>
          </a:lstStyle>
          <a:p>
            <a:fld id="{FC5C7D9A-D8CE-5040-B63F-E70A4C227CF6}" type="slidenum">
              <a:rPr lang="nb-NO" smtClean="0"/>
              <a:pPr/>
              <a:t>‹#›</a:t>
            </a:fld>
            <a:endParaRPr lang="nb-NO" dirty="0"/>
          </a:p>
        </p:txBody>
      </p:sp>
      <p:sp>
        <p:nvSpPr>
          <p:cNvPr id="8" name="Tittel 1">
            <a:extLst>
              <a:ext uri="{FF2B5EF4-FFF2-40B4-BE49-F238E27FC236}">
                <a16:creationId xmlns:a16="http://schemas.microsoft.com/office/drawing/2014/main" id="{5C641299-04DD-D448-A915-88F0AB0FB1B5}"/>
              </a:ext>
            </a:extLst>
          </p:cNvPr>
          <p:cNvSpPr>
            <a:spLocks noGrp="1"/>
          </p:cNvSpPr>
          <p:nvPr>
            <p:ph type="title"/>
          </p:nvPr>
        </p:nvSpPr>
        <p:spPr>
          <a:xfrm>
            <a:off x="831850" y="1822450"/>
            <a:ext cx="10799762" cy="807499"/>
          </a:xfrm>
          <a:prstGeom prst="rect">
            <a:avLst/>
          </a:prstGeom>
        </p:spPr>
        <p:txBody>
          <a:bodyPr anchor="b">
            <a:noAutofit/>
          </a:bodyPr>
          <a:lstStyle>
            <a:lvl1pPr>
              <a:defRPr sz="2800">
                <a:solidFill>
                  <a:schemeClr val="bg1"/>
                </a:solidFill>
              </a:defRPr>
            </a:lvl1pPr>
          </a:lstStyle>
          <a:p>
            <a:r>
              <a:rPr lang="nb-NO" dirty="0"/>
              <a:t>Klikk for å redigere tittelstil</a:t>
            </a:r>
          </a:p>
        </p:txBody>
      </p:sp>
      <p:sp>
        <p:nvSpPr>
          <p:cNvPr id="9" name="Plassholder for tekst 2">
            <a:extLst>
              <a:ext uri="{FF2B5EF4-FFF2-40B4-BE49-F238E27FC236}">
                <a16:creationId xmlns:a16="http://schemas.microsoft.com/office/drawing/2014/main" id="{72C17C90-D639-4844-9EBB-95E6FC9D1856}"/>
              </a:ext>
            </a:extLst>
          </p:cNvPr>
          <p:cNvSpPr>
            <a:spLocks noGrp="1"/>
          </p:cNvSpPr>
          <p:nvPr>
            <p:ph type="body" idx="1"/>
          </p:nvPr>
        </p:nvSpPr>
        <p:spPr>
          <a:xfrm>
            <a:off x="839788" y="2772561"/>
            <a:ext cx="7545008" cy="3455202"/>
          </a:xfrm>
          <a:prstGeom prst="rect">
            <a:avLst/>
          </a:prstGeom>
        </p:spPr>
        <p:txBody>
          <a:bodyPr>
            <a:noAutofit/>
          </a:bodyPr>
          <a:lstStyle>
            <a:lvl1pPr marL="0" indent="0">
              <a:buFontTx/>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pic>
        <p:nvPicPr>
          <p:cNvPr id="11" name="Bilde 10">
            <a:extLst>
              <a:ext uri="{FF2B5EF4-FFF2-40B4-BE49-F238E27FC236}">
                <a16:creationId xmlns:a16="http://schemas.microsoft.com/office/drawing/2014/main" id="{D99FD5DC-47B1-E84B-A0F6-62E28CB6B03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838200" y="356747"/>
            <a:ext cx="2399034" cy="703262"/>
          </a:xfrm>
          <a:prstGeom prst="rect">
            <a:avLst/>
          </a:prstGeom>
        </p:spPr>
      </p:pic>
    </p:spTree>
    <p:extLst>
      <p:ext uri="{BB962C8B-B14F-4D97-AF65-F5344CB8AC3E}">
        <p14:creationId xmlns:p14="http://schemas.microsoft.com/office/powerpoint/2010/main" val="794421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tel og innhold_grå">
    <p:bg>
      <p:bgPr>
        <a:solidFill>
          <a:schemeClr val="bg2"/>
        </a:solidFill>
        <a:effectLst/>
      </p:bgPr>
    </p:bg>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9A583CD5-F91B-C941-973E-4DC108ACE548}"/>
              </a:ext>
            </a:extLst>
          </p:cNvPr>
          <p:cNvSpPr>
            <a:spLocks noGrp="1"/>
          </p:cNvSpPr>
          <p:nvPr>
            <p:ph type="dt" sz="half" idx="10"/>
          </p:nvPr>
        </p:nvSpPr>
        <p:spPr/>
        <p:txBody>
          <a:bodyPr/>
          <a:lstStyle/>
          <a:p>
            <a:fld id="{2CA2C5BF-B429-D449-8263-11F0950E5F1D}" type="datetime1">
              <a:rPr lang="nb-NO" smtClean="0"/>
              <a:t>08.06.2021</a:t>
            </a:fld>
            <a:endParaRPr lang="nb-NO" dirty="0"/>
          </a:p>
        </p:txBody>
      </p:sp>
      <p:sp>
        <p:nvSpPr>
          <p:cNvPr id="5" name="Plassholder for bunntekst 4">
            <a:extLst>
              <a:ext uri="{FF2B5EF4-FFF2-40B4-BE49-F238E27FC236}">
                <a16:creationId xmlns:a16="http://schemas.microsoft.com/office/drawing/2014/main" id="{22BEA4AD-FE83-E943-AB56-F3D587252D45}"/>
              </a:ext>
            </a:extLst>
          </p:cNvPr>
          <p:cNvSpPr>
            <a:spLocks noGrp="1"/>
          </p:cNvSpPr>
          <p:nvPr>
            <p:ph type="ftr" sz="quarter" idx="11"/>
          </p:nvPr>
        </p:nvSpPr>
        <p:spPr/>
        <p:txBody>
          <a:bodyPr/>
          <a:lstStyle/>
          <a:p>
            <a:endParaRPr lang="nb-NO" dirty="0"/>
          </a:p>
        </p:txBody>
      </p:sp>
      <p:sp>
        <p:nvSpPr>
          <p:cNvPr id="6" name="Plassholder for lysbildenummer 5">
            <a:extLst>
              <a:ext uri="{FF2B5EF4-FFF2-40B4-BE49-F238E27FC236}">
                <a16:creationId xmlns:a16="http://schemas.microsoft.com/office/drawing/2014/main" id="{278AF414-71B5-2443-A301-A9C6EC393EE0}"/>
              </a:ext>
            </a:extLst>
          </p:cNvPr>
          <p:cNvSpPr>
            <a:spLocks noGrp="1"/>
          </p:cNvSpPr>
          <p:nvPr>
            <p:ph type="sldNum" sz="quarter" idx="12"/>
          </p:nvPr>
        </p:nvSpPr>
        <p:spPr/>
        <p:txBody>
          <a:bodyPr/>
          <a:lstStyle/>
          <a:p>
            <a:fld id="{FC5C7D9A-D8CE-5040-B63F-E70A4C227CF6}" type="slidenum">
              <a:rPr lang="nb-NO" smtClean="0"/>
              <a:t>‹#›</a:t>
            </a:fld>
            <a:endParaRPr lang="nb-NO" dirty="0"/>
          </a:p>
        </p:txBody>
      </p:sp>
      <p:sp>
        <p:nvSpPr>
          <p:cNvPr id="10" name="Plassholder for innhold 9">
            <a:extLst>
              <a:ext uri="{FF2B5EF4-FFF2-40B4-BE49-F238E27FC236}">
                <a16:creationId xmlns:a16="http://schemas.microsoft.com/office/drawing/2014/main" id="{07EA0C8C-5083-1340-AB75-7E3AFF265EFB}"/>
              </a:ext>
            </a:extLst>
          </p:cNvPr>
          <p:cNvSpPr>
            <a:spLocks noGrp="1"/>
          </p:cNvSpPr>
          <p:nvPr>
            <p:ph sz="quarter" idx="13"/>
          </p:nvPr>
        </p:nvSpPr>
        <p:spPr>
          <a:xfrm>
            <a:off x="839788" y="1822450"/>
            <a:ext cx="10791825" cy="4240213"/>
          </a:xfrm>
        </p:spPr>
        <p:txBody>
          <a:bodyPr/>
          <a:lstStyle/>
          <a:p>
            <a:pPr lvl="0"/>
            <a:r>
              <a:rPr lang="en-GB"/>
              <a:t>Click to edit Master text styles</a:t>
            </a:r>
          </a:p>
        </p:txBody>
      </p:sp>
      <p:sp>
        <p:nvSpPr>
          <p:cNvPr id="7" name="Plassholder for tittel 1">
            <a:extLst>
              <a:ext uri="{FF2B5EF4-FFF2-40B4-BE49-F238E27FC236}">
                <a16:creationId xmlns:a16="http://schemas.microsoft.com/office/drawing/2014/main" id="{F5842BBA-0DCC-AF42-8599-05989612021C}"/>
              </a:ext>
            </a:extLst>
          </p:cNvPr>
          <p:cNvSpPr>
            <a:spLocks noGrp="1"/>
          </p:cNvSpPr>
          <p:nvPr>
            <p:ph type="title"/>
          </p:nvPr>
        </p:nvSpPr>
        <p:spPr>
          <a:xfrm>
            <a:off x="838200" y="365125"/>
            <a:ext cx="8106295" cy="760162"/>
          </a:xfrm>
          <a:prstGeom prst="rect">
            <a:avLst/>
          </a:prstGeom>
        </p:spPr>
        <p:txBody>
          <a:bodyPr vert="horz" lIns="0" tIns="0" rIns="0" bIns="0" rtlCol="0" anchor="ctr">
            <a:noAutofit/>
          </a:bodyPr>
          <a:lstStyle/>
          <a:p>
            <a:r>
              <a:rPr lang="nb-NO" dirty="0"/>
              <a:t>Klikk for å redigere tittelstil</a:t>
            </a:r>
          </a:p>
        </p:txBody>
      </p:sp>
    </p:spTree>
    <p:extLst>
      <p:ext uri="{BB962C8B-B14F-4D97-AF65-F5344CB8AC3E}">
        <p14:creationId xmlns:p14="http://schemas.microsoft.com/office/powerpoint/2010/main" val="246199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Skilleark_Nye industriprosesser_blå">
    <p:bg>
      <p:bgPr>
        <a:solidFill>
          <a:schemeClr val="accent3"/>
        </a:solidFill>
        <a:effectLst/>
      </p:bgPr>
    </p:bg>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3A655C67-7156-084E-B6FF-0C9DFAB79985}"/>
              </a:ext>
            </a:extLst>
          </p:cNvPr>
          <p:cNvSpPr>
            <a:spLocks noGrp="1"/>
          </p:cNvSpPr>
          <p:nvPr>
            <p:ph type="dt" sz="half" idx="10"/>
          </p:nvPr>
        </p:nvSpPr>
        <p:spPr/>
        <p:txBody>
          <a:bodyPr/>
          <a:lstStyle>
            <a:lvl1pPr>
              <a:defRPr>
                <a:solidFill>
                  <a:schemeClr val="bg1"/>
                </a:solidFill>
              </a:defRPr>
            </a:lvl1pPr>
          </a:lstStyle>
          <a:p>
            <a:fld id="{E6F66409-CED5-C044-9AFB-79E5F3A5EA6D}" type="datetime1">
              <a:rPr lang="nb-NO" smtClean="0"/>
              <a:t>08.06.2021</a:t>
            </a:fld>
            <a:endParaRPr lang="nb-NO" dirty="0"/>
          </a:p>
        </p:txBody>
      </p:sp>
      <p:sp>
        <p:nvSpPr>
          <p:cNvPr id="5" name="Plassholder for bunntekst 4">
            <a:extLst>
              <a:ext uri="{FF2B5EF4-FFF2-40B4-BE49-F238E27FC236}">
                <a16:creationId xmlns:a16="http://schemas.microsoft.com/office/drawing/2014/main" id="{2FC6CA06-AA15-D94D-9884-BE89569FD851}"/>
              </a:ext>
            </a:extLst>
          </p:cNvPr>
          <p:cNvSpPr>
            <a:spLocks noGrp="1"/>
          </p:cNvSpPr>
          <p:nvPr>
            <p:ph type="ftr" sz="quarter" idx="11"/>
          </p:nvPr>
        </p:nvSpPr>
        <p:spPr/>
        <p:txBody>
          <a:bodyPr/>
          <a:lstStyle>
            <a:lvl1pPr>
              <a:defRPr>
                <a:solidFill>
                  <a:schemeClr val="bg1"/>
                </a:solidFill>
              </a:defRPr>
            </a:lvl1pPr>
          </a:lstStyle>
          <a:p>
            <a:endParaRPr lang="nb-NO" dirty="0"/>
          </a:p>
        </p:txBody>
      </p:sp>
      <p:sp>
        <p:nvSpPr>
          <p:cNvPr id="6" name="Plassholder for lysbildenummer 5">
            <a:extLst>
              <a:ext uri="{FF2B5EF4-FFF2-40B4-BE49-F238E27FC236}">
                <a16:creationId xmlns:a16="http://schemas.microsoft.com/office/drawing/2014/main" id="{CB6A696F-A50F-3F41-91E3-3D2FB1608316}"/>
              </a:ext>
            </a:extLst>
          </p:cNvPr>
          <p:cNvSpPr>
            <a:spLocks noGrp="1"/>
          </p:cNvSpPr>
          <p:nvPr>
            <p:ph type="sldNum" sz="quarter" idx="12"/>
          </p:nvPr>
        </p:nvSpPr>
        <p:spPr/>
        <p:txBody>
          <a:bodyPr/>
          <a:lstStyle>
            <a:lvl1pPr>
              <a:defRPr>
                <a:solidFill>
                  <a:schemeClr val="bg1"/>
                </a:solidFill>
              </a:defRPr>
            </a:lvl1pPr>
          </a:lstStyle>
          <a:p>
            <a:fld id="{FC5C7D9A-D8CE-5040-B63F-E70A4C227CF6}" type="slidenum">
              <a:rPr lang="nb-NO" smtClean="0"/>
              <a:pPr/>
              <a:t>‹#›</a:t>
            </a:fld>
            <a:endParaRPr lang="nb-NO" dirty="0"/>
          </a:p>
        </p:txBody>
      </p:sp>
      <p:sp>
        <p:nvSpPr>
          <p:cNvPr id="10" name="Tittel 1">
            <a:extLst>
              <a:ext uri="{FF2B5EF4-FFF2-40B4-BE49-F238E27FC236}">
                <a16:creationId xmlns:a16="http://schemas.microsoft.com/office/drawing/2014/main" id="{53C3ECD5-0C83-AB4F-BE90-A7C72235DAAD}"/>
              </a:ext>
            </a:extLst>
          </p:cNvPr>
          <p:cNvSpPr>
            <a:spLocks noGrp="1"/>
          </p:cNvSpPr>
          <p:nvPr>
            <p:ph type="title"/>
          </p:nvPr>
        </p:nvSpPr>
        <p:spPr>
          <a:xfrm>
            <a:off x="831850" y="1822450"/>
            <a:ext cx="10799762" cy="807499"/>
          </a:xfrm>
          <a:prstGeom prst="rect">
            <a:avLst/>
          </a:prstGeom>
        </p:spPr>
        <p:txBody>
          <a:bodyPr anchor="b">
            <a:noAutofit/>
          </a:bodyPr>
          <a:lstStyle>
            <a:lvl1pPr>
              <a:defRPr sz="2800">
                <a:solidFill>
                  <a:schemeClr val="bg1"/>
                </a:solidFill>
              </a:defRPr>
            </a:lvl1pPr>
          </a:lstStyle>
          <a:p>
            <a:r>
              <a:rPr lang="nb-NO" dirty="0"/>
              <a:t>Klikk for å redigere tittelstil</a:t>
            </a:r>
          </a:p>
        </p:txBody>
      </p:sp>
      <p:sp>
        <p:nvSpPr>
          <p:cNvPr id="11" name="Plassholder for tekst 2">
            <a:extLst>
              <a:ext uri="{FF2B5EF4-FFF2-40B4-BE49-F238E27FC236}">
                <a16:creationId xmlns:a16="http://schemas.microsoft.com/office/drawing/2014/main" id="{DBC170B9-B11A-C149-A073-9EC35D325B61}"/>
              </a:ext>
            </a:extLst>
          </p:cNvPr>
          <p:cNvSpPr>
            <a:spLocks noGrp="1"/>
          </p:cNvSpPr>
          <p:nvPr>
            <p:ph type="body" idx="1"/>
          </p:nvPr>
        </p:nvSpPr>
        <p:spPr>
          <a:xfrm>
            <a:off x="839788" y="2772561"/>
            <a:ext cx="7545008" cy="3455202"/>
          </a:xfrm>
          <a:prstGeom prst="rect">
            <a:avLst/>
          </a:prstGeom>
        </p:spPr>
        <p:txBody>
          <a:bodyPr>
            <a:noAutofit/>
          </a:bodyPr>
          <a:lstStyle>
            <a:lvl1pPr marL="0" indent="0">
              <a:buFontTx/>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pic>
        <p:nvPicPr>
          <p:cNvPr id="13" name="Bilde 12">
            <a:extLst>
              <a:ext uri="{FF2B5EF4-FFF2-40B4-BE49-F238E27FC236}">
                <a16:creationId xmlns:a16="http://schemas.microsoft.com/office/drawing/2014/main" id="{CCE5DF47-8917-DC41-9100-3F5CDBD7DAA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838200" y="356747"/>
            <a:ext cx="2399034" cy="703262"/>
          </a:xfrm>
          <a:prstGeom prst="rect">
            <a:avLst/>
          </a:prstGeom>
        </p:spPr>
      </p:pic>
    </p:spTree>
    <p:extLst>
      <p:ext uri="{BB962C8B-B14F-4D97-AF65-F5344CB8AC3E}">
        <p14:creationId xmlns:p14="http://schemas.microsoft.com/office/powerpoint/2010/main" val="2062012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killeark_Nye industriprosesser_lime">
    <p:bg>
      <p:bgPr>
        <a:solidFill>
          <a:schemeClr val="accent4"/>
        </a:solidFill>
        <a:effectLst/>
      </p:bgPr>
    </p:bg>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3A655C67-7156-084E-B6FF-0C9DFAB79985}"/>
              </a:ext>
            </a:extLst>
          </p:cNvPr>
          <p:cNvSpPr>
            <a:spLocks noGrp="1"/>
          </p:cNvSpPr>
          <p:nvPr>
            <p:ph type="dt" sz="half" idx="10"/>
          </p:nvPr>
        </p:nvSpPr>
        <p:spPr/>
        <p:txBody>
          <a:bodyPr/>
          <a:lstStyle>
            <a:lvl1pPr>
              <a:defRPr>
                <a:solidFill>
                  <a:schemeClr val="tx2"/>
                </a:solidFill>
              </a:defRPr>
            </a:lvl1pPr>
          </a:lstStyle>
          <a:p>
            <a:fld id="{CACDDE69-3830-7848-8F0C-C1443092ECDE}" type="datetime1">
              <a:rPr lang="nb-NO" smtClean="0"/>
              <a:pPr/>
              <a:t>08.06.2021</a:t>
            </a:fld>
            <a:endParaRPr lang="nb-NO" dirty="0"/>
          </a:p>
        </p:txBody>
      </p:sp>
      <p:sp>
        <p:nvSpPr>
          <p:cNvPr id="5" name="Plassholder for bunntekst 4">
            <a:extLst>
              <a:ext uri="{FF2B5EF4-FFF2-40B4-BE49-F238E27FC236}">
                <a16:creationId xmlns:a16="http://schemas.microsoft.com/office/drawing/2014/main" id="{2FC6CA06-AA15-D94D-9884-BE89569FD851}"/>
              </a:ext>
            </a:extLst>
          </p:cNvPr>
          <p:cNvSpPr>
            <a:spLocks noGrp="1"/>
          </p:cNvSpPr>
          <p:nvPr>
            <p:ph type="ftr" sz="quarter" idx="11"/>
          </p:nvPr>
        </p:nvSpPr>
        <p:spPr/>
        <p:txBody>
          <a:bodyPr/>
          <a:lstStyle>
            <a:lvl1pPr>
              <a:defRPr>
                <a:solidFill>
                  <a:schemeClr val="tx2"/>
                </a:solidFill>
              </a:defRPr>
            </a:lvl1pPr>
          </a:lstStyle>
          <a:p>
            <a:endParaRPr lang="nb-NO" dirty="0"/>
          </a:p>
        </p:txBody>
      </p:sp>
      <p:sp>
        <p:nvSpPr>
          <p:cNvPr id="6" name="Plassholder for lysbildenummer 5">
            <a:extLst>
              <a:ext uri="{FF2B5EF4-FFF2-40B4-BE49-F238E27FC236}">
                <a16:creationId xmlns:a16="http://schemas.microsoft.com/office/drawing/2014/main" id="{CB6A696F-A50F-3F41-91E3-3D2FB1608316}"/>
              </a:ext>
            </a:extLst>
          </p:cNvPr>
          <p:cNvSpPr>
            <a:spLocks noGrp="1"/>
          </p:cNvSpPr>
          <p:nvPr>
            <p:ph type="sldNum" sz="quarter" idx="12"/>
          </p:nvPr>
        </p:nvSpPr>
        <p:spPr/>
        <p:txBody>
          <a:bodyPr/>
          <a:lstStyle>
            <a:lvl1pPr>
              <a:defRPr>
                <a:solidFill>
                  <a:schemeClr val="tx2"/>
                </a:solidFill>
              </a:defRPr>
            </a:lvl1pPr>
          </a:lstStyle>
          <a:p>
            <a:fld id="{FC5C7D9A-D8CE-5040-B63F-E70A4C227CF6}" type="slidenum">
              <a:rPr lang="nb-NO" smtClean="0"/>
              <a:pPr/>
              <a:t>‹#›</a:t>
            </a:fld>
            <a:endParaRPr lang="nb-NO" dirty="0"/>
          </a:p>
        </p:txBody>
      </p:sp>
      <p:sp>
        <p:nvSpPr>
          <p:cNvPr id="9" name="Tittel 1">
            <a:extLst>
              <a:ext uri="{FF2B5EF4-FFF2-40B4-BE49-F238E27FC236}">
                <a16:creationId xmlns:a16="http://schemas.microsoft.com/office/drawing/2014/main" id="{D290FDDC-6ADB-B249-A5C2-C6709933DFB6}"/>
              </a:ext>
            </a:extLst>
          </p:cNvPr>
          <p:cNvSpPr>
            <a:spLocks noGrp="1"/>
          </p:cNvSpPr>
          <p:nvPr>
            <p:ph type="title"/>
          </p:nvPr>
        </p:nvSpPr>
        <p:spPr>
          <a:xfrm>
            <a:off x="831850" y="1822450"/>
            <a:ext cx="10799762" cy="807499"/>
          </a:xfrm>
          <a:prstGeom prst="rect">
            <a:avLst/>
          </a:prstGeom>
        </p:spPr>
        <p:txBody>
          <a:bodyPr anchor="b">
            <a:noAutofit/>
          </a:bodyPr>
          <a:lstStyle>
            <a:lvl1pPr>
              <a:defRPr sz="2800">
                <a:solidFill>
                  <a:schemeClr val="tx2"/>
                </a:solidFill>
              </a:defRPr>
            </a:lvl1pPr>
          </a:lstStyle>
          <a:p>
            <a:r>
              <a:rPr lang="nb-NO" dirty="0"/>
              <a:t>Klikk for å redigere tittelstil</a:t>
            </a:r>
          </a:p>
        </p:txBody>
      </p:sp>
      <p:sp>
        <p:nvSpPr>
          <p:cNvPr id="10" name="Plassholder for tekst 2">
            <a:extLst>
              <a:ext uri="{FF2B5EF4-FFF2-40B4-BE49-F238E27FC236}">
                <a16:creationId xmlns:a16="http://schemas.microsoft.com/office/drawing/2014/main" id="{01513EC6-E5EE-2B44-9F5F-E3989950BFB7}"/>
              </a:ext>
            </a:extLst>
          </p:cNvPr>
          <p:cNvSpPr>
            <a:spLocks noGrp="1"/>
          </p:cNvSpPr>
          <p:nvPr>
            <p:ph type="body" idx="1"/>
          </p:nvPr>
        </p:nvSpPr>
        <p:spPr>
          <a:xfrm>
            <a:off x="839788" y="2772561"/>
            <a:ext cx="7545008" cy="3455202"/>
          </a:xfrm>
          <a:prstGeom prst="rect">
            <a:avLst/>
          </a:prstGeom>
        </p:spPr>
        <p:txBody>
          <a:bodyPr>
            <a:noAutofit/>
          </a:bodyPr>
          <a:lstStyle>
            <a:lvl1pPr marL="0" indent="0">
              <a:buFontTx/>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2042616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Skilleark_Karbonfangst_mørkegrønn">
    <p:bg>
      <p:bgPr>
        <a:solidFill>
          <a:schemeClr val="tx2"/>
        </a:solidFill>
        <a:effectLst/>
      </p:bgPr>
    </p:bg>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3A655C67-7156-084E-B6FF-0C9DFAB79985}"/>
              </a:ext>
            </a:extLst>
          </p:cNvPr>
          <p:cNvSpPr>
            <a:spLocks noGrp="1"/>
          </p:cNvSpPr>
          <p:nvPr>
            <p:ph type="dt" sz="half" idx="10"/>
          </p:nvPr>
        </p:nvSpPr>
        <p:spPr/>
        <p:txBody>
          <a:bodyPr/>
          <a:lstStyle>
            <a:lvl1pPr>
              <a:defRPr>
                <a:solidFill>
                  <a:schemeClr val="bg1"/>
                </a:solidFill>
              </a:defRPr>
            </a:lvl1pPr>
          </a:lstStyle>
          <a:p>
            <a:fld id="{FA0A8FD8-6226-C34B-BB68-490F5FC14B45}" type="datetime1">
              <a:rPr lang="nb-NO" smtClean="0"/>
              <a:t>08.06.2021</a:t>
            </a:fld>
            <a:endParaRPr lang="nb-NO" dirty="0"/>
          </a:p>
        </p:txBody>
      </p:sp>
      <p:sp>
        <p:nvSpPr>
          <p:cNvPr id="5" name="Plassholder for bunntekst 4">
            <a:extLst>
              <a:ext uri="{FF2B5EF4-FFF2-40B4-BE49-F238E27FC236}">
                <a16:creationId xmlns:a16="http://schemas.microsoft.com/office/drawing/2014/main" id="{2FC6CA06-AA15-D94D-9884-BE89569FD851}"/>
              </a:ext>
            </a:extLst>
          </p:cNvPr>
          <p:cNvSpPr>
            <a:spLocks noGrp="1"/>
          </p:cNvSpPr>
          <p:nvPr>
            <p:ph type="ftr" sz="quarter" idx="11"/>
          </p:nvPr>
        </p:nvSpPr>
        <p:spPr/>
        <p:txBody>
          <a:bodyPr/>
          <a:lstStyle>
            <a:lvl1pPr>
              <a:defRPr>
                <a:solidFill>
                  <a:schemeClr val="bg1"/>
                </a:solidFill>
              </a:defRPr>
            </a:lvl1pPr>
          </a:lstStyle>
          <a:p>
            <a:endParaRPr lang="nb-NO" dirty="0"/>
          </a:p>
        </p:txBody>
      </p:sp>
      <p:sp>
        <p:nvSpPr>
          <p:cNvPr id="6" name="Plassholder for lysbildenummer 5">
            <a:extLst>
              <a:ext uri="{FF2B5EF4-FFF2-40B4-BE49-F238E27FC236}">
                <a16:creationId xmlns:a16="http://schemas.microsoft.com/office/drawing/2014/main" id="{CB6A696F-A50F-3F41-91E3-3D2FB1608316}"/>
              </a:ext>
            </a:extLst>
          </p:cNvPr>
          <p:cNvSpPr>
            <a:spLocks noGrp="1"/>
          </p:cNvSpPr>
          <p:nvPr>
            <p:ph type="sldNum" sz="quarter" idx="12"/>
          </p:nvPr>
        </p:nvSpPr>
        <p:spPr/>
        <p:txBody>
          <a:bodyPr/>
          <a:lstStyle>
            <a:lvl1pPr>
              <a:defRPr>
                <a:solidFill>
                  <a:schemeClr val="bg1"/>
                </a:solidFill>
              </a:defRPr>
            </a:lvl1pPr>
          </a:lstStyle>
          <a:p>
            <a:fld id="{FC5C7D9A-D8CE-5040-B63F-E70A4C227CF6}" type="slidenum">
              <a:rPr lang="nb-NO" smtClean="0"/>
              <a:pPr/>
              <a:t>‹#›</a:t>
            </a:fld>
            <a:endParaRPr lang="nb-NO" dirty="0"/>
          </a:p>
        </p:txBody>
      </p:sp>
      <p:sp>
        <p:nvSpPr>
          <p:cNvPr id="9" name="Tittel 1">
            <a:extLst>
              <a:ext uri="{FF2B5EF4-FFF2-40B4-BE49-F238E27FC236}">
                <a16:creationId xmlns:a16="http://schemas.microsoft.com/office/drawing/2014/main" id="{D7743EF3-20FA-9A42-82F6-71985EA1B00F}"/>
              </a:ext>
            </a:extLst>
          </p:cNvPr>
          <p:cNvSpPr>
            <a:spLocks noGrp="1"/>
          </p:cNvSpPr>
          <p:nvPr>
            <p:ph type="title"/>
          </p:nvPr>
        </p:nvSpPr>
        <p:spPr>
          <a:xfrm>
            <a:off x="831850" y="1822450"/>
            <a:ext cx="10799762" cy="807499"/>
          </a:xfrm>
          <a:prstGeom prst="rect">
            <a:avLst/>
          </a:prstGeom>
        </p:spPr>
        <p:txBody>
          <a:bodyPr anchor="b">
            <a:noAutofit/>
          </a:bodyPr>
          <a:lstStyle>
            <a:lvl1pPr>
              <a:defRPr sz="2800">
                <a:solidFill>
                  <a:schemeClr val="bg1"/>
                </a:solidFill>
              </a:defRPr>
            </a:lvl1pPr>
          </a:lstStyle>
          <a:p>
            <a:r>
              <a:rPr lang="nb-NO" dirty="0"/>
              <a:t>Klikk for å redigere tittelstil</a:t>
            </a:r>
          </a:p>
        </p:txBody>
      </p:sp>
      <p:sp>
        <p:nvSpPr>
          <p:cNvPr id="10" name="Plassholder for tekst 2">
            <a:extLst>
              <a:ext uri="{FF2B5EF4-FFF2-40B4-BE49-F238E27FC236}">
                <a16:creationId xmlns:a16="http://schemas.microsoft.com/office/drawing/2014/main" id="{0CD7F178-AEA2-CB4C-A3B0-D3CDA014E2A3}"/>
              </a:ext>
            </a:extLst>
          </p:cNvPr>
          <p:cNvSpPr>
            <a:spLocks noGrp="1"/>
          </p:cNvSpPr>
          <p:nvPr>
            <p:ph type="body" idx="1"/>
          </p:nvPr>
        </p:nvSpPr>
        <p:spPr>
          <a:xfrm>
            <a:off x="839788" y="2772561"/>
            <a:ext cx="7545008" cy="3455202"/>
          </a:xfrm>
          <a:prstGeom prst="rect">
            <a:avLst/>
          </a:prstGeom>
        </p:spPr>
        <p:txBody>
          <a:bodyPr>
            <a:noAutofit/>
          </a:bodyPr>
          <a:lstStyle>
            <a:lvl1pPr marL="0" indent="0">
              <a:buFontTx/>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pic>
        <p:nvPicPr>
          <p:cNvPr id="8" name="Bilde 7">
            <a:extLst>
              <a:ext uri="{FF2B5EF4-FFF2-40B4-BE49-F238E27FC236}">
                <a16:creationId xmlns:a16="http://schemas.microsoft.com/office/drawing/2014/main" id="{2D30628D-8C1C-1644-959E-733C5AAA72E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838200" y="356747"/>
            <a:ext cx="2399034" cy="703262"/>
          </a:xfrm>
          <a:prstGeom prst="rect">
            <a:avLst/>
          </a:prstGeom>
        </p:spPr>
      </p:pic>
    </p:spTree>
    <p:extLst>
      <p:ext uri="{BB962C8B-B14F-4D97-AF65-F5344CB8AC3E}">
        <p14:creationId xmlns:p14="http://schemas.microsoft.com/office/powerpoint/2010/main" val="2181135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Skilleark_Karbonfangst_blå">
    <p:bg>
      <p:bgPr>
        <a:solidFill>
          <a:schemeClr val="accent3"/>
        </a:solidFill>
        <a:effectLst/>
      </p:bgPr>
    </p:bg>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3A655C67-7156-084E-B6FF-0C9DFAB79985}"/>
              </a:ext>
            </a:extLst>
          </p:cNvPr>
          <p:cNvSpPr>
            <a:spLocks noGrp="1"/>
          </p:cNvSpPr>
          <p:nvPr>
            <p:ph type="dt" sz="half" idx="10"/>
          </p:nvPr>
        </p:nvSpPr>
        <p:spPr/>
        <p:txBody>
          <a:bodyPr/>
          <a:lstStyle>
            <a:lvl1pPr>
              <a:defRPr>
                <a:solidFill>
                  <a:schemeClr val="bg1"/>
                </a:solidFill>
              </a:defRPr>
            </a:lvl1pPr>
          </a:lstStyle>
          <a:p>
            <a:fld id="{306979D5-3611-0440-9510-B354145C254C}" type="datetime1">
              <a:rPr lang="nb-NO" smtClean="0"/>
              <a:t>08.06.2021</a:t>
            </a:fld>
            <a:endParaRPr lang="nb-NO" dirty="0"/>
          </a:p>
        </p:txBody>
      </p:sp>
      <p:sp>
        <p:nvSpPr>
          <p:cNvPr id="5" name="Plassholder for bunntekst 4">
            <a:extLst>
              <a:ext uri="{FF2B5EF4-FFF2-40B4-BE49-F238E27FC236}">
                <a16:creationId xmlns:a16="http://schemas.microsoft.com/office/drawing/2014/main" id="{2FC6CA06-AA15-D94D-9884-BE89569FD851}"/>
              </a:ext>
            </a:extLst>
          </p:cNvPr>
          <p:cNvSpPr>
            <a:spLocks noGrp="1"/>
          </p:cNvSpPr>
          <p:nvPr>
            <p:ph type="ftr" sz="quarter" idx="11"/>
          </p:nvPr>
        </p:nvSpPr>
        <p:spPr/>
        <p:txBody>
          <a:bodyPr/>
          <a:lstStyle>
            <a:lvl1pPr>
              <a:defRPr>
                <a:solidFill>
                  <a:schemeClr val="bg1"/>
                </a:solidFill>
              </a:defRPr>
            </a:lvl1pPr>
          </a:lstStyle>
          <a:p>
            <a:endParaRPr lang="nb-NO" dirty="0"/>
          </a:p>
        </p:txBody>
      </p:sp>
      <p:sp>
        <p:nvSpPr>
          <p:cNvPr id="6" name="Plassholder for lysbildenummer 5">
            <a:extLst>
              <a:ext uri="{FF2B5EF4-FFF2-40B4-BE49-F238E27FC236}">
                <a16:creationId xmlns:a16="http://schemas.microsoft.com/office/drawing/2014/main" id="{CB6A696F-A50F-3F41-91E3-3D2FB1608316}"/>
              </a:ext>
            </a:extLst>
          </p:cNvPr>
          <p:cNvSpPr>
            <a:spLocks noGrp="1"/>
          </p:cNvSpPr>
          <p:nvPr>
            <p:ph type="sldNum" sz="quarter" idx="12"/>
          </p:nvPr>
        </p:nvSpPr>
        <p:spPr/>
        <p:txBody>
          <a:bodyPr/>
          <a:lstStyle>
            <a:lvl1pPr>
              <a:defRPr>
                <a:solidFill>
                  <a:schemeClr val="bg1"/>
                </a:solidFill>
              </a:defRPr>
            </a:lvl1pPr>
          </a:lstStyle>
          <a:p>
            <a:fld id="{FC5C7D9A-D8CE-5040-B63F-E70A4C227CF6}" type="slidenum">
              <a:rPr lang="nb-NO" smtClean="0"/>
              <a:pPr/>
              <a:t>‹#›</a:t>
            </a:fld>
            <a:endParaRPr lang="nb-NO" dirty="0"/>
          </a:p>
        </p:txBody>
      </p:sp>
      <p:sp>
        <p:nvSpPr>
          <p:cNvPr id="10" name="Tittel 1">
            <a:extLst>
              <a:ext uri="{FF2B5EF4-FFF2-40B4-BE49-F238E27FC236}">
                <a16:creationId xmlns:a16="http://schemas.microsoft.com/office/drawing/2014/main" id="{A2ED0A2A-CE0A-DE46-840D-290C85C18DEA}"/>
              </a:ext>
            </a:extLst>
          </p:cNvPr>
          <p:cNvSpPr>
            <a:spLocks noGrp="1"/>
          </p:cNvSpPr>
          <p:nvPr>
            <p:ph type="title"/>
          </p:nvPr>
        </p:nvSpPr>
        <p:spPr>
          <a:xfrm>
            <a:off x="831850" y="1822450"/>
            <a:ext cx="10799762" cy="807499"/>
          </a:xfrm>
          <a:prstGeom prst="rect">
            <a:avLst/>
          </a:prstGeom>
        </p:spPr>
        <p:txBody>
          <a:bodyPr anchor="b">
            <a:noAutofit/>
          </a:bodyPr>
          <a:lstStyle>
            <a:lvl1pPr>
              <a:defRPr sz="2800">
                <a:solidFill>
                  <a:schemeClr val="bg1"/>
                </a:solidFill>
              </a:defRPr>
            </a:lvl1pPr>
          </a:lstStyle>
          <a:p>
            <a:r>
              <a:rPr lang="nb-NO" dirty="0"/>
              <a:t>Klikk for å redigere tittelstil</a:t>
            </a:r>
          </a:p>
        </p:txBody>
      </p:sp>
      <p:sp>
        <p:nvSpPr>
          <p:cNvPr id="11" name="Plassholder for tekst 2">
            <a:extLst>
              <a:ext uri="{FF2B5EF4-FFF2-40B4-BE49-F238E27FC236}">
                <a16:creationId xmlns:a16="http://schemas.microsoft.com/office/drawing/2014/main" id="{960D4A10-B161-7B48-AB09-2C98D9796FCC}"/>
              </a:ext>
            </a:extLst>
          </p:cNvPr>
          <p:cNvSpPr>
            <a:spLocks noGrp="1"/>
          </p:cNvSpPr>
          <p:nvPr>
            <p:ph type="body" idx="1"/>
          </p:nvPr>
        </p:nvSpPr>
        <p:spPr>
          <a:xfrm>
            <a:off x="839788" y="2772561"/>
            <a:ext cx="7545008" cy="3455202"/>
          </a:xfrm>
          <a:prstGeom prst="rect">
            <a:avLst/>
          </a:prstGeom>
        </p:spPr>
        <p:txBody>
          <a:bodyPr>
            <a:noAutofit/>
          </a:bodyPr>
          <a:lstStyle>
            <a:lvl1pPr marL="0" indent="0">
              <a:buFontTx/>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pic>
        <p:nvPicPr>
          <p:cNvPr id="12" name="Bilde 11">
            <a:extLst>
              <a:ext uri="{FF2B5EF4-FFF2-40B4-BE49-F238E27FC236}">
                <a16:creationId xmlns:a16="http://schemas.microsoft.com/office/drawing/2014/main" id="{27180CA6-DC73-7841-B260-E16CDC2BE7B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838200" y="356747"/>
            <a:ext cx="2399034" cy="703262"/>
          </a:xfrm>
          <a:prstGeom prst="rect">
            <a:avLst/>
          </a:prstGeom>
        </p:spPr>
      </p:pic>
    </p:spTree>
    <p:extLst>
      <p:ext uri="{BB962C8B-B14F-4D97-AF65-F5344CB8AC3E}">
        <p14:creationId xmlns:p14="http://schemas.microsoft.com/office/powerpoint/2010/main" val="3238266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killeark_Karbonfangst_lime">
    <p:bg>
      <p:bgPr>
        <a:solidFill>
          <a:schemeClr val="accent4"/>
        </a:solidFill>
        <a:effectLst/>
      </p:bgPr>
    </p:bg>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3A655C67-7156-084E-B6FF-0C9DFAB79985}"/>
              </a:ext>
            </a:extLst>
          </p:cNvPr>
          <p:cNvSpPr>
            <a:spLocks noGrp="1"/>
          </p:cNvSpPr>
          <p:nvPr>
            <p:ph type="dt" sz="half" idx="10"/>
          </p:nvPr>
        </p:nvSpPr>
        <p:spPr/>
        <p:txBody>
          <a:bodyPr/>
          <a:lstStyle>
            <a:lvl1pPr>
              <a:defRPr>
                <a:solidFill>
                  <a:schemeClr val="tx2"/>
                </a:solidFill>
              </a:defRPr>
            </a:lvl1pPr>
          </a:lstStyle>
          <a:p>
            <a:fld id="{A951D3A9-3B9D-EB40-8A27-46FC85D1CE88}" type="datetime1">
              <a:rPr lang="nb-NO" smtClean="0"/>
              <a:pPr/>
              <a:t>08.06.2021</a:t>
            </a:fld>
            <a:endParaRPr lang="nb-NO" dirty="0"/>
          </a:p>
        </p:txBody>
      </p:sp>
      <p:sp>
        <p:nvSpPr>
          <p:cNvPr id="5" name="Plassholder for bunntekst 4">
            <a:extLst>
              <a:ext uri="{FF2B5EF4-FFF2-40B4-BE49-F238E27FC236}">
                <a16:creationId xmlns:a16="http://schemas.microsoft.com/office/drawing/2014/main" id="{2FC6CA06-AA15-D94D-9884-BE89569FD851}"/>
              </a:ext>
            </a:extLst>
          </p:cNvPr>
          <p:cNvSpPr>
            <a:spLocks noGrp="1"/>
          </p:cNvSpPr>
          <p:nvPr>
            <p:ph type="ftr" sz="quarter" idx="11"/>
          </p:nvPr>
        </p:nvSpPr>
        <p:spPr/>
        <p:txBody>
          <a:bodyPr/>
          <a:lstStyle>
            <a:lvl1pPr>
              <a:defRPr>
                <a:solidFill>
                  <a:schemeClr val="tx2"/>
                </a:solidFill>
              </a:defRPr>
            </a:lvl1pPr>
          </a:lstStyle>
          <a:p>
            <a:endParaRPr lang="nb-NO" dirty="0"/>
          </a:p>
        </p:txBody>
      </p:sp>
      <p:sp>
        <p:nvSpPr>
          <p:cNvPr id="6" name="Plassholder for lysbildenummer 5">
            <a:extLst>
              <a:ext uri="{FF2B5EF4-FFF2-40B4-BE49-F238E27FC236}">
                <a16:creationId xmlns:a16="http://schemas.microsoft.com/office/drawing/2014/main" id="{CB6A696F-A50F-3F41-91E3-3D2FB1608316}"/>
              </a:ext>
            </a:extLst>
          </p:cNvPr>
          <p:cNvSpPr>
            <a:spLocks noGrp="1"/>
          </p:cNvSpPr>
          <p:nvPr>
            <p:ph type="sldNum" sz="quarter" idx="12"/>
          </p:nvPr>
        </p:nvSpPr>
        <p:spPr/>
        <p:txBody>
          <a:bodyPr/>
          <a:lstStyle>
            <a:lvl1pPr>
              <a:defRPr>
                <a:solidFill>
                  <a:schemeClr val="tx2"/>
                </a:solidFill>
              </a:defRPr>
            </a:lvl1pPr>
          </a:lstStyle>
          <a:p>
            <a:fld id="{FC5C7D9A-D8CE-5040-B63F-E70A4C227CF6}" type="slidenum">
              <a:rPr lang="nb-NO" smtClean="0"/>
              <a:pPr/>
              <a:t>‹#›</a:t>
            </a:fld>
            <a:endParaRPr lang="nb-NO" dirty="0"/>
          </a:p>
        </p:txBody>
      </p:sp>
      <p:sp>
        <p:nvSpPr>
          <p:cNvPr id="9" name="Tittel 1">
            <a:extLst>
              <a:ext uri="{FF2B5EF4-FFF2-40B4-BE49-F238E27FC236}">
                <a16:creationId xmlns:a16="http://schemas.microsoft.com/office/drawing/2014/main" id="{15AA3D13-6B8E-604D-8494-5DA0B5A2D789}"/>
              </a:ext>
            </a:extLst>
          </p:cNvPr>
          <p:cNvSpPr>
            <a:spLocks noGrp="1"/>
          </p:cNvSpPr>
          <p:nvPr>
            <p:ph type="title"/>
          </p:nvPr>
        </p:nvSpPr>
        <p:spPr>
          <a:xfrm>
            <a:off x="831850" y="1822450"/>
            <a:ext cx="10799762" cy="807499"/>
          </a:xfrm>
          <a:prstGeom prst="rect">
            <a:avLst/>
          </a:prstGeom>
        </p:spPr>
        <p:txBody>
          <a:bodyPr anchor="b">
            <a:noAutofit/>
          </a:bodyPr>
          <a:lstStyle>
            <a:lvl1pPr>
              <a:defRPr sz="2800">
                <a:solidFill>
                  <a:schemeClr val="tx2"/>
                </a:solidFill>
              </a:defRPr>
            </a:lvl1pPr>
          </a:lstStyle>
          <a:p>
            <a:r>
              <a:rPr lang="nb-NO" dirty="0"/>
              <a:t>Klikk for å redigere tittelstil</a:t>
            </a:r>
          </a:p>
        </p:txBody>
      </p:sp>
      <p:sp>
        <p:nvSpPr>
          <p:cNvPr id="10" name="Plassholder for tekst 2">
            <a:extLst>
              <a:ext uri="{FF2B5EF4-FFF2-40B4-BE49-F238E27FC236}">
                <a16:creationId xmlns:a16="http://schemas.microsoft.com/office/drawing/2014/main" id="{5F687165-03A6-CF4D-987B-6EDCE4F91A07}"/>
              </a:ext>
            </a:extLst>
          </p:cNvPr>
          <p:cNvSpPr>
            <a:spLocks noGrp="1"/>
          </p:cNvSpPr>
          <p:nvPr>
            <p:ph type="body" idx="1"/>
          </p:nvPr>
        </p:nvSpPr>
        <p:spPr>
          <a:xfrm>
            <a:off x="839788" y="2772561"/>
            <a:ext cx="7545008" cy="3455202"/>
          </a:xfrm>
          <a:prstGeom prst="rect">
            <a:avLst/>
          </a:prstGeom>
        </p:spPr>
        <p:txBody>
          <a:bodyPr>
            <a:noAutofit/>
          </a:bodyPr>
          <a:lstStyle>
            <a:lvl1pPr marL="0" indent="0">
              <a:buFontTx/>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957878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Skilleark_Leverandørindustriutvikling_mørkegrønn">
    <p:bg>
      <p:bgPr>
        <a:solidFill>
          <a:schemeClr val="tx2"/>
        </a:solidFill>
        <a:effectLst/>
      </p:bgPr>
    </p:bg>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3A655C67-7156-084E-B6FF-0C9DFAB79985}"/>
              </a:ext>
            </a:extLst>
          </p:cNvPr>
          <p:cNvSpPr>
            <a:spLocks noGrp="1"/>
          </p:cNvSpPr>
          <p:nvPr>
            <p:ph type="dt" sz="half" idx="10"/>
          </p:nvPr>
        </p:nvSpPr>
        <p:spPr/>
        <p:txBody>
          <a:bodyPr/>
          <a:lstStyle>
            <a:lvl1pPr>
              <a:defRPr>
                <a:solidFill>
                  <a:schemeClr val="bg1"/>
                </a:solidFill>
              </a:defRPr>
            </a:lvl1pPr>
          </a:lstStyle>
          <a:p>
            <a:fld id="{49F0C9AD-FDB8-604C-9BE1-5E966D60CDCB}" type="datetime1">
              <a:rPr lang="nb-NO" smtClean="0"/>
              <a:t>08.06.2021</a:t>
            </a:fld>
            <a:endParaRPr lang="nb-NO" dirty="0"/>
          </a:p>
        </p:txBody>
      </p:sp>
      <p:sp>
        <p:nvSpPr>
          <p:cNvPr id="5" name="Plassholder for bunntekst 4">
            <a:extLst>
              <a:ext uri="{FF2B5EF4-FFF2-40B4-BE49-F238E27FC236}">
                <a16:creationId xmlns:a16="http://schemas.microsoft.com/office/drawing/2014/main" id="{2FC6CA06-AA15-D94D-9884-BE89569FD851}"/>
              </a:ext>
            </a:extLst>
          </p:cNvPr>
          <p:cNvSpPr>
            <a:spLocks noGrp="1"/>
          </p:cNvSpPr>
          <p:nvPr>
            <p:ph type="ftr" sz="quarter" idx="11"/>
          </p:nvPr>
        </p:nvSpPr>
        <p:spPr/>
        <p:txBody>
          <a:bodyPr/>
          <a:lstStyle>
            <a:lvl1pPr>
              <a:defRPr>
                <a:solidFill>
                  <a:schemeClr val="bg1"/>
                </a:solidFill>
              </a:defRPr>
            </a:lvl1pPr>
          </a:lstStyle>
          <a:p>
            <a:endParaRPr lang="nb-NO" dirty="0"/>
          </a:p>
        </p:txBody>
      </p:sp>
      <p:sp>
        <p:nvSpPr>
          <p:cNvPr id="6" name="Plassholder for lysbildenummer 5">
            <a:extLst>
              <a:ext uri="{FF2B5EF4-FFF2-40B4-BE49-F238E27FC236}">
                <a16:creationId xmlns:a16="http://schemas.microsoft.com/office/drawing/2014/main" id="{CB6A696F-A50F-3F41-91E3-3D2FB1608316}"/>
              </a:ext>
            </a:extLst>
          </p:cNvPr>
          <p:cNvSpPr>
            <a:spLocks noGrp="1"/>
          </p:cNvSpPr>
          <p:nvPr>
            <p:ph type="sldNum" sz="quarter" idx="12"/>
          </p:nvPr>
        </p:nvSpPr>
        <p:spPr/>
        <p:txBody>
          <a:bodyPr/>
          <a:lstStyle>
            <a:lvl1pPr>
              <a:defRPr>
                <a:solidFill>
                  <a:schemeClr val="bg1"/>
                </a:solidFill>
              </a:defRPr>
            </a:lvl1pPr>
          </a:lstStyle>
          <a:p>
            <a:fld id="{FC5C7D9A-D8CE-5040-B63F-E70A4C227CF6}" type="slidenum">
              <a:rPr lang="nb-NO" smtClean="0"/>
              <a:pPr/>
              <a:t>‹#›</a:t>
            </a:fld>
            <a:endParaRPr lang="nb-NO" dirty="0"/>
          </a:p>
        </p:txBody>
      </p:sp>
      <p:sp>
        <p:nvSpPr>
          <p:cNvPr id="8" name="Tittel 1">
            <a:extLst>
              <a:ext uri="{FF2B5EF4-FFF2-40B4-BE49-F238E27FC236}">
                <a16:creationId xmlns:a16="http://schemas.microsoft.com/office/drawing/2014/main" id="{63F22164-572A-A24E-A78C-67AFD64FE5B9}"/>
              </a:ext>
            </a:extLst>
          </p:cNvPr>
          <p:cNvSpPr>
            <a:spLocks noGrp="1"/>
          </p:cNvSpPr>
          <p:nvPr>
            <p:ph type="title"/>
          </p:nvPr>
        </p:nvSpPr>
        <p:spPr>
          <a:xfrm>
            <a:off x="831850" y="1822450"/>
            <a:ext cx="10799762" cy="807499"/>
          </a:xfrm>
          <a:prstGeom prst="rect">
            <a:avLst/>
          </a:prstGeom>
        </p:spPr>
        <p:txBody>
          <a:bodyPr anchor="b">
            <a:noAutofit/>
          </a:bodyPr>
          <a:lstStyle>
            <a:lvl1pPr>
              <a:defRPr sz="2800">
                <a:solidFill>
                  <a:schemeClr val="bg1"/>
                </a:solidFill>
              </a:defRPr>
            </a:lvl1pPr>
          </a:lstStyle>
          <a:p>
            <a:r>
              <a:rPr lang="nb-NO" dirty="0"/>
              <a:t>Klikk for å redigere tittelstil</a:t>
            </a:r>
          </a:p>
        </p:txBody>
      </p:sp>
      <p:sp>
        <p:nvSpPr>
          <p:cNvPr id="10" name="Plassholder for tekst 2">
            <a:extLst>
              <a:ext uri="{FF2B5EF4-FFF2-40B4-BE49-F238E27FC236}">
                <a16:creationId xmlns:a16="http://schemas.microsoft.com/office/drawing/2014/main" id="{FE0BA07E-E865-2A4C-98DF-81653FCA5A6E}"/>
              </a:ext>
            </a:extLst>
          </p:cNvPr>
          <p:cNvSpPr>
            <a:spLocks noGrp="1"/>
          </p:cNvSpPr>
          <p:nvPr>
            <p:ph type="body" idx="1"/>
          </p:nvPr>
        </p:nvSpPr>
        <p:spPr>
          <a:xfrm>
            <a:off x="839788" y="2772561"/>
            <a:ext cx="7545008" cy="3455202"/>
          </a:xfrm>
          <a:prstGeom prst="rect">
            <a:avLst/>
          </a:prstGeom>
        </p:spPr>
        <p:txBody>
          <a:bodyPr>
            <a:noAutofit/>
          </a:bodyPr>
          <a:lstStyle>
            <a:lvl1pPr marL="0" indent="0">
              <a:buFontTx/>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pic>
        <p:nvPicPr>
          <p:cNvPr id="11" name="Bilde 10">
            <a:extLst>
              <a:ext uri="{FF2B5EF4-FFF2-40B4-BE49-F238E27FC236}">
                <a16:creationId xmlns:a16="http://schemas.microsoft.com/office/drawing/2014/main" id="{EE616FFB-4594-2149-85F0-E28E7D24613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838200" y="356747"/>
            <a:ext cx="2399034" cy="703262"/>
          </a:xfrm>
          <a:prstGeom prst="rect">
            <a:avLst/>
          </a:prstGeom>
        </p:spPr>
      </p:pic>
    </p:spTree>
    <p:extLst>
      <p:ext uri="{BB962C8B-B14F-4D97-AF65-F5344CB8AC3E}">
        <p14:creationId xmlns:p14="http://schemas.microsoft.com/office/powerpoint/2010/main" val="1943985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Skilleark_Leverandørindustriutvikling_gul">
    <p:bg>
      <p:bgPr>
        <a:solidFill>
          <a:schemeClr val="accent2"/>
        </a:solidFill>
        <a:effectLst/>
      </p:bgPr>
    </p:bg>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3A655C67-7156-084E-B6FF-0C9DFAB79985}"/>
              </a:ext>
            </a:extLst>
          </p:cNvPr>
          <p:cNvSpPr>
            <a:spLocks noGrp="1"/>
          </p:cNvSpPr>
          <p:nvPr>
            <p:ph type="dt" sz="half" idx="10"/>
          </p:nvPr>
        </p:nvSpPr>
        <p:spPr/>
        <p:txBody>
          <a:bodyPr/>
          <a:lstStyle>
            <a:lvl1pPr>
              <a:defRPr>
                <a:solidFill>
                  <a:schemeClr val="bg1"/>
                </a:solidFill>
              </a:defRPr>
            </a:lvl1pPr>
          </a:lstStyle>
          <a:p>
            <a:fld id="{90B37C43-574F-D54C-99C9-1483EA556EFF}" type="datetime1">
              <a:rPr lang="nb-NO" smtClean="0"/>
              <a:t>08.06.2021</a:t>
            </a:fld>
            <a:endParaRPr lang="nb-NO" dirty="0"/>
          </a:p>
        </p:txBody>
      </p:sp>
      <p:sp>
        <p:nvSpPr>
          <p:cNvPr id="5" name="Plassholder for bunntekst 4">
            <a:extLst>
              <a:ext uri="{FF2B5EF4-FFF2-40B4-BE49-F238E27FC236}">
                <a16:creationId xmlns:a16="http://schemas.microsoft.com/office/drawing/2014/main" id="{2FC6CA06-AA15-D94D-9884-BE89569FD851}"/>
              </a:ext>
            </a:extLst>
          </p:cNvPr>
          <p:cNvSpPr>
            <a:spLocks noGrp="1"/>
          </p:cNvSpPr>
          <p:nvPr>
            <p:ph type="ftr" sz="quarter" idx="11"/>
          </p:nvPr>
        </p:nvSpPr>
        <p:spPr/>
        <p:txBody>
          <a:bodyPr/>
          <a:lstStyle>
            <a:lvl1pPr>
              <a:defRPr>
                <a:solidFill>
                  <a:schemeClr val="bg1"/>
                </a:solidFill>
              </a:defRPr>
            </a:lvl1pPr>
          </a:lstStyle>
          <a:p>
            <a:endParaRPr lang="nb-NO" dirty="0"/>
          </a:p>
        </p:txBody>
      </p:sp>
      <p:sp>
        <p:nvSpPr>
          <p:cNvPr id="6" name="Plassholder for lysbildenummer 5">
            <a:extLst>
              <a:ext uri="{FF2B5EF4-FFF2-40B4-BE49-F238E27FC236}">
                <a16:creationId xmlns:a16="http://schemas.microsoft.com/office/drawing/2014/main" id="{CB6A696F-A50F-3F41-91E3-3D2FB1608316}"/>
              </a:ext>
            </a:extLst>
          </p:cNvPr>
          <p:cNvSpPr>
            <a:spLocks noGrp="1"/>
          </p:cNvSpPr>
          <p:nvPr>
            <p:ph type="sldNum" sz="quarter" idx="12"/>
          </p:nvPr>
        </p:nvSpPr>
        <p:spPr/>
        <p:txBody>
          <a:bodyPr/>
          <a:lstStyle>
            <a:lvl1pPr>
              <a:defRPr>
                <a:solidFill>
                  <a:schemeClr val="bg1"/>
                </a:solidFill>
              </a:defRPr>
            </a:lvl1pPr>
          </a:lstStyle>
          <a:p>
            <a:fld id="{FC5C7D9A-D8CE-5040-B63F-E70A4C227CF6}" type="slidenum">
              <a:rPr lang="nb-NO" smtClean="0"/>
              <a:pPr/>
              <a:t>‹#›</a:t>
            </a:fld>
            <a:endParaRPr lang="nb-NO" dirty="0"/>
          </a:p>
        </p:txBody>
      </p:sp>
      <p:sp>
        <p:nvSpPr>
          <p:cNvPr id="8" name="Tittel 1">
            <a:extLst>
              <a:ext uri="{FF2B5EF4-FFF2-40B4-BE49-F238E27FC236}">
                <a16:creationId xmlns:a16="http://schemas.microsoft.com/office/drawing/2014/main" id="{6513553D-7679-494F-90B7-5D475B6885A6}"/>
              </a:ext>
            </a:extLst>
          </p:cNvPr>
          <p:cNvSpPr>
            <a:spLocks noGrp="1"/>
          </p:cNvSpPr>
          <p:nvPr>
            <p:ph type="title"/>
          </p:nvPr>
        </p:nvSpPr>
        <p:spPr>
          <a:xfrm>
            <a:off x="831850" y="1822450"/>
            <a:ext cx="10799762" cy="807499"/>
          </a:xfrm>
          <a:prstGeom prst="rect">
            <a:avLst/>
          </a:prstGeom>
        </p:spPr>
        <p:txBody>
          <a:bodyPr anchor="b">
            <a:noAutofit/>
          </a:bodyPr>
          <a:lstStyle>
            <a:lvl1pPr>
              <a:defRPr sz="2800">
                <a:solidFill>
                  <a:schemeClr val="bg1"/>
                </a:solidFill>
              </a:defRPr>
            </a:lvl1pPr>
          </a:lstStyle>
          <a:p>
            <a:r>
              <a:rPr lang="nb-NO" dirty="0"/>
              <a:t>Klikk for å redigere tittelstil</a:t>
            </a:r>
          </a:p>
        </p:txBody>
      </p:sp>
      <p:sp>
        <p:nvSpPr>
          <p:cNvPr id="10" name="Plassholder for tekst 2">
            <a:extLst>
              <a:ext uri="{FF2B5EF4-FFF2-40B4-BE49-F238E27FC236}">
                <a16:creationId xmlns:a16="http://schemas.microsoft.com/office/drawing/2014/main" id="{DD94D69C-8D1C-C943-AA8A-AB9D36C6359F}"/>
              </a:ext>
            </a:extLst>
          </p:cNvPr>
          <p:cNvSpPr>
            <a:spLocks noGrp="1"/>
          </p:cNvSpPr>
          <p:nvPr>
            <p:ph type="body" idx="1"/>
          </p:nvPr>
        </p:nvSpPr>
        <p:spPr>
          <a:xfrm>
            <a:off x="839788" y="2772561"/>
            <a:ext cx="7545008" cy="3455202"/>
          </a:xfrm>
          <a:prstGeom prst="rect">
            <a:avLst/>
          </a:prstGeom>
        </p:spPr>
        <p:txBody>
          <a:bodyPr>
            <a:noAutofit/>
          </a:bodyPr>
          <a:lstStyle>
            <a:lvl1pPr marL="0" indent="0">
              <a:buFontTx/>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484594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Skilleark_Leverandørindustriutvikling_blå">
    <p:bg>
      <p:bgPr>
        <a:solidFill>
          <a:schemeClr val="accent3"/>
        </a:solidFill>
        <a:effectLst/>
      </p:bgPr>
    </p:bg>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3A655C67-7156-084E-B6FF-0C9DFAB79985}"/>
              </a:ext>
            </a:extLst>
          </p:cNvPr>
          <p:cNvSpPr>
            <a:spLocks noGrp="1"/>
          </p:cNvSpPr>
          <p:nvPr>
            <p:ph type="dt" sz="half" idx="10"/>
          </p:nvPr>
        </p:nvSpPr>
        <p:spPr/>
        <p:txBody>
          <a:bodyPr/>
          <a:lstStyle>
            <a:lvl1pPr>
              <a:defRPr>
                <a:solidFill>
                  <a:schemeClr val="bg1"/>
                </a:solidFill>
              </a:defRPr>
            </a:lvl1pPr>
          </a:lstStyle>
          <a:p>
            <a:fld id="{98FE1328-29B6-3D4F-82C2-024D46BBCD3D}" type="datetime1">
              <a:rPr lang="nb-NO" smtClean="0"/>
              <a:t>08.06.2021</a:t>
            </a:fld>
            <a:endParaRPr lang="nb-NO" dirty="0"/>
          </a:p>
        </p:txBody>
      </p:sp>
      <p:sp>
        <p:nvSpPr>
          <p:cNvPr id="5" name="Plassholder for bunntekst 4">
            <a:extLst>
              <a:ext uri="{FF2B5EF4-FFF2-40B4-BE49-F238E27FC236}">
                <a16:creationId xmlns:a16="http://schemas.microsoft.com/office/drawing/2014/main" id="{2FC6CA06-AA15-D94D-9884-BE89569FD851}"/>
              </a:ext>
            </a:extLst>
          </p:cNvPr>
          <p:cNvSpPr>
            <a:spLocks noGrp="1"/>
          </p:cNvSpPr>
          <p:nvPr>
            <p:ph type="ftr" sz="quarter" idx="11"/>
          </p:nvPr>
        </p:nvSpPr>
        <p:spPr/>
        <p:txBody>
          <a:bodyPr/>
          <a:lstStyle>
            <a:lvl1pPr>
              <a:defRPr>
                <a:solidFill>
                  <a:schemeClr val="bg1"/>
                </a:solidFill>
              </a:defRPr>
            </a:lvl1pPr>
          </a:lstStyle>
          <a:p>
            <a:endParaRPr lang="nb-NO" dirty="0"/>
          </a:p>
        </p:txBody>
      </p:sp>
      <p:sp>
        <p:nvSpPr>
          <p:cNvPr id="6" name="Plassholder for lysbildenummer 5">
            <a:extLst>
              <a:ext uri="{FF2B5EF4-FFF2-40B4-BE49-F238E27FC236}">
                <a16:creationId xmlns:a16="http://schemas.microsoft.com/office/drawing/2014/main" id="{CB6A696F-A50F-3F41-91E3-3D2FB1608316}"/>
              </a:ext>
            </a:extLst>
          </p:cNvPr>
          <p:cNvSpPr>
            <a:spLocks noGrp="1"/>
          </p:cNvSpPr>
          <p:nvPr>
            <p:ph type="sldNum" sz="quarter" idx="12"/>
          </p:nvPr>
        </p:nvSpPr>
        <p:spPr/>
        <p:txBody>
          <a:bodyPr/>
          <a:lstStyle>
            <a:lvl1pPr>
              <a:defRPr>
                <a:solidFill>
                  <a:schemeClr val="bg1"/>
                </a:solidFill>
              </a:defRPr>
            </a:lvl1pPr>
          </a:lstStyle>
          <a:p>
            <a:fld id="{FC5C7D9A-D8CE-5040-B63F-E70A4C227CF6}" type="slidenum">
              <a:rPr lang="nb-NO" smtClean="0"/>
              <a:pPr/>
              <a:t>‹#›</a:t>
            </a:fld>
            <a:endParaRPr lang="nb-NO" dirty="0"/>
          </a:p>
        </p:txBody>
      </p:sp>
      <p:sp>
        <p:nvSpPr>
          <p:cNvPr id="10" name="Tittel 1">
            <a:extLst>
              <a:ext uri="{FF2B5EF4-FFF2-40B4-BE49-F238E27FC236}">
                <a16:creationId xmlns:a16="http://schemas.microsoft.com/office/drawing/2014/main" id="{FA28CC9B-B18E-FB45-83A8-32BB37D8851C}"/>
              </a:ext>
            </a:extLst>
          </p:cNvPr>
          <p:cNvSpPr>
            <a:spLocks noGrp="1"/>
          </p:cNvSpPr>
          <p:nvPr>
            <p:ph type="title"/>
          </p:nvPr>
        </p:nvSpPr>
        <p:spPr>
          <a:xfrm>
            <a:off x="831850" y="1822450"/>
            <a:ext cx="10799762" cy="807499"/>
          </a:xfrm>
          <a:prstGeom prst="rect">
            <a:avLst/>
          </a:prstGeom>
        </p:spPr>
        <p:txBody>
          <a:bodyPr anchor="b">
            <a:noAutofit/>
          </a:bodyPr>
          <a:lstStyle>
            <a:lvl1pPr>
              <a:defRPr sz="2800">
                <a:solidFill>
                  <a:schemeClr val="bg1"/>
                </a:solidFill>
              </a:defRPr>
            </a:lvl1pPr>
          </a:lstStyle>
          <a:p>
            <a:r>
              <a:rPr lang="nb-NO" dirty="0"/>
              <a:t>Klikk for å redigere tittelstil</a:t>
            </a:r>
          </a:p>
        </p:txBody>
      </p:sp>
      <p:sp>
        <p:nvSpPr>
          <p:cNvPr id="11" name="Plassholder for tekst 2">
            <a:extLst>
              <a:ext uri="{FF2B5EF4-FFF2-40B4-BE49-F238E27FC236}">
                <a16:creationId xmlns:a16="http://schemas.microsoft.com/office/drawing/2014/main" id="{F1D4DBB2-E361-DF4D-B586-B7F11BA07F60}"/>
              </a:ext>
            </a:extLst>
          </p:cNvPr>
          <p:cNvSpPr>
            <a:spLocks noGrp="1"/>
          </p:cNvSpPr>
          <p:nvPr>
            <p:ph type="body" idx="1"/>
          </p:nvPr>
        </p:nvSpPr>
        <p:spPr>
          <a:xfrm>
            <a:off x="839788" y="2772561"/>
            <a:ext cx="7545008" cy="3455202"/>
          </a:xfrm>
          <a:prstGeom prst="rect">
            <a:avLst/>
          </a:prstGeom>
        </p:spPr>
        <p:txBody>
          <a:bodyPr>
            <a:noAutofit/>
          </a:bodyPr>
          <a:lstStyle>
            <a:lvl1pPr marL="0" indent="0">
              <a:buFontTx/>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pic>
        <p:nvPicPr>
          <p:cNvPr id="12" name="Bilde 11">
            <a:extLst>
              <a:ext uri="{FF2B5EF4-FFF2-40B4-BE49-F238E27FC236}">
                <a16:creationId xmlns:a16="http://schemas.microsoft.com/office/drawing/2014/main" id="{C20B86C6-5288-E64F-ADB8-3638A9879D8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838200" y="356747"/>
            <a:ext cx="2399034" cy="703262"/>
          </a:xfrm>
          <a:prstGeom prst="rect">
            <a:avLst/>
          </a:prstGeom>
        </p:spPr>
      </p:pic>
    </p:spTree>
    <p:extLst>
      <p:ext uri="{BB962C8B-B14F-4D97-AF65-F5344CB8AC3E}">
        <p14:creationId xmlns:p14="http://schemas.microsoft.com/office/powerpoint/2010/main" val="26811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killeark_Null-utslipp_mørkegrønn">
    <p:bg>
      <p:bgPr>
        <a:solidFill>
          <a:schemeClr val="tx2"/>
        </a:solidFill>
        <a:effectLst/>
      </p:bgPr>
    </p:bg>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3A655C67-7156-084E-B6FF-0C9DFAB79985}"/>
              </a:ext>
            </a:extLst>
          </p:cNvPr>
          <p:cNvSpPr>
            <a:spLocks noGrp="1"/>
          </p:cNvSpPr>
          <p:nvPr>
            <p:ph type="dt" sz="half" idx="10"/>
          </p:nvPr>
        </p:nvSpPr>
        <p:spPr/>
        <p:txBody>
          <a:bodyPr/>
          <a:lstStyle>
            <a:lvl1pPr>
              <a:defRPr>
                <a:solidFill>
                  <a:schemeClr val="bg1"/>
                </a:solidFill>
              </a:defRPr>
            </a:lvl1pPr>
          </a:lstStyle>
          <a:p>
            <a:fld id="{922B2745-6F2A-8B48-A439-E40FF158B176}" type="datetime1">
              <a:rPr lang="nb-NO" smtClean="0"/>
              <a:t>08.06.2021</a:t>
            </a:fld>
            <a:endParaRPr lang="nb-NO" dirty="0"/>
          </a:p>
        </p:txBody>
      </p:sp>
      <p:sp>
        <p:nvSpPr>
          <p:cNvPr id="5" name="Plassholder for bunntekst 4">
            <a:extLst>
              <a:ext uri="{FF2B5EF4-FFF2-40B4-BE49-F238E27FC236}">
                <a16:creationId xmlns:a16="http://schemas.microsoft.com/office/drawing/2014/main" id="{2FC6CA06-AA15-D94D-9884-BE89569FD851}"/>
              </a:ext>
            </a:extLst>
          </p:cNvPr>
          <p:cNvSpPr>
            <a:spLocks noGrp="1"/>
          </p:cNvSpPr>
          <p:nvPr>
            <p:ph type="ftr" sz="quarter" idx="11"/>
          </p:nvPr>
        </p:nvSpPr>
        <p:spPr/>
        <p:txBody>
          <a:bodyPr/>
          <a:lstStyle>
            <a:lvl1pPr>
              <a:defRPr>
                <a:solidFill>
                  <a:schemeClr val="bg1"/>
                </a:solidFill>
              </a:defRPr>
            </a:lvl1pPr>
          </a:lstStyle>
          <a:p>
            <a:endParaRPr lang="nb-NO" dirty="0"/>
          </a:p>
        </p:txBody>
      </p:sp>
      <p:sp>
        <p:nvSpPr>
          <p:cNvPr id="6" name="Plassholder for lysbildenummer 5">
            <a:extLst>
              <a:ext uri="{FF2B5EF4-FFF2-40B4-BE49-F238E27FC236}">
                <a16:creationId xmlns:a16="http://schemas.microsoft.com/office/drawing/2014/main" id="{CB6A696F-A50F-3F41-91E3-3D2FB1608316}"/>
              </a:ext>
            </a:extLst>
          </p:cNvPr>
          <p:cNvSpPr>
            <a:spLocks noGrp="1"/>
          </p:cNvSpPr>
          <p:nvPr>
            <p:ph type="sldNum" sz="quarter" idx="12"/>
          </p:nvPr>
        </p:nvSpPr>
        <p:spPr/>
        <p:txBody>
          <a:bodyPr/>
          <a:lstStyle>
            <a:lvl1pPr>
              <a:defRPr>
                <a:solidFill>
                  <a:schemeClr val="bg1"/>
                </a:solidFill>
              </a:defRPr>
            </a:lvl1pPr>
          </a:lstStyle>
          <a:p>
            <a:fld id="{FC5C7D9A-D8CE-5040-B63F-E70A4C227CF6}" type="slidenum">
              <a:rPr lang="nb-NO" smtClean="0"/>
              <a:pPr/>
              <a:t>‹#›</a:t>
            </a:fld>
            <a:endParaRPr lang="nb-NO" dirty="0"/>
          </a:p>
        </p:txBody>
      </p:sp>
      <p:sp>
        <p:nvSpPr>
          <p:cNvPr id="10" name="Tittel 1">
            <a:extLst>
              <a:ext uri="{FF2B5EF4-FFF2-40B4-BE49-F238E27FC236}">
                <a16:creationId xmlns:a16="http://schemas.microsoft.com/office/drawing/2014/main" id="{B84213F4-4190-3A41-9A2D-ED8960D595A6}"/>
              </a:ext>
            </a:extLst>
          </p:cNvPr>
          <p:cNvSpPr>
            <a:spLocks noGrp="1"/>
          </p:cNvSpPr>
          <p:nvPr>
            <p:ph type="title"/>
          </p:nvPr>
        </p:nvSpPr>
        <p:spPr>
          <a:xfrm>
            <a:off x="831850" y="1822450"/>
            <a:ext cx="10799762" cy="807499"/>
          </a:xfrm>
          <a:prstGeom prst="rect">
            <a:avLst/>
          </a:prstGeom>
        </p:spPr>
        <p:txBody>
          <a:bodyPr anchor="b">
            <a:noAutofit/>
          </a:bodyPr>
          <a:lstStyle>
            <a:lvl1pPr>
              <a:defRPr sz="2800">
                <a:solidFill>
                  <a:schemeClr val="bg1"/>
                </a:solidFill>
              </a:defRPr>
            </a:lvl1pPr>
          </a:lstStyle>
          <a:p>
            <a:r>
              <a:rPr lang="nb-NO" dirty="0"/>
              <a:t>Klikk for å redigere tittelstil</a:t>
            </a:r>
          </a:p>
        </p:txBody>
      </p:sp>
      <p:sp>
        <p:nvSpPr>
          <p:cNvPr id="11" name="Plassholder for tekst 2">
            <a:extLst>
              <a:ext uri="{FF2B5EF4-FFF2-40B4-BE49-F238E27FC236}">
                <a16:creationId xmlns:a16="http://schemas.microsoft.com/office/drawing/2014/main" id="{8FC22EFA-22CC-7844-91EF-6C1078D65858}"/>
              </a:ext>
            </a:extLst>
          </p:cNvPr>
          <p:cNvSpPr>
            <a:spLocks noGrp="1"/>
          </p:cNvSpPr>
          <p:nvPr>
            <p:ph type="body" idx="1"/>
          </p:nvPr>
        </p:nvSpPr>
        <p:spPr>
          <a:xfrm>
            <a:off x="839788" y="2772561"/>
            <a:ext cx="7545008" cy="3455202"/>
          </a:xfrm>
          <a:prstGeom prst="rect">
            <a:avLst/>
          </a:prstGeom>
        </p:spPr>
        <p:txBody>
          <a:bodyPr>
            <a:noAutofit/>
          </a:bodyPr>
          <a:lstStyle>
            <a:lvl1pPr marL="0" indent="0">
              <a:buFontTx/>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2993704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Skilleark_Null-utslipp_blå">
    <p:bg>
      <p:bgPr>
        <a:solidFill>
          <a:schemeClr val="accent3"/>
        </a:solidFill>
        <a:effectLst/>
      </p:bgPr>
    </p:bg>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3A655C67-7156-084E-B6FF-0C9DFAB79985}"/>
              </a:ext>
            </a:extLst>
          </p:cNvPr>
          <p:cNvSpPr>
            <a:spLocks noGrp="1"/>
          </p:cNvSpPr>
          <p:nvPr>
            <p:ph type="dt" sz="half" idx="10"/>
          </p:nvPr>
        </p:nvSpPr>
        <p:spPr/>
        <p:txBody>
          <a:bodyPr/>
          <a:lstStyle>
            <a:lvl1pPr>
              <a:defRPr>
                <a:solidFill>
                  <a:schemeClr val="bg1"/>
                </a:solidFill>
              </a:defRPr>
            </a:lvl1pPr>
          </a:lstStyle>
          <a:p>
            <a:fld id="{B7E1127C-F79B-834E-BE32-01FA3D718689}" type="datetime1">
              <a:rPr lang="nb-NO" smtClean="0"/>
              <a:t>08.06.2021</a:t>
            </a:fld>
            <a:endParaRPr lang="nb-NO" dirty="0"/>
          </a:p>
        </p:txBody>
      </p:sp>
      <p:sp>
        <p:nvSpPr>
          <p:cNvPr id="5" name="Plassholder for bunntekst 4">
            <a:extLst>
              <a:ext uri="{FF2B5EF4-FFF2-40B4-BE49-F238E27FC236}">
                <a16:creationId xmlns:a16="http://schemas.microsoft.com/office/drawing/2014/main" id="{2FC6CA06-AA15-D94D-9884-BE89569FD851}"/>
              </a:ext>
            </a:extLst>
          </p:cNvPr>
          <p:cNvSpPr>
            <a:spLocks noGrp="1"/>
          </p:cNvSpPr>
          <p:nvPr>
            <p:ph type="ftr" sz="quarter" idx="11"/>
          </p:nvPr>
        </p:nvSpPr>
        <p:spPr/>
        <p:txBody>
          <a:bodyPr/>
          <a:lstStyle>
            <a:lvl1pPr>
              <a:defRPr>
                <a:solidFill>
                  <a:schemeClr val="bg1"/>
                </a:solidFill>
              </a:defRPr>
            </a:lvl1pPr>
          </a:lstStyle>
          <a:p>
            <a:endParaRPr lang="nb-NO" dirty="0"/>
          </a:p>
        </p:txBody>
      </p:sp>
      <p:sp>
        <p:nvSpPr>
          <p:cNvPr id="6" name="Plassholder for lysbildenummer 5">
            <a:extLst>
              <a:ext uri="{FF2B5EF4-FFF2-40B4-BE49-F238E27FC236}">
                <a16:creationId xmlns:a16="http://schemas.microsoft.com/office/drawing/2014/main" id="{CB6A696F-A50F-3F41-91E3-3D2FB1608316}"/>
              </a:ext>
            </a:extLst>
          </p:cNvPr>
          <p:cNvSpPr>
            <a:spLocks noGrp="1"/>
          </p:cNvSpPr>
          <p:nvPr>
            <p:ph type="sldNum" sz="quarter" idx="12"/>
          </p:nvPr>
        </p:nvSpPr>
        <p:spPr/>
        <p:txBody>
          <a:bodyPr/>
          <a:lstStyle>
            <a:lvl1pPr>
              <a:defRPr>
                <a:solidFill>
                  <a:schemeClr val="bg1"/>
                </a:solidFill>
              </a:defRPr>
            </a:lvl1pPr>
          </a:lstStyle>
          <a:p>
            <a:fld id="{FC5C7D9A-D8CE-5040-B63F-E70A4C227CF6}" type="slidenum">
              <a:rPr lang="nb-NO" smtClean="0"/>
              <a:pPr/>
              <a:t>‹#›</a:t>
            </a:fld>
            <a:endParaRPr lang="nb-NO" dirty="0"/>
          </a:p>
        </p:txBody>
      </p:sp>
      <p:pic>
        <p:nvPicPr>
          <p:cNvPr id="9" name="Bilde 8">
            <a:extLst>
              <a:ext uri="{FF2B5EF4-FFF2-40B4-BE49-F238E27FC236}">
                <a16:creationId xmlns:a16="http://schemas.microsoft.com/office/drawing/2014/main" id="{024D083F-69E5-5941-A0B4-2DFEB6F630E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0448" y="365125"/>
            <a:ext cx="1242530" cy="703263"/>
          </a:xfrm>
          <a:prstGeom prst="rect">
            <a:avLst/>
          </a:prstGeom>
        </p:spPr>
      </p:pic>
      <p:sp>
        <p:nvSpPr>
          <p:cNvPr id="10" name="Tittel 1">
            <a:extLst>
              <a:ext uri="{FF2B5EF4-FFF2-40B4-BE49-F238E27FC236}">
                <a16:creationId xmlns:a16="http://schemas.microsoft.com/office/drawing/2014/main" id="{87567A17-35B8-2240-A759-7A0D3A7AC1A6}"/>
              </a:ext>
            </a:extLst>
          </p:cNvPr>
          <p:cNvSpPr>
            <a:spLocks noGrp="1"/>
          </p:cNvSpPr>
          <p:nvPr>
            <p:ph type="title"/>
          </p:nvPr>
        </p:nvSpPr>
        <p:spPr>
          <a:xfrm>
            <a:off x="831850" y="1822450"/>
            <a:ext cx="10799762" cy="807499"/>
          </a:xfrm>
          <a:prstGeom prst="rect">
            <a:avLst/>
          </a:prstGeom>
        </p:spPr>
        <p:txBody>
          <a:bodyPr anchor="b">
            <a:noAutofit/>
          </a:bodyPr>
          <a:lstStyle>
            <a:lvl1pPr>
              <a:defRPr sz="2800">
                <a:solidFill>
                  <a:schemeClr val="bg1"/>
                </a:solidFill>
              </a:defRPr>
            </a:lvl1pPr>
          </a:lstStyle>
          <a:p>
            <a:r>
              <a:rPr lang="nb-NO" dirty="0"/>
              <a:t>Klikk for å redigere tittelstil</a:t>
            </a:r>
          </a:p>
        </p:txBody>
      </p:sp>
      <p:sp>
        <p:nvSpPr>
          <p:cNvPr id="11" name="Plassholder for tekst 2">
            <a:extLst>
              <a:ext uri="{FF2B5EF4-FFF2-40B4-BE49-F238E27FC236}">
                <a16:creationId xmlns:a16="http://schemas.microsoft.com/office/drawing/2014/main" id="{03B1CA78-5B0A-CD43-9866-8C0183588773}"/>
              </a:ext>
            </a:extLst>
          </p:cNvPr>
          <p:cNvSpPr>
            <a:spLocks noGrp="1"/>
          </p:cNvSpPr>
          <p:nvPr>
            <p:ph type="body" idx="1"/>
          </p:nvPr>
        </p:nvSpPr>
        <p:spPr>
          <a:xfrm>
            <a:off x="839788" y="2772561"/>
            <a:ext cx="7545008" cy="3455202"/>
          </a:xfrm>
          <a:prstGeom prst="rect">
            <a:avLst/>
          </a:prstGeom>
        </p:spPr>
        <p:txBody>
          <a:bodyPr>
            <a:noAutofit/>
          </a:bodyPr>
          <a:lstStyle>
            <a:lvl1pPr marL="0" indent="0">
              <a:buFontTx/>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3845019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tel og innhold_lysgrønn">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9A583CD5-F91B-C941-973E-4DC108ACE548}"/>
              </a:ext>
            </a:extLst>
          </p:cNvPr>
          <p:cNvSpPr>
            <a:spLocks noGrp="1"/>
          </p:cNvSpPr>
          <p:nvPr>
            <p:ph type="dt" sz="half" idx="10"/>
          </p:nvPr>
        </p:nvSpPr>
        <p:spPr/>
        <p:txBody>
          <a:bodyPr/>
          <a:lstStyle/>
          <a:p>
            <a:fld id="{A47601A2-C113-6547-9E99-85AEC7A6F6E1}" type="datetime1">
              <a:rPr lang="nb-NO" smtClean="0"/>
              <a:t>08.06.2021</a:t>
            </a:fld>
            <a:endParaRPr lang="nb-NO" dirty="0"/>
          </a:p>
        </p:txBody>
      </p:sp>
      <p:sp>
        <p:nvSpPr>
          <p:cNvPr id="5" name="Plassholder for bunntekst 4">
            <a:extLst>
              <a:ext uri="{FF2B5EF4-FFF2-40B4-BE49-F238E27FC236}">
                <a16:creationId xmlns:a16="http://schemas.microsoft.com/office/drawing/2014/main" id="{22BEA4AD-FE83-E943-AB56-F3D587252D45}"/>
              </a:ext>
            </a:extLst>
          </p:cNvPr>
          <p:cNvSpPr>
            <a:spLocks noGrp="1"/>
          </p:cNvSpPr>
          <p:nvPr>
            <p:ph type="ftr" sz="quarter" idx="11"/>
          </p:nvPr>
        </p:nvSpPr>
        <p:spPr/>
        <p:txBody>
          <a:bodyPr/>
          <a:lstStyle/>
          <a:p>
            <a:endParaRPr lang="nb-NO" dirty="0"/>
          </a:p>
        </p:txBody>
      </p:sp>
      <p:sp>
        <p:nvSpPr>
          <p:cNvPr id="6" name="Plassholder for lysbildenummer 5">
            <a:extLst>
              <a:ext uri="{FF2B5EF4-FFF2-40B4-BE49-F238E27FC236}">
                <a16:creationId xmlns:a16="http://schemas.microsoft.com/office/drawing/2014/main" id="{278AF414-71B5-2443-A301-A9C6EC393EE0}"/>
              </a:ext>
            </a:extLst>
          </p:cNvPr>
          <p:cNvSpPr>
            <a:spLocks noGrp="1"/>
          </p:cNvSpPr>
          <p:nvPr>
            <p:ph type="sldNum" sz="quarter" idx="12"/>
          </p:nvPr>
        </p:nvSpPr>
        <p:spPr/>
        <p:txBody>
          <a:bodyPr/>
          <a:lstStyle/>
          <a:p>
            <a:fld id="{FC5C7D9A-D8CE-5040-B63F-E70A4C227CF6}" type="slidenum">
              <a:rPr lang="nb-NO" smtClean="0"/>
              <a:t>‹#›</a:t>
            </a:fld>
            <a:endParaRPr lang="nb-NO" dirty="0"/>
          </a:p>
        </p:txBody>
      </p:sp>
      <p:sp>
        <p:nvSpPr>
          <p:cNvPr id="3" name="Plassholder for innhold 2">
            <a:extLst>
              <a:ext uri="{FF2B5EF4-FFF2-40B4-BE49-F238E27FC236}">
                <a16:creationId xmlns:a16="http://schemas.microsoft.com/office/drawing/2014/main" id="{57D425E5-5BC5-9B45-B7C9-8F85A6C40BC6}"/>
              </a:ext>
            </a:extLst>
          </p:cNvPr>
          <p:cNvSpPr>
            <a:spLocks noGrp="1"/>
          </p:cNvSpPr>
          <p:nvPr>
            <p:ph sz="quarter" idx="13"/>
          </p:nvPr>
        </p:nvSpPr>
        <p:spPr>
          <a:xfrm>
            <a:off x="838200" y="1822450"/>
            <a:ext cx="10793413" cy="4240213"/>
          </a:xfrm>
        </p:spPr>
        <p:txBody>
          <a:bodyPr/>
          <a:lstStyle/>
          <a:p>
            <a:pPr lvl="0"/>
            <a:r>
              <a:rPr lang="en-GB"/>
              <a:t>Click to edit Master text styles</a:t>
            </a:r>
          </a:p>
        </p:txBody>
      </p:sp>
      <p:sp>
        <p:nvSpPr>
          <p:cNvPr id="7" name="Plassholder for tittel 1">
            <a:extLst>
              <a:ext uri="{FF2B5EF4-FFF2-40B4-BE49-F238E27FC236}">
                <a16:creationId xmlns:a16="http://schemas.microsoft.com/office/drawing/2014/main" id="{63D33E89-5B1B-0A4B-878C-50345B4E0B81}"/>
              </a:ext>
            </a:extLst>
          </p:cNvPr>
          <p:cNvSpPr>
            <a:spLocks noGrp="1"/>
          </p:cNvSpPr>
          <p:nvPr>
            <p:ph type="title"/>
          </p:nvPr>
        </p:nvSpPr>
        <p:spPr>
          <a:xfrm>
            <a:off x="838200" y="365125"/>
            <a:ext cx="8106295" cy="760162"/>
          </a:xfrm>
          <a:prstGeom prst="rect">
            <a:avLst/>
          </a:prstGeom>
        </p:spPr>
        <p:txBody>
          <a:bodyPr vert="horz" lIns="0" tIns="0" rIns="0" bIns="0" rtlCol="0" anchor="ctr">
            <a:noAutofit/>
          </a:bodyPr>
          <a:lstStyle/>
          <a:p>
            <a:r>
              <a:rPr lang="nb-NO" dirty="0"/>
              <a:t>Klikk for å redigere tittelstil</a:t>
            </a:r>
          </a:p>
        </p:txBody>
      </p:sp>
    </p:spTree>
    <p:extLst>
      <p:ext uri="{BB962C8B-B14F-4D97-AF65-F5344CB8AC3E}">
        <p14:creationId xmlns:p14="http://schemas.microsoft.com/office/powerpoint/2010/main" val="1027766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killeark_Null-utslipp_gul">
    <p:bg>
      <p:bgPr>
        <a:solidFill>
          <a:schemeClr val="accent2"/>
        </a:solidFill>
        <a:effectLst/>
      </p:bgPr>
    </p:bg>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3A655C67-7156-084E-B6FF-0C9DFAB79985}"/>
              </a:ext>
            </a:extLst>
          </p:cNvPr>
          <p:cNvSpPr>
            <a:spLocks noGrp="1"/>
          </p:cNvSpPr>
          <p:nvPr>
            <p:ph type="dt" sz="half" idx="10"/>
          </p:nvPr>
        </p:nvSpPr>
        <p:spPr/>
        <p:txBody>
          <a:bodyPr/>
          <a:lstStyle>
            <a:lvl1pPr>
              <a:defRPr>
                <a:solidFill>
                  <a:schemeClr val="bg1"/>
                </a:solidFill>
              </a:defRPr>
            </a:lvl1pPr>
          </a:lstStyle>
          <a:p>
            <a:fld id="{B6947C2A-E170-0C4F-80CD-04644B60F146}" type="datetime1">
              <a:rPr lang="nb-NO" smtClean="0"/>
              <a:t>08.06.2021</a:t>
            </a:fld>
            <a:endParaRPr lang="nb-NO" dirty="0"/>
          </a:p>
        </p:txBody>
      </p:sp>
      <p:sp>
        <p:nvSpPr>
          <p:cNvPr id="5" name="Plassholder for bunntekst 4">
            <a:extLst>
              <a:ext uri="{FF2B5EF4-FFF2-40B4-BE49-F238E27FC236}">
                <a16:creationId xmlns:a16="http://schemas.microsoft.com/office/drawing/2014/main" id="{2FC6CA06-AA15-D94D-9884-BE89569FD851}"/>
              </a:ext>
            </a:extLst>
          </p:cNvPr>
          <p:cNvSpPr>
            <a:spLocks noGrp="1"/>
          </p:cNvSpPr>
          <p:nvPr>
            <p:ph type="ftr" sz="quarter" idx="11"/>
          </p:nvPr>
        </p:nvSpPr>
        <p:spPr/>
        <p:txBody>
          <a:bodyPr/>
          <a:lstStyle>
            <a:lvl1pPr>
              <a:defRPr>
                <a:solidFill>
                  <a:schemeClr val="bg1"/>
                </a:solidFill>
              </a:defRPr>
            </a:lvl1pPr>
          </a:lstStyle>
          <a:p>
            <a:endParaRPr lang="nb-NO" dirty="0"/>
          </a:p>
        </p:txBody>
      </p:sp>
      <p:sp>
        <p:nvSpPr>
          <p:cNvPr id="6" name="Plassholder for lysbildenummer 5">
            <a:extLst>
              <a:ext uri="{FF2B5EF4-FFF2-40B4-BE49-F238E27FC236}">
                <a16:creationId xmlns:a16="http://schemas.microsoft.com/office/drawing/2014/main" id="{CB6A696F-A50F-3F41-91E3-3D2FB1608316}"/>
              </a:ext>
            </a:extLst>
          </p:cNvPr>
          <p:cNvSpPr>
            <a:spLocks noGrp="1"/>
          </p:cNvSpPr>
          <p:nvPr>
            <p:ph type="sldNum" sz="quarter" idx="12"/>
          </p:nvPr>
        </p:nvSpPr>
        <p:spPr/>
        <p:txBody>
          <a:bodyPr/>
          <a:lstStyle>
            <a:lvl1pPr>
              <a:defRPr>
                <a:solidFill>
                  <a:schemeClr val="bg1"/>
                </a:solidFill>
              </a:defRPr>
            </a:lvl1pPr>
          </a:lstStyle>
          <a:p>
            <a:fld id="{FC5C7D9A-D8CE-5040-B63F-E70A4C227CF6}" type="slidenum">
              <a:rPr lang="nb-NO" smtClean="0"/>
              <a:pPr/>
              <a:t>‹#›</a:t>
            </a:fld>
            <a:endParaRPr lang="nb-NO" dirty="0"/>
          </a:p>
        </p:txBody>
      </p:sp>
      <p:sp>
        <p:nvSpPr>
          <p:cNvPr id="12" name="Tittel 1">
            <a:extLst>
              <a:ext uri="{FF2B5EF4-FFF2-40B4-BE49-F238E27FC236}">
                <a16:creationId xmlns:a16="http://schemas.microsoft.com/office/drawing/2014/main" id="{F676E65C-42C6-5447-BB40-8F72B3F4BCD3}"/>
              </a:ext>
            </a:extLst>
          </p:cNvPr>
          <p:cNvSpPr>
            <a:spLocks noGrp="1"/>
          </p:cNvSpPr>
          <p:nvPr>
            <p:ph type="title"/>
          </p:nvPr>
        </p:nvSpPr>
        <p:spPr>
          <a:xfrm>
            <a:off x="831850" y="1822450"/>
            <a:ext cx="10799762" cy="807499"/>
          </a:xfrm>
          <a:prstGeom prst="rect">
            <a:avLst/>
          </a:prstGeom>
        </p:spPr>
        <p:txBody>
          <a:bodyPr anchor="b">
            <a:noAutofit/>
          </a:bodyPr>
          <a:lstStyle>
            <a:lvl1pPr>
              <a:defRPr sz="2800">
                <a:solidFill>
                  <a:schemeClr val="bg1"/>
                </a:solidFill>
              </a:defRPr>
            </a:lvl1pPr>
          </a:lstStyle>
          <a:p>
            <a:r>
              <a:rPr lang="nb-NO" dirty="0"/>
              <a:t>Klikk for å redigere tittelstil</a:t>
            </a:r>
          </a:p>
        </p:txBody>
      </p:sp>
      <p:sp>
        <p:nvSpPr>
          <p:cNvPr id="13" name="Plassholder for tekst 2">
            <a:extLst>
              <a:ext uri="{FF2B5EF4-FFF2-40B4-BE49-F238E27FC236}">
                <a16:creationId xmlns:a16="http://schemas.microsoft.com/office/drawing/2014/main" id="{660C7F60-C735-DB42-B53C-8FE683282F98}"/>
              </a:ext>
            </a:extLst>
          </p:cNvPr>
          <p:cNvSpPr>
            <a:spLocks noGrp="1"/>
          </p:cNvSpPr>
          <p:nvPr>
            <p:ph type="body" idx="1"/>
          </p:nvPr>
        </p:nvSpPr>
        <p:spPr>
          <a:xfrm>
            <a:off x="839788" y="2772561"/>
            <a:ext cx="7545008" cy="3455202"/>
          </a:xfrm>
          <a:prstGeom prst="rect">
            <a:avLst/>
          </a:prstGeom>
        </p:spPr>
        <p:txBody>
          <a:bodyPr>
            <a:noAutofit/>
          </a:bodyPr>
          <a:lstStyle>
            <a:lvl1pPr marL="0" indent="0">
              <a:buFontTx/>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744953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Skilleark_Kunnskap_mørkegrønn">
    <p:bg>
      <p:bgPr>
        <a:solidFill>
          <a:schemeClr val="tx2"/>
        </a:solidFill>
        <a:effectLst/>
      </p:bgPr>
    </p:bg>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3A655C67-7156-084E-B6FF-0C9DFAB79985}"/>
              </a:ext>
            </a:extLst>
          </p:cNvPr>
          <p:cNvSpPr>
            <a:spLocks noGrp="1"/>
          </p:cNvSpPr>
          <p:nvPr>
            <p:ph type="dt" sz="half" idx="10"/>
          </p:nvPr>
        </p:nvSpPr>
        <p:spPr/>
        <p:txBody>
          <a:bodyPr/>
          <a:lstStyle>
            <a:lvl1pPr>
              <a:defRPr>
                <a:solidFill>
                  <a:schemeClr val="bg1"/>
                </a:solidFill>
              </a:defRPr>
            </a:lvl1pPr>
          </a:lstStyle>
          <a:p>
            <a:fld id="{3F784FA3-181F-5D4E-8091-5E5478458283}" type="datetime1">
              <a:rPr lang="nb-NO" smtClean="0"/>
              <a:t>08.06.2021</a:t>
            </a:fld>
            <a:endParaRPr lang="nb-NO" dirty="0"/>
          </a:p>
        </p:txBody>
      </p:sp>
      <p:sp>
        <p:nvSpPr>
          <p:cNvPr id="5" name="Plassholder for bunntekst 4">
            <a:extLst>
              <a:ext uri="{FF2B5EF4-FFF2-40B4-BE49-F238E27FC236}">
                <a16:creationId xmlns:a16="http://schemas.microsoft.com/office/drawing/2014/main" id="{2FC6CA06-AA15-D94D-9884-BE89569FD851}"/>
              </a:ext>
            </a:extLst>
          </p:cNvPr>
          <p:cNvSpPr>
            <a:spLocks noGrp="1"/>
          </p:cNvSpPr>
          <p:nvPr>
            <p:ph type="ftr" sz="quarter" idx="11"/>
          </p:nvPr>
        </p:nvSpPr>
        <p:spPr/>
        <p:txBody>
          <a:bodyPr/>
          <a:lstStyle>
            <a:lvl1pPr>
              <a:defRPr>
                <a:solidFill>
                  <a:schemeClr val="bg1"/>
                </a:solidFill>
              </a:defRPr>
            </a:lvl1pPr>
          </a:lstStyle>
          <a:p>
            <a:endParaRPr lang="nb-NO" dirty="0"/>
          </a:p>
        </p:txBody>
      </p:sp>
      <p:sp>
        <p:nvSpPr>
          <p:cNvPr id="6" name="Plassholder for lysbildenummer 5">
            <a:extLst>
              <a:ext uri="{FF2B5EF4-FFF2-40B4-BE49-F238E27FC236}">
                <a16:creationId xmlns:a16="http://schemas.microsoft.com/office/drawing/2014/main" id="{CB6A696F-A50F-3F41-91E3-3D2FB1608316}"/>
              </a:ext>
            </a:extLst>
          </p:cNvPr>
          <p:cNvSpPr>
            <a:spLocks noGrp="1"/>
          </p:cNvSpPr>
          <p:nvPr>
            <p:ph type="sldNum" sz="quarter" idx="12"/>
          </p:nvPr>
        </p:nvSpPr>
        <p:spPr/>
        <p:txBody>
          <a:bodyPr/>
          <a:lstStyle>
            <a:lvl1pPr>
              <a:defRPr>
                <a:solidFill>
                  <a:schemeClr val="bg1"/>
                </a:solidFill>
              </a:defRPr>
            </a:lvl1pPr>
          </a:lstStyle>
          <a:p>
            <a:fld id="{FC5C7D9A-D8CE-5040-B63F-E70A4C227CF6}" type="slidenum">
              <a:rPr lang="nb-NO" smtClean="0"/>
              <a:pPr/>
              <a:t>‹#›</a:t>
            </a:fld>
            <a:endParaRPr lang="nb-NO" dirty="0"/>
          </a:p>
        </p:txBody>
      </p:sp>
      <p:sp>
        <p:nvSpPr>
          <p:cNvPr id="9" name="Tittel 1">
            <a:extLst>
              <a:ext uri="{FF2B5EF4-FFF2-40B4-BE49-F238E27FC236}">
                <a16:creationId xmlns:a16="http://schemas.microsoft.com/office/drawing/2014/main" id="{994AA2FF-1C82-2F42-8292-31A696FF2409}"/>
              </a:ext>
            </a:extLst>
          </p:cNvPr>
          <p:cNvSpPr>
            <a:spLocks noGrp="1"/>
          </p:cNvSpPr>
          <p:nvPr>
            <p:ph type="title"/>
          </p:nvPr>
        </p:nvSpPr>
        <p:spPr>
          <a:xfrm>
            <a:off x="831850" y="1822450"/>
            <a:ext cx="10799762" cy="807499"/>
          </a:xfrm>
          <a:prstGeom prst="rect">
            <a:avLst/>
          </a:prstGeom>
        </p:spPr>
        <p:txBody>
          <a:bodyPr anchor="b">
            <a:noAutofit/>
          </a:bodyPr>
          <a:lstStyle>
            <a:lvl1pPr>
              <a:defRPr sz="2800">
                <a:solidFill>
                  <a:schemeClr val="bg1"/>
                </a:solidFill>
              </a:defRPr>
            </a:lvl1pPr>
          </a:lstStyle>
          <a:p>
            <a:r>
              <a:rPr lang="nb-NO" dirty="0"/>
              <a:t>Klikk for å redigere tittelstil</a:t>
            </a:r>
          </a:p>
        </p:txBody>
      </p:sp>
      <p:sp>
        <p:nvSpPr>
          <p:cNvPr id="10" name="Plassholder for tekst 2">
            <a:extLst>
              <a:ext uri="{FF2B5EF4-FFF2-40B4-BE49-F238E27FC236}">
                <a16:creationId xmlns:a16="http://schemas.microsoft.com/office/drawing/2014/main" id="{1737F46F-53F0-5B4C-B6A4-18789D229240}"/>
              </a:ext>
            </a:extLst>
          </p:cNvPr>
          <p:cNvSpPr>
            <a:spLocks noGrp="1"/>
          </p:cNvSpPr>
          <p:nvPr>
            <p:ph type="body" idx="1"/>
          </p:nvPr>
        </p:nvSpPr>
        <p:spPr>
          <a:xfrm>
            <a:off x="839788" y="2772561"/>
            <a:ext cx="7545008" cy="3455202"/>
          </a:xfrm>
          <a:prstGeom prst="rect">
            <a:avLst/>
          </a:prstGeom>
        </p:spPr>
        <p:txBody>
          <a:bodyPr>
            <a:noAutofit/>
          </a:bodyPr>
          <a:lstStyle>
            <a:lvl1pPr marL="0" indent="0">
              <a:buFontTx/>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pic>
        <p:nvPicPr>
          <p:cNvPr id="11" name="Bilde 10">
            <a:extLst>
              <a:ext uri="{FF2B5EF4-FFF2-40B4-BE49-F238E27FC236}">
                <a16:creationId xmlns:a16="http://schemas.microsoft.com/office/drawing/2014/main" id="{07045396-CF23-B445-9CFA-526A260BE1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838200" y="356747"/>
            <a:ext cx="2399034" cy="703262"/>
          </a:xfrm>
          <a:prstGeom prst="rect">
            <a:avLst/>
          </a:prstGeom>
        </p:spPr>
      </p:pic>
    </p:spTree>
    <p:extLst>
      <p:ext uri="{BB962C8B-B14F-4D97-AF65-F5344CB8AC3E}">
        <p14:creationId xmlns:p14="http://schemas.microsoft.com/office/powerpoint/2010/main" val="4225164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Skilleark_Kunnskap_blå">
    <p:bg>
      <p:bgPr>
        <a:solidFill>
          <a:schemeClr val="accent3"/>
        </a:solidFill>
        <a:effectLst/>
      </p:bgPr>
    </p:bg>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3A655C67-7156-084E-B6FF-0C9DFAB79985}"/>
              </a:ext>
            </a:extLst>
          </p:cNvPr>
          <p:cNvSpPr>
            <a:spLocks noGrp="1"/>
          </p:cNvSpPr>
          <p:nvPr>
            <p:ph type="dt" sz="half" idx="10"/>
          </p:nvPr>
        </p:nvSpPr>
        <p:spPr/>
        <p:txBody>
          <a:bodyPr/>
          <a:lstStyle>
            <a:lvl1pPr>
              <a:defRPr>
                <a:solidFill>
                  <a:schemeClr val="bg1"/>
                </a:solidFill>
              </a:defRPr>
            </a:lvl1pPr>
          </a:lstStyle>
          <a:p>
            <a:fld id="{892101F1-F898-FD4C-A663-CB09876B4286}" type="datetime1">
              <a:rPr lang="nb-NO" smtClean="0"/>
              <a:t>08.06.2021</a:t>
            </a:fld>
            <a:endParaRPr lang="nb-NO" dirty="0"/>
          </a:p>
        </p:txBody>
      </p:sp>
      <p:sp>
        <p:nvSpPr>
          <p:cNvPr id="5" name="Plassholder for bunntekst 4">
            <a:extLst>
              <a:ext uri="{FF2B5EF4-FFF2-40B4-BE49-F238E27FC236}">
                <a16:creationId xmlns:a16="http://schemas.microsoft.com/office/drawing/2014/main" id="{2FC6CA06-AA15-D94D-9884-BE89569FD851}"/>
              </a:ext>
            </a:extLst>
          </p:cNvPr>
          <p:cNvSpPr>
            <a:spLocks noGrp="1"/>
          </p:cNvSpPr>
          <p:nvPr>
            <p:ph type="ftr" sz="quarter" idx="11"/>
          </p:nvPr>
        </p:nvSpPr>
        <p:spPr/>
        <p:txBody>
          <a:bodyPr/>
          <a:lstStyle>
            <a:lvl1pPr>
              <a:defRPr>
                <a:solidFill>
                  <a:schemeClr val="bg1"/>
                </a:solidFill>
              </a:defRPr>
            </a:lvl1pPr>
          </a:lstStyle>
          <a:p>
            <a:endParaRPr lang="nb-NO" dirty="0"/>
          </a:p>
        </p:txBody>
      </p:sp>
      <p:sp>
        <p:nvSpPr>
          <p:cNvPr id="6" name="Plassholder for lysbildenummer 5">
            <a:extLst>
              <a:ext uri="{FF2B5EF4-FFF2-40B4-BE49-F238E27FC236}">
                <a16:creationId xmlns:a16="http://schemas.microsoft.com/office/drawing/2014/main" id="{CB6A696F-A50F-3F41-91E3-3D2FB1608316}"/>
              </a:ext>
            </a:extLst>
          </p:cNvPr>
          <p:cNvSpPr>
            <a:spLocks noGrp="1"/>
          </p:cNvSpPr>
          <p:nvPr>
            <p:ph type="sldNum" sz="quarter" idx="12"/>
          </p:nvPr>
        </p:nvSpPr>
        <p:spPr/>
        <p:txBody>
          <a:bodyPr/>
          <a:lstStyle>
            <a:lvl1pPr>
              <a:defRPr>
                <a:solidFill>
                  <a:schemeClr val="bg1"/>
                </a:solidFill>
              </a:defRPr>
            </a:lvl1pPr>
          </a:lstStyle>
          <a:p>
            <a:fld id="{FC5C7D9A-D8CE-5040-B63F-E70A4C227CF6}" type="slidenum">
              <a:rPr lang="nb-NO" smtClean="0"/>
              <a:pPr/>
              <a:t>‹#›</a:t>
            </a:fld>
            <a:endParaRPr lang="nb-NO" dirty="0"/>
          </a:p>
        </p:txBody>
      </p:sp>
      <p:sp>
        <p:nvSpPr>
          <p:cNvPr id="10" name="Tittel 1">
            <a:extLst>
              <a:ext uri="{FF2B5EF4-FFF2-40B4-BE49-F238E27FC236}">
                <a16:creationId xmlns:a16="http://schemas.microsoft.com/office/drawing/2014/main" id="{A1645EB9-617B-E74D-AC86-FA26483D094C}"/>
              </a:ext>
            </a:extLst>
          </p:cNvPr>
          <p:cNvSpPr>
            <a:spLocks noGrp="1"/>
          </p:cNvSpPr>
          <p:nvPr>
            <p:ph type="title"/>
          </p:nvPr>
        </p:nvSpPr>
        <p:spPr>
          <a:xfrm>
            <a:off x="831850" y="1822450"/>
            <a:ext cx="10799762" cy="807499"/>
          </a:xfrm>
          <a:prstGeom prst="rect">
            <a:avLst/>
          </a:prstGeom>
        </p:spPr>
        <p:txBody>
          <a:bodyPr anchor="b">
            <a:noAutofit/>
          </a:bodyPr>
          <a:lstStyle>
            <a:lvl1pPr>
              <a:defRPr sz="2800">
                <a:solidFill>
                  <a:schemeClr val="bg1"/>
                </a:solidFill>
              </a:defRPr>
            </a:lvl1pPr>
          </a:lstStyle>
          <a:p>
            <a:r>
              <a:rPr lang="nb-NO" dirty="0"/>
              <a:t>Klikk for å redigere tittelstil</a:t>
            </a:r>
          </a:p>
        </p:txBody>
      </p:sp>
      <p:sp>
        <p:nvSpPr>
          <p:cNvPr id="11" name="Plassholder for tekst 2">
            <a:extLst>
              <a:ext uri="{FF2B5EF4-FFF2-40B4-BE49-F238E27FC236}">
                <a16:creationId xmlns:a16="http://schemas.microsoft.com/office/drawing/2014/main" id="{3FF52234-D960-2E4D-B4A4-2717AA540BC3}"/>
              </a:ext>
            </a:extLst>
          </p:cNvPr>
          <p:cNvSpPr>
            <a:spLocks noGrp="1"/>
          </p:cNvSpPr>
          <p:nvPr>
            <p:ph type="body" idx="1"/>
          </p:nvPr>
        </p:nvSpPr>
        <p:spPr>
          <a:xfrm>
            <a:off x="839788" y="2772561"/>
            <a:ext cx="7545008" cy="3455202"/>
          </a:xfrm>
          <a:prstGeom prst="rect">
            <a:avLst/>
          </a:prstGeom>
        </p:spPr>
        <p:txBody>
          <a:bodyPr>
            <a:noAutofit/>
          </a:bodyPr>
          <a:lstStyle>
            <a:lvl1pPr marL="0" indent="0">
              <a:buFontTx/>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pic>
        <p:nvPicPr>
          <p:cNvPr id="13" name="Bilde 12">
            <a:extLst>
              <a:ext uri="{FF2B5EF4-FFF2-40B4-BE49-F238E27FC236}">
                <a16:creationId xmlns:a16="http://schemas.microsoft.com/office/drawing/2014/main" id="{CB1D48C1-7EFB-834E-B40C-71EB071232D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838200" y="356747"/>
            <a:ext cx="2399034" cy="703262"/>
          </a:xfrm>
          <a:prstGeom prst="rect">
            <a:avLst/>
          </a:prstGeom>
        </p:spPr>
      </p:pic>
    </p:spTree>
    <p:extLst>
      <p:ext uri="{BB962C8B-B14F-4D97-AF65-F5344CB8AC3E}">
        <p14:creationId xmlns:p14="http://schemas.microsoft.com/office/powerpoint/2010/main" val="3300154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Skilleark_Kunnskap_gul">
    <p:bg>
      <p:bgPr>
        <a:solidFill>
          <a:schemeClr val="accent2"/>
        </a:solidFill>
        <a:effectLst/>
      </p:bgPr>
    </p:bg>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3A655C67-7156-084E-B6FF-0C9DFAB79985}"/>
              </a:ext>
            </a:extLst>
          </p:cNvPr>
          <p:cNvSpPr>
            <a:spLocks noGrp="1"/>
          </p:cNvSpPr>
          <p:nvPr>
            <p:ph type="dt" sz="half" idx="10"/>
          </p:nvPr>
        </p:nvSpPr>
        <p:spPr/>
        <p:txBody>
          <a:bodyPr/>
          <a:lstStyle>
            <a:lvl1pPr>
              <a:defRPr>
                <a:solidFill>
                  <a:schemeClr val="bg1"/>
                </a:solidFill>
              </a:defRPr>
            </a:lvl1pPr>
          </a:lstStyle>
          <a:p>
            <a:fld id="{5A9A2F21-ABFD-6948-96C3-A2C34F3CFD44}" type="datetime1">
              <a:rPr lang="nb-NO" smtClean="0"/>
              <a:t>08.06.2021</a:t>
            </a:fld>
            <a:endParaRPr lang="nb-NO" dirty="0"/>
          </a:p>
        </p:txBody>
      </p:sp>
      <p:sp>
        <p:nvSpPr>
          <p:cNvPr id="5" name="Plassholder for bunntekst 4">
            <a:extLst>
              <a:ext uri="{FF2B5EF4-FFF2-40B4-BE49-F238E27FC236}">
                <a16:creationId xmlns:a16="http://schemas.microsoft.com/office/drawing/2014/main" id="{2FC6CA06-AA15-D94D-9884-BE89569FD851}"/>
              </a:ext>
            </a:extLst>
          </p:cNvPr>
          <p:cNvSpPr>
            <a:spLocks noGrp="1"/>
          </p:cNvSpPr>
          <p:nvPr>
            <p:ph type="ftr" sz="quarter" idx="11"/>
          </p:nvPr>
        </p:nvSpPr>
        <p:spPr/>
        <p:txBody>
          <a:bodyPr/>
          <a:lstStyle>
            <a:lvl1pPr>
              <a:defRPr>
                <a:solidFill>
                  <a:schemeClr val="bg1"/>
                </a:solidFill>
              </a:defRPr>
            </a:lvl1pPr>
          </a:lstStyle>
          <a:p>
            <a:endParaRPr lang="nb-NO" dirty="0"/>
          </a:p>
        </p:txBody>
      </p:sp>
      <p:sp>
        <p:nvSpPr>
          <p:cNvPr id="6" name="Plassholder for lysbildenummer 5">
            <a:extLst>
              <a:ext uri="{FF2B5EF4-FFF2-40B4-BE49-F238E27FC236}">
                <a16:creationId xmlns:a16="http://schemas.microsoft.com/office/drawing/2014/main" id="{CB6A696F-A50F-3F41-91E3-3D2FB1608316}"/>
              </a:ext>
            </a:extLst>
          </p:cNvPr>
          <p:cNvSpPr>
            <a:spLocks noGrp="1"/>
          </p:cNvSpPr>
          <p:nvPr>
            <p:ph type="sldNum" sz="quarter" idx="12"/>
          </p:nvPr>
        </p:nvSpPr>
        <p:spPr/>
        <p:txBody>
          <a:bodyPr/>
          <a:lstStyle>
            <a:lvl1pPr>
              <a:defRPr>
                <a:solidFill>
                  <a:schemeClr val="bg1"/>
                </a:solidFill>
              </a:defRPr>
            </a:lvl1pPr>
          </a:lstStyle>
          <a:p>
            <a:fld id="{FC5C7D9A-D8CE-5040-B63F-E70A4C227CF6}" type="slidenum">
              <a:rPr lang="nb-NO" smtClean="0"/>
              <a:pPr/>
              <a:t>‹#›</a:t>
            </a:fld>
            <a:endParaRPr lang="nb-NO" dirty="0"/>
          </a:p>
        </p:txBody>
      </p:sp>
      <p:sp>
        <p:nvSpPr>
          <p:cNvPr id="9" name="Tittel 1">
            <a:extLst>
              <a:ext uri="{FF2B5EF4-FFF2-40B4-BE49-F238E27FC236}">
                <a16:creationId xmlns:a16="http://schemas.microsoft.com/office/drawing/2014/main" id="{C159F6DA-3477-0E42-AAA1-9110674D833C}"/>
              </a:ext>
            </a:extLst>
          </p:cNvPr>
          <p:cNvSpPr>
            <a:spLocks noGrp="1"/>
          </p:cNvSpPr>
          <p:nvPr>
            <p:ph type="title"/>
          </p:nvPr>
        </p:nvSpPr>
        <p:spPr>
          <a:xfrm>
            <a:off x="831850" y="1822450"/>
            <a:ext cx="10799762" cy="807499"/>
          </a:xfrm>
          <a:prstGeom prst="rect">
            <a:avLst/>
          </a:prstGeom>
        </p:spPr>
        <p:txBody>
          <a:bodyPr anchor="b">
            <a:noAutofit/>
          </a:bodyPr>
          <a:lstStyle>
            <a:lvl1pPr>
              <a:defRPr sz="2800">
                <a:solidFill>
                  <a:schemeClr val="tx2"/>
                </a:solidFill>
              </a:defRPr>
            </a:lvl1pPr>
          </a:lstStyle>
          <a:p>
            <a:r>
              <a:rPr lang="nb-NO" dirty="0"/>
              <a:t>Klikk for å redigere tittelstil</a:t>
            </a:r>
          </a:p>
        </p:txBody>
      </p:sp>
      <p:sp>
        <p:nvSpPr>
          <p:cNvPr id="10" name="Plassholder for tekst 2">
            <a:extLst>
              <a:ext uri="{FF2B5EF4-FFF2-40B4-BE49-F238E27FC236}">
                <a16:creationId xmlns:a16="http://schemas.microsoft.com/office/drawing/2014/main" id="{78D6857B-D2D3-E641-8491-E39557045FA2}"/>
              </a:ext>
            </a:extLst>
          </p:cNvPr>
          <p:cNvSpPr>
            <a:spLocks noGrp="1"/>
          </p:cNvSpPr>
          <p:nvPr>
            <p:ph type="body" idx="1"/>
          </p:nvPr>
        </p:nvSpPr>
        <p:spPr>
          <a:xfrm>
            <a:off x="839788" y="2772561"/>
            <a:ext cx="7545008" cy="3455202"/>
          </a:xfrm>
          <a:prstGeom prst="rect">
            <a:avLst/>
          </a:prstGeom>
        </p:spPr>
        <p:txBody>
          <a:bodyPr>
            <a:noAutofit/>
          </a:bodyPr>
          <a:lstStyle>
            <a:lvl1pPr marL="0" indent="0">
              <a:buFontTx/>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3857693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Skilleark_Entreprenørskap_mørkegrønn">
    <p:bg>
      <p:bgPr>
        <a:solidFill>
          <a:schemeClr val="tx2"/>
        </a:solidFill>
        <a:effectLst/>
      </p:bgPr>
    </p:bg>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3A655C67-7156-084E-B6FF-0C9DFAB79985}"/>
              </a:ext>
            </a:extLst>
          </p:cNvPr>
          <p:cNvSpPr>
            <a:spLocks noGrp="1"/>
          </p:cNvSpPr>
          <p:nvPr>
            <p:ph type="dt" sz="half" idx="10"/>
          </p:nvPr>
        </p:nvSpPr>
        <p:spPr/>
        <p:txBody>
          <a:bodyPr/>
          <a:lstStyle>
            <a:lvl1pPr>
              <a:defRPr>
                <a:solidFill>
                  <a:schemeClr val="bg1"/>
                </a:solidFill>
              </a:defRPr>
            </a:lvl1pPr>
          </a:lstStyle>
          <a:p>
            <a:fld id="{3F784FA3-181F-5D4E-8091-5E5478458283}" type="datetime1">
              <a:rPr lang="nb-NO" smtClean="0"/>
              <a:t>08.06.2021</a:t>
            </a:fld>
            <a:endParaRPr lang="nb-NO" dirty="0"/>
          </a:p>
        </p:txBody>
      </p:sp>
      <p:sp>
        <p:nvSpPr>
          <p:cNvPr id="5" name="Plassholder for bunntekst 4">
            <a:extLst>
              <a:ext uri="{FF2B5EF4-FFF2-40B4-BE49-F238E27FC236}">
                <a16:creationId xmlns:a16="http://schemas.microsoft.com/office/drawing/2014/main" id="{2FC6CA06-AA15-D94D-9884-BE89569FD851}"/>
              </a:ext>
            </a:extLst>
          </p:cNvPr>
          <p:cNvSpPr>
            <a:spLocks noGrp="1"/>
          </p:cNvSpPr>
          <p:nvPr>
            <p:ph type="ftr" sz="quarter" idx="11"/>
          </p:nvPr>
        </p:nvSpPr>
        <p:spPr/>
        <p:txBody>
          <a:bodyPr/>
          <a:lstStyle>
            <a:lvl1pPr>
              <a:defRPr>
                <a:solidFill>
                  <a:schemeClr val="bg1"/>
                </a:solidFill>
              </a:defRPr>
            </a:lvl1pPr>
          </a:lstStyle>
          <a:p>
            <a:endParaRPr lang="nb-NO" dirty="0"/>
          </a:p>
        </p:txBody>
      </p:sp>
      <p:sp>
        <p:nvSpPr>
          <p:cNvPr id="6" name="Plassholder for lysbildenummer 5">
            <a:extLst>
              <a:ext uri="{FF2B5EF4-FFF2-40B4-BE49-F238E27FC236}">
                <a16:creationId xmlns:a16="http://schemas.microsoft.com/office/drawing/2014/main" id="{CB6A696F-A50F-3F41-91E3-3D2FB1608316}"/>
              </a:ext>
            </a:extLst>
          </p:cNvPr>
          <p:cNvSpPr>
            <a:spLocks noGrp="1"/>
          </p:cNvSpPr>
          <p:nvPr>
            <p:ph type="sldNum" sz="quarter" idx="12"/>
          </p:nvPr>
        </p:nvSpPr>
        <p:spPr/>
        <p:txBody>
          <a:bodyPr/>
          <a:lstStyle>
            <a:lvl1pPr>
              <a:defRPr>
                <a:solidFill>
                  <a:schemeClr val="bg1"/>
                </a:solidFill>
              </a:defRPr>
            </a:lvl1pPr>
          </a:lstStyle>
          <a:p>
            <a:fld id="{FC5C7D9A-D8CE-5040-B63F-E70A4C227CF6}" type="slidenum">
              <a:rPr lang="nb-NO" smtClean="0"/>
              <a:pPr/>
              <a:t>‹#›</a:t>
            </a:fld>
            <a:endParaRPr lang="nb-NO" dirty="0"/>
          </a:p>
        </p:txBody>
      </p:sp>
      <p:sp>
        <p:nvSpPr>
          <p:cNvPr id="8" name="Tittel 1">
            <a:extLst>
              <a:ext uri="{FF2B5EF4-FFF2-40B4-BE49-F238E27FC236}">
                <a16:creationId xmlns:a16="http://schemas.microsoft.com/office/drawing/2014/main" id="{48207112-9C55-C746-A1C4-EABE244D8988}"/>
              </a:ext>
            </a:extLst>
          </p:cNvPr>
          <p:cNvSpPr>
            <a:spLocks noGrp="1"/>
          </p:cNvSpPr>
          <p:nvPr>
            <p:ph type="title"/>
          </p:nvPr>
        </p:nvSpPr>
        <p:spPr>
          <a:xfrm>
            <a:off x="831850" y="1822450"/>
            <a:ext cx="10799762" cy="807499"/>
          </a:xfrm>
          <a:prstGeom prst="rect">
            <a:avLst/>
          </a:prstGeom>
        </p:spPr>
        <p:txBody>
          <a:bodyPr anchor="b">
            <a:noAutofit/>
          </a:bodyPr>
          <a:lstStyle>
            <a:lvl1pPr>
              <a:defRPr sz="2800">
                <a:solidFill>
                  <a:schemeClr val="bg1"/>
                </a:solidFill>
              </a:defRPr>
            </a:lvl1pPr>
          </a:lstStyle>
          <a:p>
            <a:r>
              <a:rPr lang="nb-NO" dirty="0"/>
              <a:t>Klikk for å redigere tittelstil</a:t>
            </a:r>
          </a:p>
        </p:txBody>
      </p:sp>
      <p:sp>
        <p:nvSpPr>
          <p:cNvPr id="10" name="Plassholder for tekst 2">
            <a:extLst>
              <a:ext uri="{FF2B5EF4-FFF2-40B4-BE49-F238E27FC236}">
                <a16:creationId xmlns:a16="http://schemas.microsoft.com/office/drawing/2014/main" id="{F8AA355B-C77D-D04C-8257-7E3CCC45CC4B}"/>
              </a:ext>
            </a:extLst>
          </p:cNvPr>
          <p:cNvSpPr>
            <a:spLocks noGrp="1"/>
          </p:cNvSpPr>
          <p:nvPr>
            <p:ph type="body" idx="1"/>
          </p:nvPr>
        </p:nvSpPr>
        <p:spPr>
          <a:xfrm>
            <a:off x="839788" y="2772561"/>
            <a:ext cx="7545008" cy="3455202"/>
          </a:xfrm>
          <a:prstGeom prst="rect">
            <a:avLst/>
          </a:prstGeom>
        </p:spPr>
        <p:txBody>
          <a:bodyPr>
            <a:noAutofit/>
          </a:bodyPr>
          <a:lstStyle>
            <a:lvl1pPr marL="0" indent="0">
              <a:buFontTx/>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pic>
        <p:nvPicPr>
          <p:cNvPr id="11" name="Bilde 10">
            <a:extLst>
              <a:ext uri="{FF2B5EF4-FFF2-40B4-BE49-F238E27FC236}">
                <a16:creationId xmlns:a16="http://schemas.microsoft.com/office/drawing/2014/main" id="{948BC9D6-D404-E44A-A36D-69EE3771163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838200" y="356747"/>
            <a:ext cx="2399034" cy="703262"/>
          </a:xfrm>
          <a:prstGeom prst="rect">
            <a:avLst/>
          </a:prstGeom>
        </p:spPr>
      </p:pic>
    </p:spTree>
    <p:extLst>
      <p:ext uri="{BB962C8B-B14F-4D97-AF65-F5344CB8AC3E}">
        <p14:creationId xmlns:p14="http://schemas.microsoft.com/office/powerpoint/2010/main" val="3342667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Skilleark_Entreprenørskap_blå">
    <p:bg>
      <p:bgPr>
        <a:solidFill>
          <a:schemeClr val="accent3"/>
        </a:solidFill>
        <a:effectLst/>
      </p:bgPr>
    </p:bg>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3A655C67-7156-084E-B6FF-0C9DFAB79985}"/>
              </a:ext>
            </a:extLst>
          </p:cNvPr>
          <p:cNvSpPr>
            <a:spLocks noGrp="1"/>
          </p:cNvSpPr>
          <p:nvPr>
            <p:ph type="dt" sz="half" idx="10"/>
          </p:nvPr>
        </p:nvSpPr>
        <p:spPr/>
        <p:txBody>
          <a:bodyPr/>
          <a:lstStyle>
            <a:lvl1pPr>
              <a:defRPr>
                <a:solidFill>
                  <a:schemeClr val="bg1"/>
                </a:solidFill>
              </a:defRPr>
            </a:lvl1pPr>
          </a:lstStyle>
          <a:p>
            <a:fld id="{892101F1-F898-FD4C-A663-CB09876B4286}" type="datetime1">
              <a:rPr lang="nb-NO" smtClean="0"/>
              <a:t>08.06.2021</a:t>
            </a:fld>
            <a:endParaRPr lang="nb-NO" dirty="0"/>
          </a:p>
        </p:txBody>
      </p:sp>
      <p:sp>
        <p:nvSpPr>
          <p:cNvPr id="5" name="Plassholder for bunntekst 4">
            <a:extLst>
              <a:ext uri="{FF2B5EF4-FFF2-40B4-BE49-F238E27FC236}">
                <a16:creationId xmlns:a16="http://schemas.microsoft.com/office/drawing/2014/main" id="{2FC6CA06-AA15-D94D-9884-BE89569FD851}"/>
              </a:ext>
            </a:extLst>
          </p:cNvPr>
          <p:cNvSpPr>
            <a:spLocks noGrp="1"/>
          </p:cNvSpPr>
          <p:nvPr>
            <p:ph type="ftr" sz="quarter" idx="11"/>
          </p:nvPr>
        </p:nvSpPr>
        <p:spPr/>
        <p:txBody>
          <a:bodyPr/>
          <a:lstStyle>
            <a:lvl1pPr>
              <a:defRPr>
                <a:solidFill>
                  <a:schemeClr val="bg1"/>
                </a:solidFill>
              </a:defRPr>
            </a:lvl1pPr>
          </a:lstStyle>
          <a:p>
            <a:endParaRPr lang="nb-NO" dirty="0"/>
          </a:p>
        </p:txBody>
      </p:sp>
      <p:sp>
        <p:nvSpPr>
          <p:cNvPr id="6" name="Plassholder for lysbildenummer 5">
            <a:extLst>
              <a:ext uri="{FF2B5EF4-FFF2-40B4-BE49-F238E27FC236}">
                <a16:creationId xmlns:a16="http://schemas.microsoft.com/office/drawing/2014/main" id="{CB6A696F-A50F-3F41-91E3-3D2FB1608316}"/>
              </a:ext>
            </a:extLst>
          </p:cNvPr>
          <p:cNvSpPr>
            <a:spLocks noGrp="1"/>
          </p:cNvSpPr>
          <p:nvPr>
            <p:ph type="sldNum" sz="quarter" idx="12"/>
          </p:nvPr>
        </p:nvSpPr>
        <p:spPr/>
        <p:txBody>
          <a:bodyPr/>
          <a:lstStyle>
            <a:lvl1pPr>
              <a:defRPr>
                <a:solidFill>
                  <a:schemeClr val="bg1"/>
                </a:solidFill>
              </a:defRPr>
            </a:lvl1pPr>
          </a:lstStyle>
          <a:p>
            <a:fld id="{FC5C7D9A-D8CE-5040-B63F-E70A4C227CF6}" type="slidenum">
              <a:rPr lang="nb-NO" smtClean="0"/>
              <a:pPr/>
              <a:t>‹#›</a:t>
            </a:fld>
            <a:endParaRPr lang="nb-NO" dirty="0"/>
          </a:p>
        </p:txBody>
      </p:sp>
      <p:sp>
        <p:nvSpPr>
          <p:cNvPr id="11" name="Tittel 1">
            <a:extLst>
              <a:ext uri="{FF2B5EF4-FFF2-40B4-BE49-F238E27FC236}">
                <a16:creationId xmlns:a16="http://schemas.microsoft.com/office/drawing/2014/main" id="{5BBFF263-7FB8-9B47-89B0-1E49E9AB6362}"/>
              </a:ext>
            </a:extLst>
          </p:cNvPr>
          <p:cNvSpPr>
            <a:spLocks noGrp="1"/>
          </p:cNvSpPr>
          <p:nvPr>
            <p:ph type="title"/>
          </p:nvPr>
        </p:nvSpPr>
        <p:spPr>
          <a:xfrm>
            <a:off x="831850" y="1822450"/>
            <a:ext cx="10799762" cy="807499"/>
          </a:xfrm>
          <a:prstGeom prst="rect">
            <a:avLst/>
          </a:prstGeom>
        </p:spPr>
        <p:txBody>
          <a:bodyPr anchor="b">
            <a:noAutofit/>
          </a:bodyPr>
          <a:lstStyle>
            <a:lvl1pPr>
              <a:defRPr sz="2800">
                <a:solidFill>
                  <a:schemeClr val="bg1"/>
                </a:solidFill>
              </a:defRPr>
            </a:lvl1pPr>
          </a:lstStyle>
          <a:p>
            <a:r>
              <a:rPr lang="nb-NO" dirty="0"/>
              <a:t>Klikk for å redigere tittelstil</a:t>
            </a:r>
          </a:p>
        </p:txBody>
      </p:sp>
      <p:sp>
        <p:nvSpPr>
          <p:cNvPr id="12" name="Plassholder for tekst 2">
            <a:extLst>
              <a:ext uri="{FF2B5EF4-FFF2-40B4-BE49-F238E27FC236}">
                <a16:creationId xmlns:a16="http://schemas.microsoft.com/office/drawing/2014/main" id="{61D85F51-F59F-3548-9FE9-80954E950F78}"/>
              </a:ext>
            </a:extLst>
          </p:cNvPr>
          <p:cNvSpPr>
            <a:spLocks noGrp="1"/>
          </p:cNvSpPr>
          <p:nvPr>
            <p:ph type="body" idx="1"/>
          </p:nvPr>
        </p:nvSpPr>
        <p:spPr>
          <a:xfrm>
            <a:off x="839788" y="2772561"/>
            <a:ext cx="7545008" cy="3455202"/>
          </a:xfrm>
          <a:prstGeom prst="rect">
            <a:avLst/>
          </a:prstGeom>
        </p:spPr>
        <p:txBody>
          <a:bodyPr>
            <a:noAutofit/>
          </a:bodyPr>
          <a:lstStyle>
            <a:lvl1pPr marL="0" indent="0">
              <a:buFontTx/>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pic>
        <p:nvPicPr>
          <p:cNvPr id="13" name="Bilde 12">
            <a:extLst>
              <a:ext uri="{FF2B5EF4-FFF2-40B4-BE49-F238E27FC236}">
                <a16:creationId xmlns:a16="http://schemas.microsoft.com/office/drawing/2014/main" id="{A9332035-6558-5E4C-BFFF-91D9870ED6D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838200" y="356747"/>
            <a:ext cx="2399034" cy="703262"/>
          </a:xfrm>
          <a:prstGeom prst="rect">
            <a:avLst/>
          </a:prstGeom>
        </p:spPr>
      </p:pic>
    </p:spTree>
    <p:extLst>
      <p:ext uri="{BB962C8B-B14F-4D97-AF65-F5344CB8AC3E}">
        <p14:creationId xmlns:p14="http://schemas.microsoft.com/office/powerpoint/2010/main" val="2827180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Skilleark_Entreprenørskap_gul">
    <p:bg>
      <p:bgPr>
        <a:solidFill>
          <a:schemeClr val="accent2"/>
        </a:solidFill>
        <a:effectLst/>
      </p:bgPr>
    </p:bg>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3A655C67-7156-084E-B6FF-0C9DFAB79985}"/>
              </a:ext>
            </a:extLst>
          </p:cNvPr>
          <p:cNvSpPr>
            <a:spLocks noGrp="1"/>
          </p:cNvSpPr>
          <p:nvPr>
            <p:ph type="dt" sz="half" idx="10"/>
          </p:nvPr>
        </p:nvSpPr>
        <p:spPr/>
        <p:txBody>
          <a:bodyPr/>
          <a:lstStyle>
            <a:lvl1pPr>
              <a:defRPr>
                <a:solidFill>
                  <a:schemeClr val="bg1"/>
                </a:solidFill>
              </a:defRPr>
            </a:lvl1pPr>
          </a:lstStyle>
          <a:p>
            <a:fld id="{5A9A2F21-ABFD-6948-96C3-A2C34F3CFD44}" type="datetime1">
              <a:rPr lang="nb-NO" smtClean="0"/>
              <a:t>08.06.2021</a:t>
            </a:fld>
            <a:endParaRPr lang="nb-NO" dirty="0"/>
          </a:p>
        </p:txBody>
      </p:sp>
      <p:sp>
        <p:nvSpPr>
          <p:cNvPr id="5" name="Plassholder for bunntekst 4">
            <a:extLst>
              <a:ext uri="{FF2B5EF4-FFF2-40B4-BE49-F238E27FC236}">
                <a16:creationId xmlns:a16="http://schemas.microsoft.com/office/drawing/2014/main" id="{2FC6CA06-AA15-D94D-9884-BE89569FD851}"/>
              </a:ext>
            </a:extLst>
          </p:cNvPr>
          <p:cNvSpPr>
            <a:spLocks noGrp="1"/>
          </p:cNvSpPr>
          <p:nvPr>
            <p:ph type="ftr" sz="quarter" idx="11"/>
          </p:nvPr>
        </p:nvSpPr>
        <p:spPr/>
        <p:txBody>
          <a:bodyPr/>
          <a:lstStyle>
            <a:lvl1pPr>
              <a:defRPr>
                <a:solidFill>
                  <a:schemeClr val="bg1"/>
                </a:solidFill>
              </a:defRPr>
            </a:lvl1pPr>
          </a:lstStyle>
          <a:p>
            <a:endParaRPr lang="nb-NO" dirty="0"/>
          </a:p>
        </p:txBody>
      </p:sp>
      <p:sp>
        <p:nvSpPr>
          <p:cNvPr id="6" name="Plassholder for lysbildenummer 5">
            <a:extLst>
              <a:ext uri="{FF2B5EF4-FFF2-40B4-BE49-F238E27FC236}">
                <a16:creationId xmlns:a16="http://schemas.microsoft.com/office/drawing/2014/main" id="{CB6A696F-A50F-3F41-91E3-3D2FB1608316}"/>
              </a:ext>
            </a:extLst>
          </p:cNvPr>
          <p:cNvSpPr>
            <a:spLocks noGrp="1"/>
          </p:cNvSpPr>
          <p:nvPr>
            <p:ph type="sldNum" sz="quarter" idx="12"/>
          </p:nvPr>
        </p:nvSpPr>
        <p:spPr/>
        <p:txBody>
          <a:bodyPr/>
          <a:lstStyle>
            <a:lvl1pPr>
              <a:defRPr>
                <a:solidFill>
                  <a:schemeClr val="bg1"/>
                </a:solidFill>
              </a:defRPr>
            </a:lvl1pPr>
          </a:lstStyle>
          <a:p>
            <a:fld id="{FC5C7D9A-D8CE-5040-B63F-E70A4C227CF6}" type="slidenum">
              <a:rPr lang="nb-NO" smtClean="0"/>
              <a:pPr/>
              <a:t>‹#›</a:t>
            </a:fld>
            <a:endParaRPr lang="nb-NO" dirty="0"/>
          </a:p>
        </p:txBody>
      </p:sp>
      <p:sp>
        <p:nvSpPr>
          <p:cNvPr id="8" name="Tittel 1">
            <a:extLst>
              <a:ext uri="{FF2B5EF4-FFF2-40B4-BE49-F238E27FC236}">
                <a16:creationId xmlns:a16="http://schemas.microsoft.com/office/drawing/2014/main" id="{9CA2BA19-4928-5F48-935B-379CDAD7DE51}"/>
              </a:ext>
            </a:extLst>
          </p:cNvPr>
          <p:cNvSpPr>
            <a:spLocks noGrp="1"/>
          </p:cNvSpPr>
          <p:nvPr>
            <p:ph type="title"/>
          </p:nvPr>
        </p:nvSpPr>
        <p:spPr>
          <a:xfrm>
            <a:off x="831850" y="1822450"/>
            <a:ext cx="10799762" cy="807499"/>
          </a:xfrm>
          <a:prstGeom prst="rect">
            <a:avLst/>
          </a:prstGeom>
        </p:spPr>
        <p:txBody>
          <a:bodyPr anchor="b">
            <a:noAutofit/>
          </a:bodyPr>
          <a:lstStyle>
            <a:lvl1pPr>
              <a:defRPr sz="2800">
                <a:solidFill>
                  <a:schemeClr val="tx2"/>
                </a:solidFill>
              </a:defRPr>
            </a:lvl1pPr>
          </a:lstStyle>
          <a:p>
            <a:r>
              <a:rPr lang="nb-NO" dirty="0"/>
              <a:t>Klikk for å redigere tittelstil</a:t>
            </a:r>
          </a:p>
        </p:txBody>
      </p:sp>
      <p:sp>
        <p:nvSpPr>
          <p:cNvPr id="10" name="Plassholder for tekst 2">
            <a:extLst>
              <a:ext uri="{FF2B5EF4-FFF2-40B4-BE49-F238E27FC236}">
                <a16:creationId xmlns:a16="http://schemas.microsoft.com/office/drawing/2014/main" id="{EEEA05AA-991B-B74B-AD08-272E55545312}"/>
              </a:ext>
            </a:extLst>
          </p:cNvPr>
          <p:cNvSpPr>
            <a:spLocks noGrp="1"/>
          </p:cNvSpPr>
          <p:nvPr>
            <p:ph type="body" idx="1"/>
          </p:nvPr>
        </p:nvSpPr>
        <p:spPr>
          <a:xfrm>
            <a:off x="839788" y="2772561"/>
            <a:ext cx="7545008" cy="3455202"/>
          </a:xfrm>
          <a:prstGeom prst="rect">
            <a:avLst/>
          </a:prstGeom>
        </p:spPr>
        <p:txBody>
          <a:bodyPr>
            <a:noAutofit/>
          </a:bodyPr>
          <a:lstStyle>
            <a:lvl1pPr marL="0" indent="0">
              <a:buFontTx/>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394302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Tittellysbilde_blå">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F8F3CD01-6A58-0C4C-8CC4-E2BB5987C09B}"/>
              </a:ext>
            </a:extLst>
          </p:cNvPr>
          <p:cNvSpPr/>
          <p:nvPr userDrawn="1"/>
        </p:nvSpPr>
        <p:spPr>
          <a:xfrm>
            <a:off x="0" y="0"/>
            <a:ext cx="12192000" cy="6857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8" name="Tittel 1">
            <a:extLst>
              <a:ext uri="{FF2B5EF4-FFF2-40B4-BE49-F238E27FC236}">
                <a16:creationId xmlns:a16="http://schemas.microsoft.com/office/drawing/2014/main" id="{533EC0AA-50EA-7B4E-B97F-8C988C6200B8}"/>
              </a:ext>
            </a:extLst>
          </p:cNvPr>
          <p:cNvSpPr>
            <a:spLocks noGrp="1"/>
          </p:cNvSpPr>
          <p:nvPr>
            <p:ph type="ctrTitle"/>
          </p:nvPr>
        </p:nvSpPr>
        <p:spPr>
          <a:xfrm>
            <a:off x="839788" y="3429000"/>
            <a:ext cx="10791825" cy="955675"/>
          </a:xfrm>
        </p:spPr>
        <p:txBody>
          <a:bodyPr anchor="b">
            <a:noAutofit/>
          </a:bodyPr>
          <a:lstStyle>
            <a:lvl1pPr algn="l">
              <a:defRPr sz="3600">
                <a:solidFill>
                  <a:schemeClr val="bg1"/>
                </a:solidFill>
              </a:defRPr>
            </a:lvl1pPr>
          </a:lstStyle>
          <a:p>
            <a:r>
              <a:rPr lang="en-GB" dirty="0"/>
              <a:t>Click to edit Master title style</a:t>
            </a:r>
            <a:endParaRPr lang="nb-NO" dirty="0"/>
          </a:p>
        </p:txBody>
      </p:sp>
      <p:sp>
        <p:nvSpPr>
          <p:cNvPr id="9" name="Undertittel 2">
            <a:extLst>
              <a:ext uri="{FF2B5EF4-FFF2-40B4-BE49-F238E27FC236}">
                <a16:creationId xmlns:a16="http://schemas.microsoft.com/office/drawing/2014/main" id="{FF34D001-3AB9-BF4A-B887-1F3A618E3D46}"/>
              </a:ext>
            </a:extLst>
          </p:cNvPr>
          <p:cNvSpPr>
            <a:spLocks noGrp="1"/>
          </p:cNvSpPr>
          <p:nvPr>
            <p:ph type="subTitle" idx="1"/>
          </p:nvPr>
        </p:nvSpPr>
        <p:spPr>
          <a:xfrm>
            <a:off x="839790" y="4436077"/>
            <a:ext cx="10791823" cy="553725"/>
          </a:xfrm>
          <a:prstGeom prst="rect">
            <a:avLst/>
          </a:prstGeo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nb-NO" dirty="0"/>
          </a:p>
        </p:txBody>
      </p:sp>
      <p:pic>
        <p:nvPicPr>
          <p:cNvPr id="12" name="Bilde 11" descr="Et bilde som inneholder tegning&#10;&#10;Automatisk generert beskrivelse">
            <a:extLst>
              <a:ext uri="{FF2B5EF4-FFF2-40B4-BE49-F238E27FC236}">
                <a16:creationId xmlns:a16="http://schemas.microsoft.com/office/drawing/2014/main" id="{8354C1FE-E3DF-E14E-BDF4-7A25077D3AB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9788" y="1093787"/>
            <a:ext cx="4971359" cy="1457325"/>
          </a:xfrm>
          <a:prstGeom prst="rect">
            <a:avLst/>
          </a:prstGeom>
        </p:spPr>
      </p:pic>
      <p:pic>
        <p:nvPicPr>
          <p:cNvPr id="13" name="Bilde 12" descr="Et bilde som inneholder stereo&#10;&#10;Automatisk generert beskrivelse">
            <a:extLst>
              <a:ext uri="{FF2B5EF4-FFF2-40B4-BE49-F238E27FC236}">
                <a16:creationId xmlns:a16="http://schemas.microsoft.com/office/drawing/2014/main" id="{FDA47302-73B0-6E42-AAE0-D04DD210A811}"/>
              </a:ext>
            </a:extLst>
          </p:cNvPr>
          <p:cNvPicPr>
            <a:picLocks noChangeAspect="1"/>
          </p:cNvPicPr>
          <p:nvPr userDrawn="1"/>
        </p:nvPicPr>
        <p:blipFill rotWithShape="1">
          <a:blip r:embed="rId3" cstate="screen">
            <a:alphaModFix amt="20000"/>
            <a:extLst>
              <a:ext uri="{28A0092B-C50C-407E-A947-70E740481C1C}">
                <a14:useLocalDpi xmlns:a14="http://schemas.microsoft.com/office/drawing/2010/main"/>
              </a:ext>
            </a:extLst>
          </a:blip>
          <a:srcRect/>
          <a:stretch/>
        </p:blipFill>
        <p:spPr>
          <a:xfrm>
            <a:off x="6442075" y="-1"/>
            <a:ext cx="5749925" cy="6858000"/>
          </a:xfrm>
          <a:prstGeom prst="rect">
            <a:avLst/>
          </a:prstGeom>
        </p:spPr>
      </p:pic>
      <p:sp>
        <p:nvSpPr>
          <p:cNvPr id="10" name="Plassholder for dato 3">
            <a:extLst>
              <a:ext uri="{FF2B5EF4-FFF2-40B4-BE49-F238E27FC236}">
                <a16:creationId xmlns:a16="http://schemas.microsoft.com/office/drawing/2014/main" id="{F29A5D88-DD2F-6A4A-BE78-ADBF2BC9A7B1}"/>
              </a:ext>
            </a:extLst>
          </p:cNvPr>
          <p:cNvSpPr>
            <a:spLocks noGrp="1"/>
          </p:cNvSpPr>
          <p:nvPr>
            <p:ph type="dt" sz="half" idx="10"/>
          </p:nvPr>
        </p:nvSpPr>
        <p:spPr>
          <a:xfrm>
            <a:off x="10589136" y="6488790"/>
            <a:ext cx="1042476" cy="214718"/>
          </a:xfrm>
        </p:spPr>
        <p:txBody>
          <a:bodyPr/>
          <a:lstStyle>
            <a:lvl1pPr>
              <a:defRPr>
                <a:solidFill>
                  <a:schemeClr val="bg1"/>
                </a:solidFill>
              </a:defRPr>
            </a:lvl1pPr>
          </a:lstStyle>
          <a:p>
            <a:fld id="{4549F5D5-8299-8941-8970-50344300E4CB}" type="datetime1">
              <a:rPr lang="nb-NO" smtClean="0"/>
              <a:t>08.06.2021</a:t>
            </a:fld>
            <a:endParaRPr lang="nb-NO" dirty="0"/>
          </a:p>
        </p:txBody>
      </p:sp>
      <p:sp>
        <p:nvSpPr>
          <p:cNvPr id="11" name="Plassholder for bunntekst 4">
            <a:extLst>
              <a:ext uri="{FF2B5EF4-FFF2-40B4-BE49-F238E27FC236}">
                <a16:creationId xmlns:a16="http://schemas.microsoft.com/office/drawing/2014/main" id="{8B3880DA-33C7-6640-BF64-21A00123156F}"/>
              </a:ext>
            </a:extLst>
          </p:cNvPr>
          <p:cNvSpPr>
            <a:spLocks noGrp="1"/>
          </p:cNvSpPr>
          <p:nvPr>
            <p:ph type="ftr" sz="quarter" idx="11"/>
          </p:nvPr>
        </p:nvSpPr>
        <p:spPr>
          <a:xfrm>
            <a:off x="838200" y="6488790"/>
            <a:ext cx="9690180" cy="214718"/>
          </a:xfrm>
        </p:spPr>
        <p:txBody>
          <a:bodyPr/>
          <a:lstStyle>
            <a:lvl1pPr>
              <a:defRPr>
                <a:solidFill>
                  <a:schemeClr val="bg1"/>
                </a:solidFill>
              </a:defRPr>
            </a:lvl1pPr>
          </a:lstStyle>
          <a:p>
            <a:endParaRPr lang="nb-NO" dirty="0"/>
          </a:p>
        </p:txBody>
      </p:sp>
      <p:sp>
        <p:nvSpPr>
          <p:cNvPr id="14" name="Plassholder for lysbildenummer 5">
            <a:extLst>
              <a:ext uri="{FF2B5EF4-FFF2-40B4-BE49-F238E27FC236}">
                <a16:creationId xmlns:a16="http://schemas.microsoft.com/office/drawing/2014/main" id="{ED8FD497-EB0A-ED4B-A3FA-2EEECDF39AFB}"/>
              </a:ext>
            </a:extLst>
          </p:cNvPr>
          <p:cNvSpPr>
            <a:spLocks noGrp="1"/>
          </p:cNvSpPr>
          <p:nvPr>
            <p:ph type="sldNum" sz="quarter" idx="12"/>
          </p:nvPr>
        </p:nvSpPr>
        <p:spPr>
          <a:xfrm>
            <a:off x="11797623" y="6488790"/>
            <a:ext cx="333177" cy="214718"/>
          </a:xfrm>
        </p:spPr>
        <p:txBody>
          <a:bodyPr/>
          <a:lstStyle>
            <a:lvl1pPr>
              <a:defRPr>
                <a:solidFill>
                  <a:schemeClr val="bg1"/>
                </a:solidFill>
              </a:defRPr>
            </a:lvl1pPr>
          </a:lstStyle>
          <a:p>
            <a:fld id="{FC5C7D9A-D8CE-5040-B63F-E70A4C227CF6}" type="slidenum">
              <a:rPr lang="nb-NO" smtClean="0"/>
              <a:pPr/>
              <a:t>‹#›</a:t>
            </a:fld>
            <a:endParaRPr lang="nb-NO" dirty="0"/>
          </a:p>
        </p:txBody>
      </p:sp>
    </p:spTree>
    <p:extLst>
      <p:ext uri="{BB962C8B-B14F-4D97-AF65-F5344CB8AC3E}">
        <p14:creationId xmlns:p14="http://schemas.microsoft.com/office/powerpoint/2010/main" val="2316755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secHead" preserve="1">
  <p:cSld name="Skilleark_blå">
    <p:bg>
      <p:bgPr>
        <a:solidFill>
          <a:schemeClr val="tx2"/>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B0DA333-ACA9-CD43-AE87-4B6526F43615}"/>
              </a:ext>
            </a:extLst>
          </p:cNvPr>
          <p:cNvSpPr>
            <a:spLocks noGrp="1"/>
          </p:cNvSpPr>
          <p:nvPr>
            <p:ph type="title"/>
          </p:nvPr>
        </p:nvSpPr>
        <p:spPr>
          <a:xfrm>
            <a:off x="831850" y="3429000"/>
            <a:ext cx="10799762" cy="451622"/>
          </a:xfrm>
        </p:spPr>
        <p:txBody>
          <a:bodyPr anchor="b">
            <a:noAutofit/>
          </a:bodyPr>
          <a:lstStyle>
            <a:lvl1pPr>
              <a:defRPr sz="2800">
                <a:solidFill>
                  <a:schemeClr val="bg1"/>
                </a:solidFill>
              </a:defRPr>
            </a:lvl1pPr>
          </a:lstStyle>
          <a:p>
            <a:r>
              <a:rPr lang="en-GB" dirty="0"/>
              <a:t>Click to edit Master title style</a:t>
            </a:r>
            <a:endParaRPr lang="nb-NO" dirty="0"/>
          </a:p>
        </p:txBody>
      </p:sp>
      <p:sp>
        <p:nvSpPr>
          <p:cNvPr id="3" name="Plassholder for tekst 2">
            <a:extLst>
              <a:ext uri="{FF2B5EF4-FFF2-40B4-BE49-F238E27FC236}">
                <a16:creationId xmlns:a16="http://schemas.microsoft.com/office/drawing/2014/main" id="{0D8876B2-3BAF-F14E-875C-2031976C9A8A}"/>
              </a:ext>
            </a:extLst>
          </p:cNvPr>
          <p:cNvSpPr>
            <a:spLocks noGrp="1"/>
          </p:cNvSpPr>
          <p:nvPr>
            <p:ph type="body" idx="1"/>
          </p:nvPr>
        </p:nvSpPr>
        <p:spPr>
          <a:xfrm>
            <a:off x="839788" y="4104724"/>
            <a:ext cx="10799760" cy="1932443"/>
          </a:xfrm>
          <a:prstGeom prst="rect">
            <a:avLst/>
          </a:prstGeom>
        </p:spPr>
        <p:txBody>
          <a:bodyPr>
            <a:noAutofit/>
          </a:bodyPr>
          <a:lstStyle>
            <a:lvl1pPr marL="0" indent="0">
              <a:buFontTx/>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
        <p:nvSpPr>
          <p:cNvPr id="4" name="Plassholder for dato 3">
            <a:extLst>
              <a:ext uri="{FF2B5EF4-FFF2-40B4-BE49-F238E27FC236}">
                <a16:creationId xmlns:a16="http://schemas.microsoft.com/office/drawing/2014/main" id="{3A655C67-7156-084E-B6FF-0C9DFAB79985}"/>
              </a:ext>
            </a:extLst>
          </p:cNvPr>
          <p:cNvSpPr>
            <a:spLocks noGrp="1"/>
          </p:cNvSpPr>
          <p:nvPr>
            <p:ph type="dt" sz="half" idx="10"/>
          </p:nvPr>
        </p:nvSpPr>
        <p:spPr/>
        <p:txBody>
          <a:bodyPr/>
          <a:lstStyle>
            <a:lvl1pPr>
              <a:defRPr>
                <a:solidFill>
                  <a:schemeClr val="bg1"/>
                </a:solidFill>
              </a:defRPr>
            </a:lvl1pPr>
          </a:lstStyle>
          <a:p>
            <a:fld id="{9CBD7277-A403-7C45-B134-CDB1305490FC}" type="datetime1">
              <a:rPr lang="nb-NO" smtClean="0"/>
              <a:t>08.06.2021</a:t>
            </a:fld>
            <a:endParaRPr lang="nb-NO" dirty="0"/>
          </a:p>
        </p:txBody>
      </p:sp>
      <p:sp>
        <p:nvSpPr>
          <p:cNvPr id="5" name="Plassholder for bunntekst 4">
            <a:extLst>
              <a:ext uri="{FF2B5EF4-FFF2-40B4-BE49-F238E27FC236}">
                <a16:creationId xmlns:a16="http://schemas.microsoft.com/office/drawing/2014/main" id="{2FC6CA06-AA15-D94D-9884-BE89569FD851}"/>
              </a:ext>
            </a:extLst>
          </p:cNvPr>
          <p:cNvSpPr>
            <a:spLocks noGrp="1"/>
          </p:cNvSpPr>
          <p:nvPr>
            <p:ph type="ftr" sz="quarter" idx="11"/>
          </p:nvPr>
        </p:nvSpPr>
        <p:spPr/>
        <p:txBody>
          <a:bodyPr/>
          <a:lstStyle>
            <a:lvl1pPr>
              <a:defRPr>
                <a:solidFill>
                  <a:schemeClr val="bg1"/>
                </a:solidFill>
              </a:defRPr>
            </a:lvl1pPr>
          </a:lstStyle>
          <a:p>
            <a:endParaRPr lang="nb-NO" dirty="0"/>
          </a:p>
        </p:txBody>
      </p:sp>
      <p:sp>
        <p:nvSpPr>
          <p:cNvPr id="6" name="Plassholder for lysbildenummer 5">
            <a:extLst>
              <a:ext uri="{FF2B5EF4-FFF2-40B4-BE49-F238E27FC236}">
                <a16:creationId xmlns:a16="http://schemas.microsoft.com/office/drawing/2014/main" id="{CB6A696F-A50F-3F41-91E3-3D2FB1608316}"/>
              </a:ext>
            </a:extLst>
          </p:cNvPr>
          <p:cNvSpPr>
            <a:spLocks noGrp="1"/>
          </p:cNvSpPr>
          <p:nvPr>
            <p:ph type="sldNum" sz="quarter" idx="12"/>
          </p:nvPr>
        </p:nvSpPr>
        <p:spPr/>
        <p:txBody>
          <a:bodyPr/>
          <a:lstStyle>
            <a:lvl1pPr>
              <a:defRPr>
                <a:solidFill>
                  <a:schemeClr val="bg1"/>
                </a:solidFill>
              </a:defRPr>
            </a:lvl1pPr>
          </a:lstStyle>
          <a:p>
            <a:fld id="{FC5C7D9A-D8CE-5040-B63F-E70A4C227CF6}" type="slidenum">
              <a:rPr lang="nb-NO" smtClean="0"/>
              <a:pPr/>
              <a:t>‹#›</a:t>
            </a:fld>
            <a:endParaRPr lang="nb-NO" dirty="0"/>
          </a:p>
        </p:txBody>
      </p:sp>
      <p:pic>
        <p:nvPicPr>
          <p:cNvPr id="9" name="Bilde 8" descr="Et bilde som inneholder stereo, enhet&#10;&#10;Automatisk generert beskrivelse">
            <a:extLst>
              <a:ext uri="{FF2B5EF4-FFF2-40B4-BE49-F238E27FC236}">
                <a16:creationId xmlns:a16="http://schemas.microsoft.com/office/drawing/2014/main" id="{979970FB-4125-B648-9544-FF3CBD4ACB2F}"/>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a:stretch/>
        </p:blipFill>
        <p:spPr>
          <a:xfrm>
            <a:off x="6442075" y="0"/>
            <a:ext cx="5749925" cy="6858000"/>
          </a:xfrm>
          <a:prstGeom prst="rect">
            <a:avLst/>
          </a:prstGeom>
        </p:spPr>
      </p:pic>
      <p:pic>
        <p:nvPicPr>
          <p:cNvPr id="10" name="Bilde 9">
            <a:extLst>
              <a:ext uri="{FF2B5EF4-FFF2-40B4-BE49-F238E27FC236}">
                <a16:creationId xmlns:a16="http://schemas.microsoft.com/office/drawing/2014/main" id="{FA7BEB5E-F616-BC48-81D4-DC224729DFD2}"/>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838200" y="356747"/>
            <a:ext cx="2399034" cy="703262"/>
          </a:xfrm>
          <a:prstGeom prst="rect">
            <a:avLst/>
          </a:prstGeom>
        </p:spPr>
      </p:pic>
    </p:spTree>
    <p:extLst>
      <p:ext uri="{BB962C8B-B14F-4D97-AF65-F5344CB8AC3E}">
        <p14:creationId xmlns:p14="http://schemas.microsoft.com/office/powerpoint/2010/main" val="732938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Skilleark_grønn">
    <p:bg>
      <p:bgPr>
        <a:solidFill>
          <a:schemeClr val="accent3"/>
        </a:solidFill>
        <a:effectLst/>
      </p:bgPr>
    </p:bg>
    <p:spTree>
      <p:nvGrpSpPr>
        <p:cNvPr id="1" name=""/>
        <p:cNvGrpSpPr/>
        <p:nvPr/>
      </p:nvGrpSpPr>
      <p:grpSpPr>
        <a:xfrm>
          <a:off x="0" y="0"/>
          <a:ext cx="0" cy="0"/>
          <a:chOff x="0" y="0"/>
          <a:chExt cx="0" cy="0"/>
        </a:xfrm>
      </p:grpSpPr>
      <p:pic>
        <p:nvPicPr>
          <p:cNvPr id="11" name="Bilde 10" descr="Et bilde som inneholder stereo, enhet&#10;&#10;Automatisk generert beskrivelse">
            <a:extLst>
              <a:ext uri="{FF2B5EF4-FFF2-40B4-BE49-F238E27FC236}">
                <a16:creationId xmlns:a16="http://schemas.microsoft.com/office/drawing/2014/main" id="{E8D7E9DB-F710-6C42-957F-B1452471B3BA}"/>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a:stretch/>
        </p:blipFill>
        <p:spPr>
          <a:xfrm>
            <a:off x="6442075" y="0"/>
            <a:ext cx="5749925" cy="6858000"/>
          </a:xfrm>
          <a:prstGeom prst="rect">
            <a:avLst/>
          </a:prstGeom>
        </p:spPr>
      </p:pic>
      <p:sp>
        <p:nvSpPr>
          <p:cNvPr id="2" name="Tittel 1">
            <a:extLst>
              <a:ext uri="{FF2B5EF4-FFF2-40B4-BE49-F238E27FC236}">
                <a16:creationId xmlns:a16="http://schemas.microsoft.com/office/drawing/2014/main" id="{0B0DA333-ACA9-CD43-AE87-4B6526F43615}"/>
              </a:ext>
            </a:extLst>
          </p:cNvPr>
          <p:cNvSpPr>
            <a:spLocks noGrp="1"/>
          </p:cNvSpPr>
          <p:nvPr>
            <p:ph type="title"/>
          </p:nvPr>
        </p:nvSpPr>
        <p:spPr>
          <a:xfrm>
            <a:off x="831850" y="3429000"/>
            <a:ext cx="10799762" cy="451622"/>
          </a:xfrm>
        </p:spPr>
        <p:txBody>
          <a:bodyPr anchor="b">
            <a:noAutofit/>
          </a:bodyPr>
          <a:lstStyle>
            <a:lvl1pPr>
              <a:defRPr sz="2800">
                <a:solidFill>
                  <a:schemeClr val="bg1"/>
                </a:solidFill>
              </a:defRPr>
            </a:lvl1pPr>
          </a:lstStyle>
          <a:p>
            <a:r>
              <a:rPr lang="en-GB" dirty="0"/>
              <a:t>Click to edit Master title style</a:t>
            </a:r>
            <a:endParaRPr lang="nb-NO" dirty="0"/>
          </a:p>
        </p:txBody>
      </p:sp>
      <p:sp>
        <p:nvSpPr>
          <p:cNvPr id="3" name="Plassholder for tekst 2">
            <a:extLst>
              <a:ext uri="{FF2B5EF4-FFF2-40B4-BE49-F238E27FC236}">
                <a16:creationId xmlns:a16="http://schemas.microsoft.com/office/drawing/2014/main" id="{0D8876B2-3BAF-F14E-875C-2031976C9A8A}"/>
              </a:ext>
            </a:extLst>
          </p:cNvPr>
          <p:cNvSpPr>
            <a:spLocks noGrp="1"/>
          </p:cNvSpPr>
          <p:nvPr>
            <p:ph type="body" idx="1"/>
          </p:nvPr>
        </p:nvSpPr>
        <p:spPr>
          <a:xfrm>
            <a:off x="839788" y="4104724"/>
            <a:ext cx="10799760" cy="1932443"/>
          </a:xfrm>
          <a:prstGeom prst="rect">
            <a:avLst/>
          </a:prstGeom>
        </p:spPr>
        <p:txBody>
          <a:bodyPr>
            <a:noAutofit/>
          </a:bodyPr>
          <a:lstStyle>
            <a:lvl1pPr marL="0" indent="0">
              <a:buFontTx/>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
        <p:nvSpPr>
          <p:cNvPr id="4" name="Plassholder for dato 3">
            <a:extLst>
              <a:ext uri="{FF2B5EF4-FFF2-40B4-BE49-F238E27FC236}">
                <a16:creationId xmlns:a16="http://schemas.microsoft.com/office/drawing/2014/main" id="{3A655C67-7156-084E-B6FF-0C9DFAB79985}"/>
              </a:ext>
            </a:extLst>
          </p:cNvPr>
          <p:cNvSpPr>
            <a:spLocks noGrp="1"/>
          </p:cNvSpPr>
          <p:nvPr>
            <p:ph type="dt" sz="half" idx="10"/>
          </p:nvPr>
        </p:nvSpPr>
        <p:spPr/>
        <p:txBody>
          <a:bodyPr/>
          <a:lstStyle>
            <a:lvl1pPr>
              <a:defRPr>
                <a:solidFill>
                  <a:schemeClr val="bg1"/>
                </a:solidFill>
              </a:defRPr>
            </a:lvl1pPr>
          </a:lstStyle>
          <a:p>
            <a:fld id="{5CA91C69-1BE8-BC47-8D74-B10441C2EB2E}" type="datetime1">
              <a:rPr lang="nb-NO" smtClean="0"/>
              <a:t>08.06.2021</a:t>
            </a:fld>
            <a:endParaRPr lang="nb-NO" dirty="0"/>
          </a:p>
        </p:txBody>
      </p:sp>
      <p:sp>
        <p:nvSpPr>
          <p:cNvPr id="5" name="Plassholder for bunntekst 4">
            <a:extLst>
              <a:ext uri="{FF2B5EF4-FFF2-40B4-BE49-F238E27FC236}">
                <a16:creationId xmlns:a16="http://schemas.microsoft.com/office/drawing/2014/main" id="{2FC6CA06-AA15-D94D-9884-BE89569FD851}"/>
              </a:ext>
            </a:extLst>
          </p:cNvPr>
          <p:cNvSpPr>
            <a:spLocks noGrp="1"/>
          </p:cNvSpPr>
          <p:nvPr>
            <p:ph type="ftr" sz="quarter" idx="11"/>
          </p:nvPr>
        </p:nvSpPr>
        <p:spPr/>
        <p:txBody>
          <a:bodyPr/>
          <a:lstStyle>
            <a:lvl1pPr>
              <a:defRPr>
                <a:solidFill>
                  <a:schemeClr val="bg1"/>
                </a:solidFill>
              </a:defRPr>
            </a:lvl1pPr>
          </a:lstStyle>
          <a:p>
            <a:endParaRPr lang="nb-NO" dirty="0"/>
          </a:p>
        </p:txBody>
      </p:sp>
      <p:sp>
        <p:nvSpPr>
          <p:cNvPr id="6" name="Plassholder for lysbildenummer 5">
            <a:extLst>
              <a:ext uri="{FF2B5EF4-FFF2-40B4-BE49-F238E27FC236}">
                <a16:creationId xmlns:a16="http://schemas.microsoft.com/office/drawing/2014/main" id="{CB6A696F-A50F-3F41-91E3-3D2FB1608316}"/>
              </a:ext>
            </a:extLst>
          </p:cNvPr>
          <p:cNvSpPr>
            <a:spLocks noGrp="1"/>
          </p:cNvSpPr>
          <p:nvPr>
            <p:ph type="sldNum" sz="quarter" idx="12"/>
          </p:nvPr>
        </p:nvSpPr>
        <p:spPr/>
        <p:txBody>
          <a:bodyPr/>
          <a:lstStyle>
            <a:lvl1pPr>
              <a:defRPr>
                <a:solidFill>
                  <a:schemeClr val="bg1"/>
                </a:solidFill>
              </a:defRPr>
            </a:lvl1pPr>
          </a:lstStyle>
          <a:p>
            <a:fld id="{FC5C7D9A-D8CE-5040-B63F-E70A4C227CF6}" type="slidenum">
              <a:rPr lang="nb-NO" smtClean="0"/>
              <a:pPr/>
              <a:t>‹#›</a:t>
            </a:fld>
            <a:endParaRPr lang="nb-NO" dirty="0"/>
          </a:p>
        </p:txBody>
      </p:sp>
      <p:pic>
        <p:nvPicPr>
          <p:cNvPr id="10" name="Bilde 9">
            <a:extLst>
              <a:ext uri="{FF2B5EF4-FFF2-40B4-BE49-F238E27FC236}">
                <a16:creationId xmlns:a16="http://schemas.microsoft.com/office/drawing/2014/main" id="{FA7BEB5E-F616-BC48-81D4-DC224729DFD2}"/>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838200" y="356747"/>
            <a:ext cx="2399034" cy="703262"/>
          </a:xfrm>
          <a:prstGeom prst="rect">
            <a:avLst/>
          </a:prstGeom>
        </p:spPr>
      </p:pic>
    </p:spTree>
    <p:extLst>
      <p:ext uri="{BB962C8B-B14F-4D97-AF65-F5344CB8AC3E}">
        <p14:creationId xmlns:p14="http://schemas.microsoft.com/office/powerpoint/2010/main" val="2244532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tel og innhold_blå">
    <p:bg>
      <p:bgPr>
        <a:solidFill>
          <a:schemeClr val="tx2"/>
        </a:solidFill>
        <a:effectLst/>
      </p:bgPr>
    </p:bg>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9A583CD5-F91B-C941-973E-4DC108ACE548}"/>
              </a:ext>
            </a:extLst>
          </p:cNvPr>
          <p:cNvSpPr>
            <a:spLocks noGrp="1"/>
          </p:cNvSpPr>
          <p:nvPr>
            <p:ph type="dt" sz="half" idx="10"/>
          </p:nvPr>
        </p:nvSpPr>
        <p:spPr/>
        <p:txBody>
          <a:bodyPr/>
          <a:lstStyle>
            <a:lvl1pPr>
              <a:defRPr>
                <a:solidFill>
                  <a:schemeClr val="bg1"/>
                </a:solidFill>
              </a:defRPr>
            </a:lvl1pPr>
          </a:lstStyle>
          <a:p>
            <a:fld id="{22FEE5B4-2256-ED4F-B903-DDBC0601AAB8}" type="datetime1">
              <a:rPr lang="nb-NO" smtClean="0"/>
              <a:pPr/>
              <a:t>08.06.2021</a:t>
            </a:fld>
            <a:endParaRPr lang="nb-NO" dirty="0"/>
          </a:p>
        </p:txBody>
      </p:sp>
      <p:sp>
        <p:nvSpPr>
          <p:cNvPr id="5" name="Plassholder for bunntekst 4">
            <a:extLst>
              <a:ext uri="{FF2B5EF4-FFF2-40B4-BE49-F238E27FC236}">
                <a16:creationId xmlns:a16="http://schemas.microsoft.com/office/drawing/2014/main" id="{22BEA4AD-FE83-E943-AB56-F3D587252D45}"/>
              </a:ext>
            </a:extLst>
          </p:cNvPr>
          <p:cNvSpPr>
            <a:spLocks noGrp="1"/>
          </p:cNvSpPr>
          <p:nvPr>
            <p:ph type="ftr" sz="quarter" idx="11"/>
          </p:nvPr>
        </p:nvSpPr>
        <p:spPr/>
        <p:txBody>
          <a:bodyPr/>
          <a:lstStyle>
            <a:lvl1pPr>
              <a:defRPr>
                <a:solidFill>
                  <a:schemeClr val="bg1"/>
                </a:solidFill>
              </a:defRPr>
            </a:lvl1pPr>
          </a:lstStyle>
          <a:p>
            <a:endParaRPr lang="nb-NO" dirty="0"/>
          </a:p>
        </p:txBody>
      </p:sp>
      <p:sp>
        <p:nvSpPr>
          <p:cNvPr id="6" name="Plassholder for lysbildenummer 5">
            <a:extLst>
              <a:ext uri="{FF2B5EF4-FFF2-40B4-BE49-F238E27FC236}">
                <a16:creationId xmlns:a16="http://schemas.microsoft.com/office/drawing/2014/main" id="{278AF414-71B5-2443-A301-A9C6EC393EE0}"/>
              </a:ext>
            </a:extLst>
          </p:cNvPr>
          <p:cNvSpPr>
            <a:spLocks noGrp="1"/>
          </p:cNvSpPr>
          <p:nvPr>
            <p:ph type="sldNum" sz="quarter" idx="12"/>
          </p:nvPr>
        </p:nvSpPr>
        <p:spPr/>
        <p:txBody>
          <a:bodyPr/>
          <a:lstStyle>
            <a:lvl1pPr>
              <a:defRPr>
                <a:solidFill>
                  <a:schemeClr val="bg1"/>
                </a:solidFill>
              </a:defRPr>
            </a:lvl1pPr>
          </a:lstStyle>
          <a:p>
            <a:fld id="{FC5C7D9A-D8CE-5040-B63F-E70A4C227CF6}" type="slidenum">
              <a:rPr lang="nb-NO" smtClean="0"/>
              <a:pPr/>
              <a:t>‹#›</a:t>
            </a:fld>
            <a:endParaRPr lang="nb-NO" dirty="0"/>
          </a:p>
        </p:txBody>
      </p:sp>
      <p:sp>
        <p:nvSpPr>
          <p:cNvPr id="8" name="Plassholder for tekst 6">
            <a:extLst>
              <a:ext uri="{FF2B5EF4-FFF2-40B4-BE49-F238E27FC236}">
                <a16:creationId xmlns:a16="http://schemas.microsoft.com/office/drawing/2014/main" id="{4A2FCB6A-D574-BB4C-82FD-91A89233B2E7}"/>
              </a:ext>
            </a:extLst>
          </p:cNvPr>
          <p:cNvSpPr>
            <a:spLocks noGrp="1"/>
          </p:cNvSpPr>
          <p:nvPr>
            <p:ph idx="1"/>
          </p:nvPr>
        </p:nvSpPr>
        <p:spPr>
          <a:xfrm>
            <a:off x="838200" y="1822450"/>
            <a:ext cx="10515600" cy="4351338"/>
          </a:xfrm>
          <a:prstGeom prst="rect">
            <a:avLst/>
          </a:prstGeom>
        </p:spPr>
        <p:txBody>
          <a:bodyPr vert="horz" lIns="0" tIns="0" rIns="0" bIns="0" rtlCol="0">
            <a:normAutofit/>
          </a:bodyPr>
          <a:lstStyle>
            <a:lvl1pPr>
              <a:defRPr>
                <a:solidFill>
                  <a:schemeClr val="bg1"/>
                </a:solidFill>
              </a:defRPr>
            </a:lvl1pPr>
            <a:lvl2pPr>
              <a:defRPr>
                <a:solidFill>
                  <a:schemeClr val="bg1"/>
                </a:solidFill>
              </a:defRPr>
            </a:lvl2pPr>
            <a:lvl5pPr>
              <a:defRPr>
                <a:solidFill>
                  <a:schemeClr val="bg1"/>
                </a:solidFill>
              </a:defRPr>
            </a:lvl5pPr>
            <a:lvl7pPr>
              <a:defRPr>
                <a:solidFill>
                  <a:schemeClr val="bg1"/>
                </a:solidFill>
              </a:defRPr>
            </a:lvl7pPr>
            <a:lvl8pPr>
              <a:defRPr>
                <a:solidFill>
                  <a:schemeClr val="bg1"/>
                </a:solidFill>
              </a:defRPr>
            </a:lvl8pPr>
          </a:lstStyle>
          <a:p>
            <a:pPr lvl="0"/>
            <a:r>
              <a:rPr lang="en-GB"/>
              <a:t>Click to edit Master text styles</a:t>
            </a:r>
          </a:p>
        </p:txBody>
      </p:sp>
      <p:pic>
        <p:nvPicPr>
          <p:cNvPr id="11" name="Bilde 10">
            <a:extLst>
              <a:ext uri="{FF2B5EF4-FFF2-40B4-BE49-F238E27FC236}">
                <a16:creationId xmlns:a16="http://schemas.microsoft.com/office/drawing/2014/main" id="{4C367B99-B86B-F74E-9C36-2153D369C35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32578" y="356747"/>
            <a:ext cx="2399034" cy="703262"/>
          </a:xfrm>
          <a:prstGeom prst="rect">
            <a:avLst/>
          </a:prstGeom>
        </p:spPr>
      </p:pic>
      <p:sp>
        <p:nvSpPr>
          <p:cNvPr id="9" name="Plassholder for tittel 1">
            <a:extLst>
              <a:ext uri="{FF2B5EF4-FFF2-40B4-BE49-F238E27FC236}">
                <a16:creationId xmlns:a16="http://schemas.microsoft.com/office/drawing/2014/main" id="{B9C109EC-FD6B-A540-AD4C-2FBC27FAFBB6}"/>
              </a:ext>
            </a:extLst>
          </p:cNvPr>
          <p:cNvSpPr>
            <a:spLocks noGrp="1"/>
          </p:cNvSpPr>
          <p:nvPr>
            <p:ph type="title"/>
          </p:nvPr>
        </p:nvSpPr>
        <p:spPr>
          <a:xfrm>
            <a:off x="838200" y="365125"/>
            <a:ext cx="8106295" cy="760162"/>
          </a:xfrm>
          <a:prstGeom prst="rect">
            <a:avLst/>
          </a:prstGeom>
        </p:spPr>
        <p:txBody>
          <a:bodyPr vert="horz" lIns="0" tIns="0" rIns="0" bIns="0" rtlCol="0" anchor="ctr">
            <a:noAutofit/>
          </a:bodyPr>
          <a:lstStyle>
            <a:lvl1pPr>
              <a:defRPr>
                <a:solidFill>
                  <a:schemeClr val="bg1"/>
                </a:solidFill>
              </a:defRPr>
            </a:lvl1pPr>
          </a:lstStyle>
          <a:p>
            <a:r>
              <a:rPr lang="nb-NO" dirty="0"/>
              <a:t>Klikk for å redigere tittelstil</a:t>
            </a:r>
          </a:p>
        </p:txBody>
      </p:sp>
    </p:spTree>
    <p:extLst>
      <p:ext uri="{BB962C8B-B14F-4D97-AF65-F5344CB8AC3E}">
        <p14:creationId xmlns:p14="http://schemas.microsoft.com/office/powerpoint/2010/main" val="1250974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tel og innhold_hvit">
    <p:bg>
      <p:bgPr>
        <a:solidFill>
          <a:schemeClr val="bg1"/>
        </a:solidFill>
        <a:effectLst/>
      </p:bgPr>
    </p:bg>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9A583CD5-F91B-C941-973E-4DC108ACE548}"/>
              </a:ext>
            </a:extLst>
          </p:cNvPr>
          <p:cNvSpPr>
            <a:spLocks noGrp="1"/>
          </p:cNvSpPr>
          <p:nvPr>
            <p:ph type="dt" sz="half" idx="10"/>
          </p:nvPr>
        </p:nvSpPr>
        <p:spPr/>
        <p:txBody>
          <a:bodyPr/>
          <a:lstStyle/>
          <a:p>
            <a:fld id="{60100AAB-79B6-D942-9484-91E38D73CAEC}" type="datetime1">
              <a:rPr lang="nb-NO" smtClean="0"/>
              <a:t>08.06.2021</a:t>
            </a:fld>
            <a:endParaRPr lang="nb-NO" dirty="0"/>
          </a:p>
        </p:txBody>
      </p:sp>
      <p:sp>
        <p:nvSpPr>
          <p:cNvPr id="5" name="Plassholder for bunntekst 4">
            <a:extLst>
              <a:ext uri="{FF2B5EF4-FFF2-40B4-BE49-F238E27FC236}">
                <a16:creationId xmlns:a16="http://schemas.microsoft.com/office/drawing/2014/main" id="{22BEA4AD-FE83-E943-AB56-F3D587252D45}"/>
              </a:ext>
            </a:extLst>
          </p:cNvPr>
          <p:cNvSpPr>
            <a:spLocks noGrp="1"/>
          </p:cNvSpPr>
          <p:nvPr>
            <p:ph type="ftr" sz="quarter" idx="11"/>
          </p:nvPr>
        </p:nvSpPr>
        <p:spPr/>
        <p:txBody>
          <a:bodyPr/>
          <a:lstStyle/>
          <a:p>
            <a:endParaRPr lang="nb-NO" dirty="0"/>
          </a:p>
        </p:txBody>
      </p:sp>
      <p:sp>
        <p:nvSpPr>
          <p:cNvPr id="6" name="Plassholder for lysbildenummer 5">
            <a:extLst>
              <a:ext uri="{FF2B5EF4-FFF2-40B4-BE49-F238E27FC236}">
                <a16:creationId xmlns:a16="http://schemas.microsoft.com/office/drawing/2014/main" id="{278AF414-71B5-2443-A301-A9C6EC393EE0}"/>
              </a:ext>
            </a:extLst>
          </p:cNvPr>
          <p:cNvSpPr>
            <a:spLocks noGrp="1"/>
          </p:cNvSpPr>
          <p:nvPr>
            <p:ph type="sldNum" sz="quarter" idx="12"/>
          </p:nvPr>
        </p:nvSpPr>
        <p:spPr/>
        <p:txBody>
          <a:bodyPr/>
          <a:lstStyle/>
          <a:p>
            <a:fld id="{FC5C7D9A-D8CE-5040-B63F-E70A4C227CF6}" type="slidenum">
              <a:rPr lang="nb-NO" smtClean="0"/>
              <a:t>‹#›</a:t>
            </a:fld>
            <a:endParaRPr lang="nb-NO" dirty="0"/>
          </a:p>
        </p:txBody>
      </p:sp>
      <p:sp>
        <p:nvSpPr>
          <p:cNvPr id="8" name="Plassholder for tittel 1">
            <a:extLst>
              <a:ext uri="{FF2B5EF4-FFF2-40B4-BE49-F238E27FC236}">
                <a16:creationId xmlns:a16="http://schemas.microsoft.com/office/drawing/2014/main" id="{3BF26A12-8911-384B-843B-80BE7C9E0B7C}"/>
              </a:ext>
            </a:extLst>
          </p:cNvPr>
          <p:cNvSpPr>
            <a:spLocks noGrp="1"/>
          </p:cNvSpPr>
          <p:nvPr>
            <p:ph type="title"/>
          </p:nvPr>
        </p:nvSpPr>
        <p:spPr>
          <a:xfrm>
            <a:off x="838200" y="365125"/>
            <a:ext cx="8106295" cy="760162"/>
          </a:xfrm>
          <a:prstGeom prst="rect">
            <a:avLst/>
          </a:prstGeom>
        </p:spPr>
        <p:txBody>
          <a:bodyPr vert="horz" lIns="0" tIns="0" rIns="0" bIns="0" rtlCol="0" anchor="ctr">
            <a:noAutofit/>
          </a:bodyPr>
          <a:lstStyle/>
          <a:p>
            <a:r>
              <a:rPr lang="nb-NO" dirty="0"/>
              <a:t>Klikk for å redigere tittelstil</a:t>
            </a:r>
          </a:p>
        </p:txBody>
      </p:sp>
      <p:sp>
        <p:nvSpPr>
          <p:cNvPr id="3" name="Plassholder for innhold 2">
            <a:extLst>
              <a:ext uri="{FF2B5EF4-FFF2-40B4-BE49-F238E27FC236}">
                <a16:creationId xmlns:a16="http://schemas.microsoft.com/office/drawing/2014/main" id="{1AC49C63-B040-F74C-8B2F-53202E33EE11}"/>
              </a:ext>
            </a:extLst>
          </p:cNvPr>
          <p:cNvSpPr>
            <a:spLocks noGrp="1"/>
          </p:cNvSpPr>
          <p:nvPr>
            <p:ph sz="quarter" idx="13"/>
          </p:nvPr>
        </p:nvSpPr>
        <p:spPr>
          <a:xfrm>
            <a:off x="838200" y="1822450"/>
            <a:ext cx="10793413" cy="4240213"/>
          </a:xfrm>
        </p:spPr>
        <p:txBody>
          <a:bodyPr/>
          <a:lstStyle/>
          <a:p>
            <a:pPr lvl="0"/>
            <a:r>
              <a:rPr lang="en-GB"/>
              <a:t>Click to edit Master text styles</a:t>
            </a:r>
          </a:p>
        </p:txBody>
      </p:sp>
    </p:spTree>
    <p:extLst>
      <p:ext uri="{BB962C8B-B14F-4D97-AF65-F5344CB8AC3E}">
        <p14:creationId xmlns:p14="http://schemas.microsoft.com/office/powerpoint/2010/main" val="2138711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tel og innhold_grå">
    <p:bg>
      <p:bgPr>
        <a:solidFill>
          <a:schemeClr val="bg2"/>
        </a:solidFill>
        <a:effectLst/>
      </p:bgPr>
    </p:bg>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9A583CD5-F91B-C941-973E-4DC108ACE548}"/>
              </a:ext>
            </a:extLst>
          </p:cNvPr>
          <p:cNvSpPr>
            <a:spLocks noGrp="1"/>
          </p:cNvSpPr>
          <p:nvPr>
            <p:ph type="dt" sz="half" idx="10"/>
          </p:nvPr>
        </p:nvSpPr>
        <p:spPr/>
        <p:txBody>
          <a:bodyPr/>
          <a:lstStyle/>
          <a:p>
            <a:fld id="{2C0799E0-3A1C-E245-A02F-789854C4A4E3}" type="datetime1">
              <a:rPr lang="nb-NO" smtClean="0"/>
              <a:t>08.06.2021</a:t>
            </a:fld>
            <a:endParaRPr lang="nb-NO" dirty="0"/>
          </a:p>
        </p:txBody>
      </p:sp>
      <p:sp>
        <p:nvSpPr>
          <p:cNvPr id="5" name="Plassholder for bunntekst 4">
            <a:extLst>
              <a:ext uri="{FF2B5EF4-FFF2-40B4-BE49-F238E27FC236}">
                <a16:creationId xmlns:a16="http://schemas.microsoft.com/office/drawing/2014/main" id="{22BEA4AD-FE83-E943-AB56-F3D587252D45}"/>
              </a:ext>
            </a:extLst>
          </p:cNvPr>
          <p:cNvSpPr>
            <a:spLocks noGrp="1"/>
          </p:cNvSpPr>
          <p:nvPr>
            <p:ph type="ftr" sz="quarter" idx="11"/>
          </p:nvPr>
        </p:nvSpPr>
        <p:spPr/>
        <p:txBody>
          <a:bodyPr/>
          <a:lstStyle/>
          <a:p>
            <a:endParaRPr lang="nb-NO" dirty="0"/>
          </a:p>
        </p:txBody>
      </p:sp>
      <p:sp>
        <p:nvSpPr>
          <p:cNvPr id="6" name="Plassholder for lysbildenummer 5">
            <a:extLst>
              <a:ext uri="{FF2B5EF4-FFF2-40B4-BE49-F238E27FC236}">
                <a16:creationId xmlns:a16="http://schemas.microsoft.com/office/drawing/2014/main" id="{278AF414-71B5-2443-A301-A9C6EC393EE0}"/>
              </a:ext>
            </a:extLst>
          </p:cNvPr>
          <p:cNvSpPr>
            <a:spLocks noGrp="1"/>
          </p:cNvSpPr>
          <p:nvPr>
            <p:ph type="sldNum" sz="quarter" idx="12"/>
          </p:nvPr>
        </p:nvSpPr>
        <p:spPr/>
        <p:txBody>
          <a:bodyPr/>
          <a:lstStyle/>
          <a:p>
            <a:fld id="{FC5C7D9A-D8CE-5040-B63F-E70A4C227CF6}" type="slidenum">
              <a:rPr lang="nb-NO" smtClean="0"/>
              <a:t>‹#›</a:t>
            </a:fld>
            <a:endParaRPr lang="nb-NO" dirty="0"/>
          </a:p>
        </p:txBody>
      </p:sp>
      <p:sp>
        <p:nvSpPr>
          <p:cNvPr id="10" name="Plassholder for innhold 9">
            <a:extLst>
              <a:ext uri="{FF2B5EF4-FFF2-40B4-BE49-F238E27FC236}">
                <a16:creationId xmlns:a16="http://schemas.microsoft.com/office/drawing/2014/main" id="{07EA0C8C-5083-1340-AB75-7E3AFF265EFB}"/>
              </a:ext>
            </a:extLst>
          </p:cNvPr>
          <p:cNvSpPr>
            <a:spLocks noGrp="1"/>
          </p:cNvSpPr>
          <p:nvPr>
            <p:ph sz="quarter" idx="13"/>
          </p:nvPr>
        </p:nvSpPr>
        <p:spPr>
          <a:xfrm>
            <a:off x="839788" y="1822450"/>
            <a:ext cx="10791825" cy="4240213"/>
          </a:xfrm>
        </p:spPr>
        <p:txBody>
          <a:bodyPr/>
          <a:lstStyle/>
          <a:p>
            <a:pPr lvl="0"/>
            <a:r>
              <a:rPr lang="en-GB"/>
              <a:t>Click to edit Master text styles</a:t>
            </a:r>
          </a:p>
        </p:txBody>
      </p:sp>
      <p:sp>
        <p:nvSpPr>
          <p:cNvPr id="7" name="Plassholder for tittel 1">
            <a:extLst>
              <a:ext uri="{FF2B5EF4-FFF2-40B4-BE49-F238E27FC236}">
                <a16:creationId xmlns:a16="http://schemas.microsoft.com/office/drawing/2014/main" id="{F5842BBA-0DCC-AF42-8599-05989612021C}"/>
              </a:ext>
            </a:extLst>
          </p:cNvPr>
          <p:cNvSpPr>
            <a:spLocks noGrp="1"/>
          </p:cNvSpPr>
          <p:nvPr>
            <p:ph type="title"/>
          </p:nvPr>
        </p:nvSpPr>
        <p:spPr>
          <a:xfrm>
            <a:off x="838200" y="365125"/>
            <a:ext cx="8106295" cy="760162"/>
          </a:xfrm>
          <a:prstGeom prst="rect">
            <a:avLst/>
          </a:prstGeom>
        </p:spPr>
        <p:txBody>
          <a:bodyPr vert="horz" lIns="0" tIns="0" rIns="0" bIns="0" rtlCol="0" anchor="ctr">
            <a:noAutofit/>
          </a:bodyPr>
          <a:lstStyle/>
          <a:p>
            <a:r>
              <a:rPr lang="nb-NO" dirty="0"/>
              <a:t>Klikk for å redigere tittelstil</a:t>
            </a:r>
          </a:p>
        </p:txBody>
      </p:sp>
    </p:spTree>
    <p:extLst>
      <p:ext uri="{BB962C8B-B14F-4D97-AF65-F5344CB8AC3E}">
        <p14:creationId xmlns:p14="http://schemas.microsoft.com/office/powerpoint/2010/main" val="1756326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tel og innhold_lysgrønn">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9A583CD5-F91B-C941-973E-4DC108ACE548}"/>
              </a:ext>
            </a:extLst>
          </p:cNvPr>
          <p:cNvSpPr>
            <a:spLocks noGrp="1"/>
          </p:cNvSpPr>
          <p:nvPr>
            <p:ph type="dt" sz="half" idx="10"/>
          </p:nvPr>
        </p:nvSpPr>
        <p:spPr/>
        <p:txBody>
          <a:bodyPr/>
          <a:lstStyle/>
          <a:p>
            <a:fld id="{C1741A45-C1FE-B64B-8B84-243230212935}" type="datetime1">
              <a:rPr lang="nb-NO" smtClean="0"/>
              <a:t>08.06.2021</a:t>
            </a:fld>
            <a:endParaRPr lang="nb-NO" dirty="0"/>
          </a:p>
        </p:txBody>
      </p:sp>
      <p:sp>
        <p:nvSpPr>
          <p:cNvPr id="5" name="Plassholder for bunntekst 4">
            <a:extLst>
              <a:ext uri="{FF2B5EF4-FFF2-40B4-BE49-F238E27FC236}">
                <a16:creationId xmlns:a16="http://schemas.microsoft.com/office/drawing/2014/main" id="{22BEA4AD-FE83-E943-AB56-F3D587252D45}"/>
              </a:ext>
            </a:extLst>
          </p:cNvPr>
          <p:cNvSpPr>
            <a:spLocks noGrp="1"/>
          </p:cNvSpPr>
          <p:nvPr>
            <p:ph type="ftr" sz="quarter" idx="11"/>
          </p:nvPr>
        </p:nvSpPr>
        <p:spPr/>
        <p:txBody>
          <a:bodyPr/>
          <a:lstStyle/>
          <a:p>
            <a:endParaRPr lang="nb-NO" dirty="0"/>
          </a:p>
        </p:txBody>
      </p:sp>
      <p:sp>
        <p:nvSpPr>
          <p:cNvPr id="6" name="Plassholder for lysbildenummer 5">
            <a:extLst>
              <a:ext uri="{FF2B5EF4-FFF2-40B4-BE49-F238E27FC236}">
                <a16:creationId xmlns:a16="http://schemas.microsoft.com/office/drawing/2014/main" id="{278AF414-71B5-2443-A301-A9C6EC393EE0}"/>
              </a:ext>
            </a:extLst>
          </p:cNvPr>
          <p:cNvSpPr>
            <a:spLocks noGrp="1"/>
          </p:cNvSpPr>
          <p:nvPr>
            <p:ph type="sldNum" sz="quarter" idx="12"/>
          </p:nvPr>
        </p:nvSpPr>
        <p:spPr/>
        <p:txBody>
          <a:bodyPr/>
          <a:lstStyle/>
          <a:p>
            <a:fld id="{FC5C7D9A-D8CE-5040-B63F-E70A4C227CF6}" type="slidenum">
              <a:rPr lang="nb-NO" smtClean="0"/>
              <a:t>‹#›</a:t>
            </a:fld>
            <a:endParaRPr lang="nb-NO" dirty="0"/>
          </a:p>
        </p:txBody>
      </p:sp>
      <p:sp>
        <p:nvSpPr>
          <p:cNvPr id="3" name="Plassholder for innhold 2">
            <a:extLst>
              <a:ext uri="{FF2B5EF4-FFF2-40B4-BE49-F238E27FC236}">
                <a16:creationId xmlns:a16="http://schemas.microsoft.com/office/drawing/2014/main" id="{57D425E5-5BC5-9B45-B7C9-8F85A6C40BC6}"/>
              </a:ext>
            </a:extLst>
          </p:cNvPr>
          <p:cNvSpPr>
            <a:spLocks noGrp="1"/>
          </p:cNvSpPr>
          <p:nvPr>
            <p:ph sz="quarter" idx="13"/>
          </p:nvPr>
        </p:nvSpPr>
        <p:spPr>
          <a:xfrm>
            <a:off x="838200" y="1822450"/>
            <a:ext cx="10793413" cy="4240213"/>
          </a:xfrm>
        </p:spPr>
        <p:txBody>
          <a:bodyPr/>
          <a:lstStyle/>
          <a:p>
            <a:pPr lvl="0"/>
            <a:r>
              <a:rPr lang="en-GB"/>
              <a:t>Click to edit Master text styles</a:t>
            </a:r>
          </a:p>
        </p:txBody>
      </p:sp>
      <p:sp>
        <p:nvSpPr>
          <p:cNvPr id="7" name="Plassholder for tittel 1">
            <a:extLst>
              <a:ext uri="{FF2B5EF4-FFF2-40B4-BE49-F238E27FC236}">
                <a16:creationId xmlns:a16="http://schemas.microsoft.com/office/drawing/2014/main" id="{63D33E89-5B1B-0A4B-878C-50345B4E0B81}"/>
              </a:ext>
            </a:extLst>
          </p:cNvPr>
          <p:cNvSpPr>
            <a:spLocks noGrp="1"/>
          </p:cNvSpPr>
          <p:nvPr>
            <p:ph type="title"/>
          </p:nvPr>
        </p:nvSpPr>
        <p:spPr>
          <a:xfrm>
            <a:off x="838200" y="365125"/>
            <a:ext cx="8106295" cy="760162"/>
          </a:xfrm>
          <a:prstGeom prst="rect">
            <a:avLst/>
          </a:prstGeom>
        </p:spPr>
        <p:txBody>
          <a:bodyPr vert="horz" lIns="0" tIns="0" rIns="0" bIns="0" rtlCol="0" anchor="ctr">
            <a:noAutofit/>
          </a:bodyPr>
          <a:lstStyle/>
          <a:p>
            <a:r>
              <a:rPr lang="nb-NO" dirty="0"/>
              <a:t>Klikk for å redigere tittelstil</a:t>
            </a:r>
          </a:p>
        </p:txBody>
      </p:sp>
    </p:spTree>
    <p:extLst>
      <p:ext uri="{BB962C8B-B14F-4D97-AF65-F5344CB8AC3E}">
        <p14:creationId xmlns:p14="http://schemas.microsoft.com/office/powerpoint/2010/main" val="2573350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Tittel og innhold_blå">
    <p:bg>
      <p:bgPr>
        <a:solidFill>
          <a:schemeClr val="tx2"/>
        </a:solidFill>
        <a:effectLst/>
      </p:bgPr>
    </p:bg>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9A583CD5-F91B-C941-973E-4DC108ACE548}"/>
              </a:ext>
            </a:extLst>
          </p:cNvPr>
          <p:cNvSpPr>
            <a:spLocks noGrp="1"/>
          </p:cNvSpPr>
          <p:nvPr>
            <p:ph type="dt" sz="half" idx="10"/>
          </p:nvPr>
        </p:nvSpPr>
        <p:spPr/>
        <p:txBody>
          <a:bodyPr/>
          <a:lstStyle>
            <a:lvl1pPr>
              <a:defRPr>
                <a:solidFill>
                  <a:schemeClr val="bg1"/>
                </a:solidFill>
              </a:defRPr>
            </a:lvl1pPr>
          </a:lstStyle>
          <a:p>
            <a:fld id="{49BAADB6-7975-0941-AA58-239FB9AA09DC}" type="datetime1">
              <a:rPr lang="nb-NO" smtClean="0"/>
              <a:t>08.06.2021</a:t>
            </a:fld>
            <a:endParaRPr lang="nb-NO" dirty="0"/>
          </a:p>
        </p:txBody>
      </p:sp>
      <p:sp>
        <p:nvSpPr>
          <p:cNvPr id="5" name="Plassholder for bunntekst 4">
            <a:extLst>
              <a:ext uri="{FF2B5EF4-FFF2-40B4-BE49-F238E27FC236}">
                <a16:creationId xmlns:a16="http://schemas.microsoft.com/office/drawing/2014/main" id="{22BEA4AD-FE83-E943-AB56-F3D587252D45}"/>
              </a:ext>
            </a:extLst>
          </p:cNvPr>
          <p:cNvSpPr>
            <a:spLocks noGrp="1"/>
          </p:cNvSpPr>
          <p:nvPr>
            <p:ph type="ftr" sz="quarter" idx="11"/>
          </p:nvPr>
        </p:nvSpPr>
        <p:spPr/>
        <p:txBody>
          <a:bodyPr/>
          <a:lstStyle>
            <a:lvl1pPr>
              <a:defRPr>
                <a:solidFill>
                  <a:schemeClr val="bg1"/>
                </a:solidFill>
              </a:defRPr>
            </a:lvl1pPr>
          </a:lstStyle>
          <a:p>
            <a:endParaRPr lang="nb-NO" dirty="0"/>
          </a:p>
        </p:txBody>
      </p:sp>
      <p:sp>
        <p:nvSpPr>
          <p:cNvPr id="6" name="Plassholder for lysbildenummer 5">
            <a:extLst>
              <a:ext uri="{FF2B5EF4-FFF2-40B4-BE49-F238E27FC236}">
                <a16:creationId xmlns:a16="http://schemas.microsoft.com/office/drawing/2014/main" id="{278AF414-71B5-2443-A301-A9C6EC393EE0}"/>
              </a:ext>
            </a:extLst>
          </p:cNvPr>
          <p:cNvSpPr>
            <a:spLocks noGrp="1"/>
          </p:cNvSpPr>
          <p:nvPr>
            <p:ph type="sldNum" sz="quarter" idx="12"/>
          </p:nvPr>
        </p:nvSpPr>
        <p:spPr/>
        <p:txBody>
          <a:bodyPr/>
          <a:lstStyle>
            <a:lvl1pPr>
              <a:defRPr>
                <a:solidFill>
                  <a:schemeClr val="bg1"/>
                </a:solidFill>
              </a:defRPr>
            </a:lvl1pPr>
          </a:lstStyle>
          <a:p>
            <a:fld id="{FC5C7D9A-D8CE-5040-B63F-E70A4C227CF6}" type="slidenum">
              <a:rPr lang="nb-NO" smtClean="0"/>
              <a:pPr/>
              <a:t>‹#›</a:t>
            </a:fld>
            <a:endParaRPr lang="nb-NO" dirty="0"/>
          </a:p>
        </p:txBody>
      </p:sp>
      <p:sp>
        <p:nvSpPr>
          <p:cNvPr id="8" name="Plassholder for tekst 6">
            <a:extLst>
              <a:ext uri="{FF2B5EF4-FFF2-40B4-BE49-F238E27FC236}">
                <a16:creationId xmlns:a16="http://schemas.microsoft.com/office/drawing/2014/main" id="{4A2FCB6A-D574-BB4C-82FD-91A89233B2E7}"/>
              </a:ext>
            </a:extLst>
          </p:cNvPr>
          <p:cNvSpPr>
            <a:spLocks noGrp="1"/>
          </p:cNvSpPr>
          <p:nvPr>
            <p:ph idx="1"/>
          </p:nvPr>
        </p:nvSpPr>
        <p:spPr>
          <a:xfrm>
            <a:off x="838200" y="1822450"/>
            <a:ext cx="10515600" cy="4351338"/>
          </a:xfrm>
          <a:prstGeom prst="rect">
            <a:avLst/>
          </a:prstGeom>
        </p:spPr>
        <p:txBody>
          <a:bodyPr vert="horz" lIns="0" tIns="0" rIns="0" bIns="0" rtlCol="0">
            <a:normAutofit/>
          </a:bodyPr>
          <a:lstStyle>
            <a:lvl1pPr>
              <a:defRPr>
                <a:solidFill>
                  <a:schemeClr val="bg1"/>
                </a:solidFill>
              </a:defRPr>
            </a:lvl1pPr>
            <a:lvl2pPr>
              <a:defRPr>
                <a:solidFill>
                  <a:schemeClr val="bg1"/>
                </a:solidFill>
              </a:defRPr>
            </a:lvl2pPr>
            <a:lvl5pPr>
              <a:defRPr>
                <a:solidFill>
                  <a:schemeClr val="bg1"/>
                </a:solidFill>
              </a:defRPr>
            </a:lvl5pPr>
            <a:lvl7pPr>
              <a:defRPr>
                <a:solidFill>
                  <a:schemeClr val="bg1"/>
                </a:solidFill>
              </a:defRPr>
            </a:lvl7pPr>
            <a:lvl8pPr>
              <a:defRPr>
                <a:solidFill>
                  <a:schemeClr val="bg1"/>
                </a:solidFill>
              </a:defRPr>
            </a:lvl8pPr>
          </a:lstStyle>
          <a:p>
            <a:pPr lvl="0"/>
            <a:r>
              <a:rPr lang="en-GB"/>
              <a:t>Click to edit Master text styles</a:t>
            </a:r>
          </a:p>
        </p:txBody>
      </p:sp>
      <p:pic>
        <p:nvPicPr>
          <p:cNvPr id="11" name="Bilde 10">
            <a:extLst>
              <a:ext uri="{FF2B5EF4-FFF2-40B4-BE49-F238E27FC236}">
                <a16:creationId xmlns:a16="http://schemas.microsoft.com/office/drawing/2014/main" id="{4C367B99-B86B-F74E-9C36-2153D369C35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32578" y="356747"/>
            <a:ext cx="2399034" cy="703262"/>
          </a:xfrm>
          <a:prstGeom prst="rect">
            <a:avLst/>
          </a:prstGeom>
        </p:spPr>
      </p:pic>
      <p:sp>
        <p:nvSpPr>
          <p:cNvPr id="9" name="Plassholder for tittel 1">
            <a:extLst>
              <a:ext uri="{FF2B5EF4-FFF2-40B4-BE49-F238E27FC236}">
                <a16:creationId xmlns:a16="http://schemas.microsoft.com/office/drawing/2014/main" id="{B9C109EC-FD6B-A540-AD4C-2FBC27FAFBB6}"/>
              </a:ext>
            </a:extLst>
          </p:cNvPr>
          <p:cNvSpPr>
            <a:spLocks noGrp="1"/>
          </p:cNvSpPr>
          <p:nvPr>
            <p:ph type="title"/>
          </p:nvPr>
        </p:nvSpPr>
        <p:spPr>
          <a:xfrm>
            <a:off x="838200" y="365125"/>
            <a:ext cx="8106295" cy="760162"/>
          </a:xfrm>
          <a:prstGeom prst="rect">
            <a:avLst/>
          </a:prstGeom>
        </p:spPr>
        <p:txBody>
          <a:bodyPr vert="horz" lIns="0" tIns="0" rIns="0" bIns="0" rtlCol="0" anchor="ctr">
            <a:noAutofit/>
          </a:bodyPr>
          <a:lstStyle>
            <a:lvl1pPr>
              <a:defRPr>
                <a:solidFill>
                  <a:schemeClr val="bg1"/>
                </a:solidFill>
              </a:defRPr>
            </a:lvl1pPr>
          </a:lstStyle>
          <a:p>
            <a:r>
              <a:rPr lang="nb-NO" dirty="0"/>
              <a:t>Klikk for å redigere tittelstil</a:t>
            </a:r>
          </a:p>
        </p:txBody>
      </p:sp>
    </p:spTree>
    <p:extLst>
      <p:ext uri="{BB962C8B-B14F-4D97-AF65-F5344CB8AC3E}">
        <p14:creationId xmlns:p14="http://schemas.microsoft.com/office/powerpoint/2010/main" val="629782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Tittel og innhold_grønn">
    <p:bg>
      <p:bgPr>
        <a:solidFill>
          <a:schemeClr val="accent3"/>
        </a:solidFill>
        <a:effectLst/>
      </p:bgPr>
    </p:bg>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9A583CD5-F91B-C941-973E-4DC108ACE548}"/>
              </a:ext>
            </a:extLst>
          </p:cNvPr>
          <p:cNvSpPr>
            <a:spLocks noGrp="1"/>
          </p:cNvSpPr>
          <p:nvPr>
            <p:ph type="dt" sz="half" idx="10"/>
          </p:nvPr>
        </p:nvSpPr>
        <p:spPr/>
        <p:txBody>
          <a:bodyPr/>
          <a:lstStyle>
            <a:lvl1pPr>
              <a:defRPr>
                <a:solidFill>
                  <a:schemeClr val="bg1"/>
                </a:solidFill>
              </a:defRPr>
            </a:lvl1pPr>
          </a:lstStyle>
          <a:p>
            <a:fld id="{9736CE73-FCC5-1F4B-9BB1-381C6BF6CFD5}" type="datetime1">
              <a:rPr lang="nb-NO" smtClean="0"/>
              <a:t>08.06.2021</a:t>
            </a:fld>
            <a:endParaRPr lang="nb-NO" dirty="0"/>
          </a:p>
        </p:txBody>
      </p:sp>
      <p:sp>
        <p:nvSpPr>
          <p:cNvPr id="5" name="Plassholder for bunntekst 4">
            <a:extLst>
              <a:ext uri="{FF2B5EF4-FFF2-40B4-BE49-F238E27FC236}">
                <a16:creationId xmlns:a16="http://schemas.microsoft.com/office/drawing/2014/main" id="{22BEA4AD-FE83-E943-AB56-F3D587252D45}"/>
              </a:ext>
            </a:extLst>
          </p:cNvPr>
          <p:cNvSpPr>
            <a:spLocks noGrp="1"/>
          </p:cNvSpPr>
          <p:nvPr>
            <p:ph type="ftr" sz="quarter" idx="11"/>
          </p:nvPr>
        </p:nvSpPr>
        <p:spPr/>
        <p:txBody>
          <a:bodyPr/>
          <a:lstStyle>
            <a:lvl1pPr>
              <a:defRPr>
                <a:solidFill>
                  <a:schemeClr val="bg1"/>
                </a:solidFill>
              </a:defRPr>
            </a:lvl1pPr>
          </a:lstStyle>
          <a:p>
            <a:endParaRPr lang="nb-NO" dirty="0"/>
          </a:p>
        </p:txBody>
      </p:sp>
      <p:sp>
        <p:nvSpPr>
          <p:cNvPr id="6" name="Plassholder for lysbildenummer 5">
            <a:extLst>
              <a:ext uri="{FF2B5EF4-FFF2-40B4-BE49-F238E27FC236}">
                <a16:creationId xmlns:a16="http://schemas.microsoft.com/office/drawing/2014/main" id="{278AF414-71B5-2443-A301-A9C6EC393EE0}"/>
              </a:ext>
            </a:extLst>
          </p:cNvPr>
          <p:cNvSpPr>
            <a:spLocks noGrp="1"/>
          </p:cNvSpPr>
          <p:nvPr>
            <p:ph type="sldNum" sz="quarter" idx="12"/>
          </p:nvPr>
        </p:nvSpPr>
        <p:spPr/>
        <p:txBody>
          <a:bodyPr/>
          <a:lstStyle>
            <a:lvl1pPr>
              <a:defRPr>
                <a:solidFill>
                  <a:schemeClr val="bg1"/>
                </a:solidFill>
              </a:defRPr>
            </a:lvl1pPr>
          </a:lstStyle>
          <a:p>
            <a:fld id="{FC5C7D9A-D8CE-5040-B63F-E70A4C227CF6}" type="slidenum">
              <a:rPr lang="nb-NO" smtClean="0"/>
              <a:pPr/>
              <a:t>‹#›</a:t>
            </a:fld>
            <a:endParaRPr lang="nb-NO" dirty="0"/>
          </a:p>
        </p:txBody>
      </p:sp>
      <p:sp>
        <p:nvSpPr>
          <p:cNvPr id="8" name="Plassholder for tekst 6">
            <a:extLst>
              <a:ext uri="{FF2B5EF4-FFF2-40B4-BE49-F238E27FC236}">
                <a16:creationId xmlns:a16="http://schemas.microsoft.com/office/drawing/2014/main" id="{4A2FCB6A-D574-BB4C-82FD-91A89233B2E7}"/>
              </a:ext>
            </a:extLst>
          </p:cNvPr>
          <p:cNvSpPr>
            <a:spLocks noGrp="1"/>
          </p:cNvSpPr>
          <p:nvPr>
            <p:ph idx="1"/>
          </p:nvPr>
        </p:nvSpPr>
        <p:spPr>
          <a:xfrm>
            <a:off x="838200" y="1822450"/>
            <a:ext cx="10515600" cy="4351338"/>
          </a:xfrm>
          <a:prstGeom prst="rect">
            <a:avLst/>
          </a:prstGeom>
        </p:spPr>
        <p:txBody>
          <a:bodyPr vert="horz" lIns="0" tIns="0" rIns="0" bIns="0" rtlCol="0">
            <a:normAutofit/>
          </a:bodyPr>
          <a:lstStyle>
            <a:lvl1pPr>
              <a:defRPr>
                <a:solidFill>
                  <a:schemeClr val="bg1"/>
                </a:solidFill>
              </a:defRPr>
            </a:lvl1pPr>
            <a:lvl2pPr>
              <a:defRPr>
                <a:solidFill>
                  <a:schemeClr val="bg1"/>
                </a:solidFill>
              </a:defRPr>
            </a:lvl2pPr>
            <a:lvl5pPr>
              <a:defRPr>
                <a:solidFill>
                  <a:schemeClr val="bg1"/>
                </a:solidFill>
              </a:defRPr>
            </a:lvl5pPr>
            <a:lvl7pPr>
              <a:defRPr>
                <a:solidFill>
                  <a:schemeClr val="bg1"/>
                </a:solidFill>
              </a:defRPr>
            </a:lvl7pPr>
            <a:lvl8pPr>
              <a:defRPr>
                <a:solidFill>
                  <a:schemeClr val="bg1"/>
                </a:solidFill>
              </a:defRPr>
            </a:lvl8pPr>
          </a:lstStyle>
          <a:p>
            <a:pPr lvl="0"/>
            <a:r>
              <a:rPr lang="en-GB"/>
              <a:t>Click to edit Master text styles</a:t>
            </a:r>
          </a:p>
        </p:txBody>
      </p:sp>
      <p:pic>
        <p:nvPicPr>
          <p:cNvPr id="11" name="Bilde 10">
            <a:extLst>
              <a:ext uri="{FF2B5EF4-FFF2-40B4-BE49-F238E27FC236}">
                <a16:creationId xmlns:a16="http://schemas.microsoft.com/office/drawing/2014/main" id="{DADA75C2-0D77-1442-96F8-1AAA556ADF9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32578" y="356747"/>
            <a:ext cx="2399034" cy="703262"/>
          </a:xfrm>
          <a:prstGeom prst="rect">
            <a:avLst/>
          </a:prstGeom>
        </p:spPr>
      </p:pic>
      <p:sp>
        <p:nvSpPr>
          <p:cNvPr id="9" name="Plassholder for tittel 1">
            <a:extLst>
              <a:ext uri="{FF2B5EF4-FFF2-40B4-BE49-F238E27FC236}">
                <a16:creationId xmlns:a16="http://schemas.microsoft.com/office/drawing/2014/main" id="{736372D5-262F-0443-BCDB-CB16F8B065E3}"/>
              </a:ext>
            </a:extLst>
          </p:cNvPr>
          <p:cNvSpPr>
            <a:spLocks noGrp="1"/>
          </p:cNvSpPr>
          <p:nvPr>
            <p:ph type="title"/>
          </p:nvPr>
        </p:nvSpPr>
        <p:spPr>
          <a:xfrm>
            <a:off x="838200" y="365125"/>
            <a:ext cx="8106295" cy="760162"/>
          </a:xfrm>
          <a:prstGeom prst="rect">
            <a:avLst/>
          </a:prstGeom>
        </p:spPr>
        <p:txBody>
          <a:bodyPr vert="horz" lIns="0" tIns="0" rIns="0" bIns="0" rtlCol="0" anchor="ctr">
            <a:noAutofit/>
          </a:bodyPr>
          <a:lstStyle>
            <a:lvl1pPr>
              <a:defRPr>
                <a:solidFill>
                  <a:schemeClr val="bg1"/>
                </a:solidFill>
              </a:defRPr>
            </a:lvl1pPr>
          </a:lstStyle>
          <a:p>
            <a:r>
              <a:rPr lang="nb-NO" dirty="0"/>
              <a:t>Klikk for å redigere tittelstil</a:t>
            </a:r>
          </a:p>
        </p:txBody>
      </p:sp>
    </p:spTree>
    <p:extLst>
      <p:ext uri="{BB962C8B-B14F-4D97-AF65-F5344CB8AC3E}">
        <p14:creationId xmlns:p14="http://schemas.microsoft.com/office/powerpoint/2010/main" val="4161472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o innholdsdeler_hvit">
    <p:bg>
      <p:bgPr>
        <a:solidFill>
          <a:schemeClr val="bg1"/>
        </a:solidFill>
        <a:effectLst/>
      </p:bgPr>
    </p:bg>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E7A48DFC-E578-0D4D-8184-8652C7B4D000}"/>
              </a:ext>
            </a:extLst>
          </p:cNvPr>
          <p:cNvSpPr>
            <a:spLocks noGrp="1"/>
          </p:cNvSpPr>
          <p:nvPr>
            <p:ph sz="half" idx="1"/>
          </p:nvPr>
        </p:nvSpPr>
        <p:spPr>
          <a:xfrm>
            <a:off x="838200" y="1825625"/>
            <a:ext cx="5181600" cy="4237038"/>
          </a:xfrm>
          <a:prstGeom prst="rect">
            <a:avLst/>
          </a:prstGeom>
        </p:spPr>
        <p:txBody>
          <a:bodyPr>
            <a:noAutofit/>
          </a:bodyPr>
          <a:lstStyle>
            <a:lvl1pPr>
              <a:defRPr>
                <a:solidFill>
                  <a:schemeClr val="tx2"/>
                </a:solidFill>
              </a:defRPr>
            </a:lvl1pPr>
            <a:lvl3pPr marL="447675" indent="-222250">
              <a:buFont typeface="Arial" panose="020B0604020202020204" pitchFamily="34" charset="0"/>
              <a:buChar char="•"/>
              <a:tabLst/>
              <a:defRPr>
                <a:solidFill>
                  <a:schemeClr val="tx2"/>
                </a:solidFill>
              </a:defRPr>
            </a:lvl3pPr>
            <a:lvl4pPr>
              <a:defRPr>
                <a:solidFill>
                  <a:schemeClr val="tx2"/>
                </a:solidFill>
              </a:defRPr>
            </a:lvl4pPr>
            <a:lvl5pPr>
              <a:defRPr>
                <a:solidFill>
                  <a:schemeClr val="tx2"/>
                </a:solidFill>
              </a:defRPr>
            </a:lvl5pPr>
            <a:lvl7pPr>
              <a:defRPr>
                <a:solidFill>
                  <a:schemeClr val="tx2"/>
                </a:solidFill>
              </a:defRPr>
            </a:lvl7pPr>
          </a:lstStyle>
          <a:p>
            <a:pPr lvl="0"/>
            <a:r>
              <a:rPr lang="en-GB"/>
              <a:t>Click to edit Master text styles</a:t>
            </a:r>
          </a:p>
        </p:txBody>
      </p:sp>
      <p:sp>
        <p:nvSpPr>
          <p:cNvPr id="4" name="Plassholder for innhold 3">
            <a:extLst>
              <a:ext uri="{FF2B5EF4-FFF2-40B4-BE49-F238E27FC236}">
                <a16:creationId xmlns:a16="http://schemas.microsoft.com/office/drawing/2014/main" id="{0DA15D50-4A57-9048-B9E8-0775D6F3E07F}"/>
              </a:ext>
            </a:extLst>
          </p:cNvPr>
          <p:cNvSpPr>
            <a:spLocks noGrp="1"/>
          </p:cNvSpPr>
          <p:nvPr>
            <p:ph sz="half" idx="2"/>
          </p:nvPr>
        </p:nvSpPr>
        <p:spPr>
          <a:xfrm>
            <a:off x="6447348" y="1825625"/>
            <a:ext cx="5181600" cy="4237038"/>
          </a:xfrm>
          <a:prstGeom prst="rect">
            <a:avLst/>
          </a:prstGeom>
        </p:spPr>
        <p:txBody>
          <a:bodyPr/>
          <a:lstStyle>
            <a:lvl1pPr>
              <a:defRPr>
                <a:solidFill>
                  <a:schemeClr val="tx2"/>
                </a:solidFill>
              </a:defRPr>
            </a:lvl1pPr>
            <a:lvl3pPr marL="447675" indent="-222250">
              <a:buFont typeface="Arial" panose="020B0604020202020204" pitchFamily="34" charset="0"/>
              <a:buChar char="•"/>
              <a:tabLst/>
              <a:defRPr>
                <a:solidFill>
                  <a:schemeClr val="tx2"/>
                </a:solidFill>
              </a:defRPr>
            </a:lvl3pPr>
            <a:lvl4pPr>
              <a:defRPr>
                <a:solidFill>
                  <a:schemeClr val="tx2"/>
                </a:solidFill>
              </a:defRPr>
            </a:lvl4pPr>
            <a:lvl5pPr>
              <a:defRPr>
                <a:solidFill>
                  <a:schemeClr val="tx2"/>
                </a:solidFill>
              </a:defRPr>
            </a:lvl5pPr>
            <a:lvl7pPr>
              <a:defRPr>
                <a:solidFill>
                  <a:schemeClr val="tx2"/>
                </a:solidFill>
              </a:defRPr>
            </a:lvl7pPr>
          </a:lstStyle>
          <a:p>
            <a:pPr lvl="0"/>
            <a:r>
              <a:rPr lang="en-GB"/>
              <a:t>Click to edit Master text styles</a:t>
            </a:r>
          </a:p>
        </p:txBody>
      </p:sp>
      <p:sp>
        <p:nvSpPr>
          <p:cNvPr id="5" name="Plassholder for dato 4">
            <a:extLst>
              <a:ext uri="{FF2B5EF4-FFF2-40B4-BE49-F238E27FC236}">
                <a16:creationId xmlns:a16="http://schemas.microsoft.com/office/drawing/2014/main" id="{40A9051C-A3FC-AA4A-9E6F-28ABF096F028}"/>
              </a:ext>
            </a:extLst>
          </p:cNvPr>
          <p:cNvSpPr>
            <a:spLocks noGrp="1"/>
          </p:cNvSpPr>
          <p:nvPr>
            <p:ph type="dt" sz="half" idx="10"/>
          </p:nvPr>
        </p:nvSpPr>
        <p:spPr/>
        <p:txBody>
          <a:bodyPr/>
          <a:lstStyle/>
          <a:p>
            <a:fld id="{199E3251-5552-1741-9F13-8C58B476F284}" type="datetime1">
              <a:rPr lang="nb-NO" smtClean="0"/>
              <a:t>08.06.2021</a:t>
            </a:fld>
            <a:endParaRPr lang="nb-NO" dirty="0"/>
          </a:p>
        </p:txBody>
      </p:sp>
      <p:sp>
        <p:nvSpPr>
          <p:cNvPr id="6" name="Plassholder for bunntekst 5">
            <a:extLst>
              <a:ext uri="{FF2B5EF4-FFF2-40B4-BE49-F238E27FC236}">
                <a16:creationId xmlns:a16="http://schemas.microsoft.com/office/drawing/2014/main" id="{3A7BA961-1E85-C04D-A041-02817A24547C}"/>
              </a:ext>
            </a:extLst>
          </p:cNvPr>
          <p:cNvSpPr>
            <a:spLocks noGrp="1"/>
          </p:cNvSpPr>
          <p:nvPr>
            <p:ph type="ftr" sz="quarter" idx="11"/>
          </p:nvPr>
        </p:nvSpPr>
        <p:spPr/>
        <p:txBody>
          <a:bodyPr/>
          <a:lstStyle/>
          <a:p>
            <a:endParaRPr lang="nb-NO" dirty="0"/>
          </a:p>
        </p:txBody>
      </p:sp>
      <p:sp>
        <p:nvSpPr>
          <p:cNvPr id="7" name="Plassholder for lysbildenummer 6">
            <a:extLst>
              <a:ext uri="{FF2B5EF4-FFF2-40B4-BE49-F238E27FC236}">
                <a16:creationId xmlns:a16="http://schemas.microsoft.com/office/drawing/2014/main" id="{3BB20A7F-3D1A-DE4F-8E58-5A75E8CD6522}"/>
              </a:ext>
            </a:extLst>
          </p:cNvPr>
          <p:cNvSpPr>
            <a:spLocks noGrp="1"/>
          </p:cNvSpPr>
          <p:nvPr>
            <p:ph type="sldNum" sz="quarter" idx="12"/>
          </p:nvPr>
        </p:nvSpPr>
        <p:spPr/>
        <p:txBody>
          <a:bodyPr/>
          <a:lstStyle/>
          <a:p>
            <a:fld id="{FC5C7D9A-D8CE-5040-B63F-E70A4C227CF6}" type="slidenum">
              <a:rPr lang="nb-NO" smtClean="0"/>
              <a:t>‹#›</a:t>
            </a:fld>
            <a:endParaRPr lang="nb-NO" dirty="0"/>
          </a:p>
        </p:txBody>
      </p:sp>
      <p:sp>
        <p:nvSpPr>
          <p:cNvPr id="8" name="Plassholder for tittel 1">
            <a:extLst>
              <a:ext uri="{FF2B5EF4-FFF2-40B4-BE49-F238E27FC236}">
                <a16:creationId xmlns:a16="http://schemas.microsoft.com/office/drawing/2014/main" id="{83FF31FC-47BE-4C48-A63F-E30205F57A9D}"/>
              </a:ext>
            </a:extLst>
          </p:cNvPr>
          <p:cNvSpPr>
            <a:spLocks noGrp="1"/>
          </p:cNvSpPr>
          <p:nvPr>
            <p:ph type="title"/>
          </p:nvPr>
        </p:nvSpPr>
        <p:spPr>
          <a:xfrm>
            <a:off x="838200" y="365125"/>
            <a:ext cx="8106295" cy="760162"/>
          </a:xfrm>
          <a:prstGeom prst="rect">
            <a:avLst/>
          </a:prstGeom>
        </p:spPr>
        <p:txBody>
          <a:bodyPr vert="horz" lIns="0" tIns="0" rIns="0" bIns="0" rtlCol="0" anchor="ctr">
            <a:noAutofit/>
          </a:bodyPr>
          <a:lstStyle/>
          <a:p>
            <a:r>
              <a:rPr lang="nb-NO" dirty="0"/>
              <a:t>Klikk for å redigere tittelstil</a:t>
            </a:r>
          </a:p>
        </p:txBody>
      </p:sp>
    </p:spTree>
    <p:extLst>
      <p:ext uri="{BB962C8B-B14F-4D97-AF65-F5344CB8AC3E}">
        <p14:creationId xmlns:p14="http://schemas.microsoft.com/office/powerpoint/2010/main" val="3662740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o innholdsdeler_grå">
    <p:bg>
      <p:bgPr>
        <a:solidFill>
          <a:schemeClr val="bg2"/>
        </a:solidFill>
        <a:effectLst/>
      </p:bgPr>
    </p:bg>
    <p:spTree>
      <p:nvGrpSpPr>
        <p:cNvPr id="1" name=""/>
        <p:cNvGrpSpPr/>
        <p:nvPr/>
      </p:nvGrpSpPr>
      <p:grpSpPr>
        <a:xfrm>
          <a:off x="0" y="0"/>
          <a:ext cx="0" cy="0"/>
          <a:chOff x="0" y="0"/>
          <a:chExt cx="0" cy="0"/>
        </a:xfrm>
      </p:grpSpPr>
      <p:sp>
        <p:nvSpPr>
          <p:cNvPr id="5" name="Plassholder for dato 4">
            <a:extLst>
              <a:ext uri="{FF2B5EF4-FFF2-40B4-BE49-F238E27FC236}">
                <a16:creationId xmlns:a16="http://schemas.microsoft.com/office/drawing/2014/main" id="{40A9051C-A3FC-AA4A-9E6F-28ABF096F028}"/>
              </a:ext>
            </a:extLst>
          </p:cNvPr>
          <p:cNvSpPr>
            <a:spLocks noGrp="1"/>
          </p:cNvSpPr>
          <p:nvPr>
            <p:ph type="dt" sz="half" idx="10"/>
          </p:nvPr>
        </p:nvSpPr>
        <p:spPr/>
        <p:txBody>
          <a:bodyPr/>
          <a:lstStyle/>
          <a:p>
            <a:fld id="{AA3B7AF3-FAD0-3046-AB23-DC8298AC0DC8}" type="datetime1">
              <a:rPr lang="nb-NO" smtClean="0"/>
              <a:t>08.06.2021</a:t>
            </a:fld>
            <a:endParaRPr lang="nb-NO" dirty="0"/>
          </a:p>
        </p:txBody>
      </p:sp>
      <p:sp>
        <p:nvSpPr>
          <p:cNvPr id="6" name="Plassholder for bunntekst 5">
            <a:extLst>
              <a:ext uri="{FF2B5EF4-FFF2-40B4-BE49-F238E27FC236}">
                <a16:creationId xmlns:a16="http://schemas.microsoft.com/office/drawing/2014/main" id="{3A7BA961-1E85-C04D-A041-02817A24547C}"/>
              </a:ext>
            </a:extLst>
          </p:cNvPr>
          <p:cNvSpPr>
            <a:spLocks noGrp="1"/>
          </p:cNvSpPr>
          <p:nvPr>
            <p:ph type="ftr" sz="quarter" idx="11"/>
          </p:nvPr>
        </p:nvSpPr>
        <p:spPr/>
        <p:txBody>
          <a:bodyPr/>
          <a:lstStyle/>
          <a:p>
            <a:endParaRPr lang="nb-NO" dirty="0"/>
          </a:p>
        </p:txBody>
      </p:sp>
      <p:sp>
        <p:nvSpPr>
          <p:cNvPr id="7" name="Plassholder for lysbildenummer 6">
            <a:extLst>
              <a:ext uri="{FF2B5EF4-FFF2-40B4-BE49-F238E27FC236}">
                <a16:creationId xmlns:a16="http://schemas.microsoft.com/office/drawing/2014/main" id="{3BB20A7F-3D1A-DE4F-8E58-5A75E8CD6522}"/>
              </a:ext>
            </a:extLst>
          </p:cNvPr>
          <p:cNvSpPr>
            <a:spLocks noGrp="1"/>
          </p:cNvSpPr>
          <p:nvPr>
            <p:ph type="sldNum" sz="quarter" idx="12"/>
          </p:nvPr>
        </p:nvSpPr>
        <p:spPr/>
        <p:txBody>
          <a:bodyPr/>
          <a:lstStyle/>
          <a:p>
            <a:fld id="{FC5C7D9A-D8CE-5040-B63F-E70A4C227CF6}" type="slidenum">
              <a:rPr lang="nb-NO" smtClean="0"/>
              <a:t>‹#›</a:t>
            </a:fld>
            <a:endParaRPr lang="nb-NO" dirty="0"/>
          </a:p>
        </p:txBody>
      </p:sp>
      <p:sp>
        <p:nvSpPr>
          <p:cNvPr id="8" name="Plassholder for innhold 2">
            <a:extLst>
              <a:ext uri="{FF2B5EF4-FFF2-40B4-BE49-F238E27FC236}">
                <a16:creationId xmlns:a16="http://schemas.microsoft.com/office/drawing/2014/main" id="{70D03248-B407-984D-8860-67D04E82717C}"/>
              </a:ext>
            </a:extLst>
          </p:cNvPr>
          <p:cNvSpPr>
            <a:spLocks noGrp="1"/>
          </p:cNvSpPr>
          <p:nvPr>
            <p:ph sz="half" idx="1"/>
          </p:nvPr>
        </p:nvSpPr>
        <p:spPr>
          <a:xfrm>
            <a:off x="838200" y="1825625"/>
            <a:ext cx="5181600" cy="4237038"/>
          </a:xfrm>
          <a:prstGeom prst="rect">
            <a:avLst/>
          </a:prstGeom>
        </p:spPr>
        <p:txBody>
          <a:bodyPr>
            <a:noAutofit/>
          </a:bodyPr>
          <a:lstStyle>
            <a:lvl1pPr>
              <a:defRPr>
                <a:solidFill>
                  <a:schemeClr val="tx2"/>
                </a:solidFill>
              </a:defRPr>
            </a:lvl1pPr>
            <a:lvl3pPr marL="447675" indent="-222250">
              <a:buFont typeface="Arial" panose="020B0604020202020204" pitchFamily="34" charset="0"/>
              <a:buChar char="•"/>
              <a:tabLst/>
              <a:defRPr>
                <a:solidFill>
                  <a:schemeClr val="tx2"/>
                </a:solidFill>
              </a:defRPr>
            </a:lvl3pPr>
            <a:lvl4pPr>
              <a:defRPr>
                <a:solidFill>
                  <a:schemeClr val="tx2"/>
                </a:solidFill>
              </a:defRPr>
            </a:lvl4pPr>
            <a:lvl5pPr>
              <a:defRPr>
                <a:solidFill>
                  <a:schemeClr val="tx2"/>
                </a:solidFill>
              </a:defRPr>
            </a:lvl5pPr>
            <a:lvl7pPr>
              <a:defRPr>
                <a:solidFill>
                  <a:schemeClr val="tx2"/>
                </a:solidFill>
              </a:defRPr>
            </a:lvl7pPr>
          </a:lstStyle>
          <a:p>
            <a:pPr lvl="0"/>
            <a:r>
              <a:rPr lang="en-GB" dirty="0"/>
              <a:t>Click to edit Master text styles</a:t>
            </a:r>
          </a:p>
        </p:txBody>
      </p:sp>
      <p:sp>
        <p:nvSpPr>
          <p:cNvPr id="9" name="Plassholder for innhold 3">
            <a:extLst>
              <a:ext uri="{FF2B5EF4-FFF2-40B4-BE49-F238E27FC236}">
                <a16:creationId xmlns:a16="http://schemas.microsoft.com/office/drawing/2014/main" id="{83DD46AF-B79F-ED40-9BD8-31A784C250AC}"/>
              </a:ext>
            </a:extLst>
          </p:cNvPr>
          <p:cNvSpPr>
            <a:spLocks noGrp="1"/>
          </p:cNvSpPr>
          <p:nvPr>
            <p:ph sz="half" idx="2"/>
          </p:nvPr>
        </p:nvSpPr>
        <p:spPr>
          <a:xfrm>
            <a:off x="6447348" y="1825625"/>
            <a:ext cx="5181600" cy="4237038"/>
          </a:xfrm>
          <a:prstGeom prst="rect">
            <a:avLst/>
          </a:prstGeom>
        </p:spPr>
        <p:txBody>
          <a:bodyPr/>
          <a:lstStyle>
            <a:lvl1pPr>
              <a:defRPr>
                <a:solidFill>
                  <a:schemeClr val="tx2"/>
                </a:solidFill>
              </a:defRPr>
            </a:lvl1pPr>
            <a:lvl3pPr marL="447675" indent="-222250">
              <a:buFont typeface="Arial" panose="020B0604020202020204" pitchFamily="34" charset="0"/>
              <a:buChar char="•"/>
              <a:tabLst/>
              <a:defRPr>
                <a:solidFill>
                  <a:schemeClr val="tx2"/>
                </a:solidFill>
              </a:defRPr>
            </a:lvl3pPr>
            <a:lvl4pPr>
              <a:defRPr>
                <a:solidFill>
                  <a:schemeClr val="tx2"/>
                </a:solidFill>
              </a:defRPr>
            </a:lvl4pPr>
            <a:lvl5pPr>
              <a:defRPr>
                <a:solidFill>
                  <a:schemeClr val="tx2"/>
                </a:solidFill>
              </a:defRPr>
            </a:lvl5pPr>
            <a:lvl7pPr>
              <a:defRPr>
                <a:solidFill>
                  <a:schemeClr val="tx2"/>
                </a:solidFill>
              </a:defRPr>
            </a:lvl7pPr>
          </a:lstStyle>
          <a:p>
            <a:pPr lvl="0"/>
            <a:r>
              <a:rPr lang="en-GB"/>
              <a:t>Click to edit Master text styles</a:t>
            </a:r>
          </a:p>
        </p:txBody>
      </p:sp>
      <p:sp>
        <p:nvSpPr>
          <p:cNvPr id="10" name="Plassholder for tittel 1">
            <a:extLst>
              <a:ext uri="{FF2B5EF4-FFF2-40B4-BE49-F238E27FC236}">
                <a16:creationId xmlns:a16="http://schemas.microsoft.com/office/drawing/2014/main" id="{573E007E-E1AA-D74D-B9F5-6C845D034207}"/>
              </a:ext>
            </a:extLst>
          </p:cNvPr>
          <p:cNvSpPr>
            <a:spLocks noGrp="1"/>
          </p:cNvSpPr>
          <p:nvPr>
            <p:ph type="title"/>
          </p:nvPr>
        </p:nvSpPr>
        <p:spPr>
          <a:xfrm>
            <a:off x="838200" y="365125"/>
            <a:ext cx="8106295" cy="760162"/>
          </a:xfrm>
          <a:prstGeom prst="rect">
            <a:avLst/>
          </a:prstGeom>
        </p:spPr>
        <p:txBody>
          <a:bodyPr vert="horz" lIns="0" tIns="0" rIns="0" bIns="0" rtlCol="0" anchor="ctr">
            <a:noAutofit/>
          </a:bodyPr>
          <a:lstStyle/>
          <a:p>
            <a:r>
              <a:rPr lang="nb-NO" dirty="0"/>
              <a:t>Klikk for å redigere tittelstil</a:t>
            </a:r>
          </a:p>
        </p:txBody>
      </p:sp>
    </p:spTree>
    <p:extLst>
      <p:ext uri="{BB962C8B-B14F-4D97-AF65-F5344CB8AC3E}">
        <p14:creationId xmlns:p14="http://schemas.microsoft.com/office/powerpoint/2010/main" val="1519667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o innholdsdeler_lysgrønn">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5" name="Plassholder for dato 4">
            <a:extLst>
              <a:ext uri="{FF2B5EF4-FFF2-40B4-BE49-F238E27FC236}">
                <a16:creationId xmlns:a16="http://schemas.microsoft.com/office/drawing/2014/main" id="{40A9051C-A3FC-AA4A-9E6F-28ABF096F028}"/>
              </a:ext>
            </a:extLst>
          </p:cNvPr>
          <p:cNvSpPr>
            <a:spLocks noGrp="1"/>
          </p:cNvSpPr>
          <p:nvPr>
            <p:ph type="dt" sz="half" idx="10"/>
          </p:nvPr>
        </p:nvSpPr>
        <p:spPr/>
        <p:txBody>
          <a:bodyPr/>
          <a:lstStyle/>
          <a:p>
            <a:fld id="{868A8F57-A958-154B-A6D9-C891C6A9DCB6}" type="datetime1">
              <a:rPr lang="nb-NO" smtClean="0"/>
              <a:t>08.06.2021</a:t>
            </a:fld>
            <a:endParaRPr lang="nb-NO" dirty="0"/>
          </a:p>
        </p:txBody>
      </p:sp>
      <p:sp>
        <p:nvSpPr>
          <p:cNvPr id="6" name="Plassholder for bunntekst 5">
            <a:extLst>
              <a:ext uri="{FF2B5EF4-FFF2-40B4-BE49-F238E27FC236}">
                <a16:creationId xmlns:a16="http://schemas.microsoft.com/office/drawing/2014/main" id="{3A7BA961-1E85-C04D-A041-02817A24547C}"/>
              </a:ext>
            </a:extLst>
          </p:cNvPr>
          <p:cNvSpPr>
            <a:spLocks noGrp="1"/>
          </p:cNvSpPr>
          <p:nvPr>
            <p:ph type="ftr" sz="quarter" idx="11"/>
          </p:nvPr>
        </p:nvSpPr>
        <p:spPr/>
        <p:txBody>
          <a:bodyPr/>
          <a:lstStyle/>
          <a:p>
            <a:endParaRPr lang="nb-NO" dirty="0"/>
          </a:p>
        </p:txBody>
      </p:sp>
      <p:sp>
        <p:nvSpPr>
          <p:cNvPr id="7" name="Plassholder for lysbildenummer 6">
            <a:extLst>
              <a:ext uri="{FF2B5EF4-FFF2-40B4-BE49-F238E27FC236}">
                <a16:creationId xmlns:a16="http://schemas.microsoft.com/office/drawing/2014/main" id="{3BB20A7F-3D1A-DE4F-8E58-5A75E8CD6522}"/>
              </a:ext>
            </a:extLst>
          </p:cNvPr>
          <p:cNvSpPr>
            <a:spLocks noGrp="1"/>
          </p:cNvSpPr>
          <p:nvPr>
            <p:ph type="sldNum" sz="quarter" idx="12"/>
          </p:nvPr>
        </p:nvSpPr>
        <p:spPr/>
        <p:txBody>
          <a:bodyPr/>
          <a:lstStyle/>
          <a:p>
            <a:fld id="{FC5C7D9A-D8CE-5040-B63F-E70A4C227CF6}" type="slidenum">
              <a:rPr lang="nb-NO" smtClean="0"/>
              <a:t>‹#›</a:t>
            </a:fld>
            <a:endParaRPr lang="nb-NO" dirty="0"/>
          </a:p>
        </p:txBody>
      </p:sp>
      <p:sp>
        <p:nvSpPr>
          <p:cNvPr id="10" name="Plassholder for innhold 2">
            <a:extLst>
              <a:ext uri="{FF2B5EF4-FFF2-40B4-BE49-F238E27FC236}">
                <a16:creationId xmlns:a16="http://schemas.microsoft.com/office/drawing/2014/main" id="{86BB53C5-9482-4D41-847E-074C405364FE}"/>
              </a:ext>
            </a:extLst>
          </p:cNvPr>
          <p:cNvSpPr>
            <a:spLocks noGrp="1"/>
          </p:cNvSpPr>
          <p:nvPr>
            <p:ph sz="half" idx="1"/>
          </p:nvPr>
        </p:nvSpPr>
        <p:spPr>
          <a:xfrm>
            <a:off x="838200" y="1825625"/>
            <a:ext cx="5181600" cy="4237038"/>
          </a:xfrm>
          <a:prstGeom prst="rect">
            <a:avLst/>
          </a:prstGeom>
        </p:spPr>
        <p:txBody>
          <a:bodyPr>
            <a:noAutofit/>
          </a:bodyPr>
          <a:lstStyle>
            <a:lvl1pPr>
              <a:defRPr>
                <a:solidFill>
                  <a:schemeClr val="tx2"/>
                </a:solidFill>
              </a:defRPr>
            </a:lvl1pPr>
            <a:lvl3pPr marL="447675" indent="-222250">
              <a:buFont typeface="Arial" panose="020B0604020202020204" pitchFamily="34" charset="0"/>
              <a:buChar char="•"/>
              <a:tabLst/>
              <a:defRPr>
                <a:solidFill>
                  <a:schemeClr val="tx2"/>
                </a:solidFill>
              </a:defRPr>
            </a:lvl3pPr>
            <a:lvl4pPr>
              <a:defRPr>
                <a:solidFill>
                  <a:schemeClr val="tx2"/>
                </a:solidFill>
              </a:defRPr>
            </a:lvl4pPr>
            <a:lvl5pPr>
              <a:defRPr>
                <a:solidFill>
                  <a:schemeClr val="tx2"/>
                </a:solidFill>
              </a:defRPr>
            </a:lvl5pPr>
            <a:lvl7pPr>
              <a:defRPr>
                <a:solidFill>
                  <a:schemeClr val="tx2"/>
                </a:solidFill>
              </a:defRPr>
            </a:lvl7pPr>
          </a:lstStyle>
          <a:p>
            <a:pPr lvl="0"/>
            <a:r>
              <a:rPr lang="en-GB"/>
              <a:t>Click to edit Master text styles</a:t>
            </a:r>
          </a:p>
        </p:txBody>
      </p:sp>
      <p:sp>
        <p:nvSpPr>
          <p:cNvPr id="12" name="Plassholder for innhold 3">
            <a:extLst>
              <a:ext uri="{FF2B5EF4-FFF2-40B4-BE49-F238E27FC236}">
                <a16:creationId xmlns:a16="http://schemas.microsoft.com/office/drawing/2014/main" id="{EAD18A47-D584-8940-9990-A73960530624}"/>
              </a:ext>
            </a:extLst>
          </p:cNvPr>
          <p:cNvSpPr>
            <a:spLocks noGrp="1"/>
          </p:cNvSpPr>
          <p:nvPr>
            <p:ph sz="half" idx="2"/>
          </p:nvPr>
        </p:nvSpPr>
        <p:spPr>
          <a:xfrm>
            <a:off x="6447348" y="1825625"/>
            <a:ext cx="5181600" cy="4237038"/>
          </a:xfrm>
          <a:prstGeom prst="rect">
            <a:avLst/>
          </a:prstGeom>
        </p:spPr>
        <p:txBody>
          <a:bodyPr/>
          <a:lstStyle>
            <a:lvl1pPr>
              <a:defRPr>
                <a:solidFill>
                  <a:schemeClr val="tx2"/>
                </a:solidFill>
              </a:defRPr>
            </a:lvl1pPr>
            <a:lvl3pPr marL="447675" indent="-222250">
              <a:buFont typeface="Arial" panose="020B0604020202020204" pitchFamily="34" charset="0"/>
              <a:buChar char="•"/>
              <a:tabLst/>
              <a:defRPr>
                <a:solidFill>
                  <a:schemeClr val="tx2"/>
                </a:solidFill>
              </a:defRPr>
            </a:lvl3pPr>
            <a:lvl4pPr>
              <a:defRPr>
                <a:solidFill>
                  <a:schemeClr val="tx2"/>
                </a:solidFill>
              </a:defRPr>
            </a:lvl4pPr>
            <a:lvl5pPr>
              <a:defRPr>
                <a:solidFill>
                  <a:schemeClr val="tx2"/>
                </a:solidFill>
              </a:defRPr>
            </a:lvl5pPr>
            <a:lvl7pPr>
              <a:defRPr>
                <a:solidFill>
                  <a:schemeClr val="tx2"/>
                </a:solidFill>
              </a:defRPr>
            </a:lvl7pPr>
          </a:lstStyle>
          <a:p>
            <a:pPr lvl="0"/>
            <a:r>
              <a:rPr lang="en-GB"/>
              <a:t>Click to edit Master text styles</a:t>
            </a:r>
          </a:p>
        </p:txBody>
      </p:sp>
      <p:sp>
        <p:nvSpPr>
          <p:cNvPr id="9" name="Plassholder for tittel 1">
            <a:extLst>
              <a:ext uri="{FF2B5EF4-FFF2-40B4-BE49-F238E27FC236}">
                <a16:creationId xmlns:a16="http://schemas.microsoft.com/office/drawing/2014/main" id="{18673D77-54D2-EA4F-B120-39BC7D0CB1AC}"/>
              </a:ext>
            </a:extLst>
          </p:cNvPr>
          <p:cNvSpPr>
            <a:spLocks noGrp="1"/>
          </p:cNvSpPr>
          <p:nvPr>
            <p:ph type="title"/>
          </p:nvPr>
        </p:nvSpPr>
        <p:spPr>
          <a:xfrm>
            <a:off x="838200" y="365125"/>
            <a:ext cx="8106295" cy="760162"/>
          </a:xfrm>
          <a:prstGeom prst="rect">
            <a:avLst/>
          </a:prstGeom>
        </p:spPr>
        <p:txBody>
          <a:bodyPr vert="horz" lIns="0" tIns="0" rIns="0" bIns="0" rtlCol="0" anchor="ctr">
            <a:noAutofit/>
          </a:bodyPr>
          <a:lstStyle/>
          <a:p>
            <a:r>
              <a:rPr lang="nb-NO" dirty="0"/>
              <a:t>Klikk for å redigere tittelstil</a:t>
            </a:r>
          </a:p>
        </p:txBody>
      </p:sp>
    </p:spTree>
    <p:extLst>
      <p:ext uri="{BB962C8B-B14F-4D97-AF65-F5344CB8AC3E}">
        <p14:creationId xmlns:p14="http://schemas.microsoft.com/office/powerpoint/2010/main" val="1294091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To innholdsdeler_blå">
    <p:bg>
      <p:bgPr>
        <a:solidFill>
          <a:schemeClr val="tx2"/>
        </a:solidFill>
        <a:effectLst/>
      </p:bgPr>
    </p:bg>
    <p:spTree>
      <p:nvGrpSpPr>
        <p:cNvPr id="1" name=""/>
        <p:cNvGrpSpPr/>
        <p:nvPr/>
      </p:nvGrpSpPr>
      <p:grpSpPr>
        <a:xfrm>
          <a:off x="0" y="0"/>
          <a:ext cx="0" cy="0"/>
          <a:chOff x="0" y="0"/>
          <a:chExt cx="0" cy="0"/>
        </a:xfrm>
      </p:grpSpPr>
      <p:sp>
        <p:nvSpPr>
          <p:cNvPr id="5" name="Plassholder for dato 4">
            <a:extLst>
              <a:ext uri="{FF2B5EF4-FFF2-40B4-BE49-F238E27FC236}">
                <a16:creationId xmlns:a16="http://schemas.microsoft.com/office/drawing/2014/main" id="{40A9051C-A3FC-AA4A-9E6F-28ABF096F028}"/>
              </a:ext>
            </a:extLst>
          </p:cNvPr>
          <p:cNvSpPr>
            <a:spLocks noGrp="1"/>
          </p:cNvSpPr>
          <p:nvPr>
            <p:ph type="dt" sz="half" idx="10"/>
          </p:nvPr>
        </p:nvSpPr>
        <p:spPr/>
        <p:txBody>
          <a:bodyPr/>
          <a:lstStyle>
            <a:lvl1pPr>
              <a:defRPr>
                <a:solidFill>
                  <a:schemeClr val="bg1"/>
                </a:solidFill>
              </a:defRPr>
            </a:lvl1pPr>
          </a:lstStyle>
          <a:p>
            <a:fld id="{FA38E1D3-16CB-6C4A-A496-709BAF77D0B5}" type="datetime1">
              <a:rPr lang="nb-NO" smtClean="0"/>
              <a:t>08.06.2021</a:t>
            </a:fld>
            <a:endParaRPr lang="nb-NO" dirty="0"/>
          </a:p>
        </p:txBody>
      </p:sp>
      <p:sp>
        <p:nvSpPr>
          <p:cNvPr id="6" name="Plassholder for bunntekst 5">
            <a:extLst>
              <a:ext uri="{FF2B5EF4-FFF2-40B4-BE49-F238E27FC236}">
                <a16:creationId xmlns:a16="http://schemas.microsoft.com/office/drawing/2014/main" id="{3A7BA961-1E85-C04D-A041-02817A24547C}"/>
              </a:ext>
            </a:extLst>
          </p:cNvPr>
          <p:cNvSpPr>
            <a:spLocks noGrp="1"/>
          </p:cNvSpPr>
          <p:nvPr>
            <p:ph type="ftr" sz="quarter" idx="11"/>
          </p:nvPr>
        </p:nvSpPr>
        <p:spPr/>
        <p:txBody>
          <a:bodyPr/>
          <a:lstStyle>
            <a:lvl1pPr>
              <a:defRPr>
                <a:solidFill>
                  <a:schemeClr val="bg1"/>
                </a:solidFill>
              </a:defRPr>
            </a:lvl1pPr>
          </a:lstStyle>
          <a:p>
            <a:endParaRPr lang="nb-NO" dirty="0"/>
          </a:p>
        </p:txBody>
      </p:sp>
      <p:sp>
        <p:nvSpPr>
          <p:cNvPr id="7" name="Plassholder for lysbildenummer 6">
            <a:extLst>
              <a:ext uri="{FF2B5EF4-FFF2-40B4-BE49-F238E27FC236}">
                <a16:creationId xmlns:a16="http://schemas.microsoft.com/office/drawing/2014/main" id="{3BB20A7F-3D1A-DE4F-8E58-5A75E8CD6522}"/>
              </a:ext>
            </a:extLst>
          </p:cNvPr>
          <p:cNvSpPr>
            <a:spLocks noGrp="1"/>
          </p:cNvSpPr>
          <p:nvPr>
            <p:ph type="sldNum" sz="quarter" idx="12"/>
          </p:nvPr>
        </p:nvSpPr>
        <p:spPr/>
        <p:txBody>
          <a:bodyPr/>
          <a:lstStyle>
            <a:lvl1pPr>
              <a:defRPr>
                <a:solidFill>
                  <a:schemeClr val="bg1"/>
                </a:solidFill>
              </a:defRPr>
            </a:lvl1pPr>
          </a:lstStyle>
          <a:p>
            <a:fld id="{FC5C7D9A-D8CE-5040-B63F-E70A4C227CF6}" type="slidenum">
              <a:rPr lang="nb-NO" smtClean="0"/>
              <a:pPr/>
              <a:t>‹#›</a:t>
            </a:fld>
            <a:endParaRPr lang="nb-NO" dirty="0"/>
          </a:p>
        </p:txBody>
      </p:sp>
      <p:sp>
        <p:nvSpPr>
          <p:cNvPr id="10" name="Plassholder for innhold 2">
            <a:extLst>
              <a:ext uri="{FF2B5EF4-FFF2-40B4-BE49-F238E27FC236}">
                <a16:creationId xmlns:a16="http://schemas.microsoft.com/office/drawing/2014/main" id="{51F844AD-A413-2742-AA02-768B5DF5999F}"/>
              </a:ext>
            </a:extLst>
          </p:cNvPr>
          <p:cNvSpPr>
            <a:spLocks noGrp="1"/>
          </p:cNvSpPr>
          <p:nvPr>
            <p:ph sz="half" idx="1"/>
          </p:nvPr>
        </p:nvSpPr>
        <p:spPr>
          <a:xfrm>
            <a:off x="838200" y="1825625"/>
            <a:ext cx="5181600" cy="4237038"/>
          </a:xfrm>
          <a:prstGeom prst="rect">
            <a:avLst/>
          </a:prstGeom>
        </p:spPr>
        <p:txBody>
          <a:bodyPr>
            <a:noAutofit/>
          </a:bodyPr>
          <a:lstStyle>
            <a:lvl1pPr>
              <a:defRPr>
                <a:solidFill>
                  <a:schemeClr val="bg1"/>
                </a:solidFill>
              </a:defRPr>
            </a:lvl1pPr>
            <a:lvl3pPr marL="447675" indent="-222250">
              <a:buFont typeface="Arial" panose="020B0604020202020204" pitchFamily="34" charset="0"/>
              <a:buChar char="•"/>
              <a:tabLst/>
              <a:defRPr>
                <a:solidFill>
                  <a:schemeClr val="bg1"/>
                </a:solidFill>
              </a:defRPr>
            </a:lvl3pPr>
            <a:lvl4pPr>
              <a:defRPr>
                <a:solidFill>
                  <a:schemeClr val="tx2"/>
                </a:solidFill>
              </a:defRPr>
            </a:lvl4pPr>
            <a:lvl5pPr>
              <a:defRPr>
                <a:solidFill>
                  <a:schemeClr val="tx2"/>
                </a:solidFill>
              </a:defRPr>
            </a:lvl5pPr>
            <a:lvl7pPr>
              <a:defRPr>
                <a:solidFill>
                  <a:schemeClr val="tx2"/>
                </a:solidFill>
              </a:defRPr>
            </a:lvl7pPr>
          </a:lstStyle>
          <a:p>
            <a:pPr lvl="0"/>
            <a:r>
              <a:rPr lang="en-GB"/>
              <a:t>Click to edit Master text styles</a:t>
            </a:r>
          </a:p>
        </p:txBody>
      </p:sp>
      <p:sp>
        <p:nvSpPr>
          <p:cNvPr id="12" name="Plassholder for innhold 3">
            <a:extLst>
              <a:ext uri="{FF2B5EF4-FFF2-40B4-BE49-F238E27FC236}">
                <a16:creationId xmlns:a16="http://schemas.microsoft.com/office/drawing/2014/main" id="{3078440F-A299-3C48-8537-565F7BA952ED}"/>
              </a:ext>
            </a:extLst>
          </p:cNvPr>
          <p:cNvSpPr>
            <a:spLocks noGrp="1"/>
          </p:cNvSpPr>
          <p:nvPr>
            <p:ph sz="half" idx="2"/>
          </p:nvPr>
        </p:nvSpPr>
        <p:spPr>
          <a:xfrm>
            <a:off x="6447348" y="1825625"/>
            <a:ext cx="5181600" cy="4237038"/>
          </a:xfrm>
          <a:prstGeom prst="rect">
            <a:avLst/>
          </a:prstGeom>
        </p:spPr>
        <p:txBody>
          <a:bodyPr/>
          <a:lstStyle>
            <a:lvl1pPr>
              <a:defRPr>
                <a:solidFill>
                  <a:schemeClr val="bg1"/>
                </a:solidFill>
              </a:defRPr>
            </a:lvl1pPr>
            <a:lvl3pPr marL="447675" indent="-222250">
              <a:buFont typeface="Arial" panose="020B0604020202020204" pitchFamily="34" charset="0"/>
              <a:buChar char="•"/>
              <a:tabLst/>
              <a:defRPr>
                <a:solidFill>
                  <a:schemeClr val="bg1"/>
                </a:solidFill>
              </a:defRPr>
            </a:lvl3pPr>
            <a:lvl4pPr>
              <a:defRPr>
                <a:solidFill>
                  <a:schemeClr val="tx2"/>
                </a:solidFill>
              </a:defRPr>
            </a:lvl4pPr>
            <a:lvl5pPr>
              <a:defRPr>
                <a:solidFill>
                  <a:schemeClr val="tx2"/>
                </a:solidFill>
              </a:defRPr>
            </a:lvl5pPr>
            <a:lvl7pPr>
              <a:defRPr>
                <a:solidFill>
                  <a:schemeClr val="tx2"/>
                </a:solidFill>
              </a:defRPr>
            </a:lvl7pPr>
          </a:lstStyle>
          <a:p>
            <a:pPr lvl="0"/>
            <a:r>
              <a:rPr lang="en-GB"/>
              <a:t>Click to edit Master text styles</a:t>
            </a:r>
          </a:p>
        </p:txBody>
      </p:sp>
      <p:pic>
        <p:nvPicPr>
          <p:cNvPr id="9" name="Bilde 8">
            <a:extLst>
              <a:ext uri="{FF2B5EF4-FFF2-40B4-BE49-F238E27FC236}">
                <a16:creationId xmlns:a16="http://schemas.microsoft.com/office/drawing/2014/main" id="{1C30DB01-1ED6-D445-8FE1-D5420C1A816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32578" y="356747"/>
            <a:ext cx="2399034" cy="703262"/>
          </a:xfrm>
          <a:prstGeom prst="rect">
            <a:avLst/>
          </a:prstGeom>
        </p:spPr>
      </p:pic>
      <p:sp>
        <p:nvSpPr>
          <p:cNvPr id="11" name="Plassholder for tittel 1">
            <a:extLst>
              <a:ext uri="{FF2B5EF4-FFF2-40B4-BE49-F238E27FC236}">
                <a16:creationId xmlns:a16="http://schemas.microsoft.com/office/drawing/2014/main" id="{FEAA26A4-A99B-D445-8793-03BA0C6277BE}"/>
              </a:ext>
            </a:extLst>
          </p:cNvPr>
          <p:cNvSpPr>
            <a:spLocks noGrp="1"/>
          </p:cNvSpPr>
          <p:nvPr>
            <p:ph type="title"/>
          </p:nvPr>
        </p:nvSpPr>
        <p:spPr>
          <a:xfrm>
            <a:off x="838200" y="365125"/>
            <a:ext cx="8106295" cy="760162"/>
          </a:xfrm>
          <a:prstGeom prst="rect">
            <a:avLst/>
          </a:prstGeom>
        </p:spPr>
        <p:txBody>
          <a:bodyPr vert="horz" lIns="0" tIns="0" rIns="0" bIns="0" rtlCol="0" anchor="ctr">
            <a:noAutofit/>
          </a:bodyPr>
          <a:lstStyle>
            <a:lvl1pPr>
              <a:defRPr>
                <a:solidFill>
                  <a:schemeClr val="bg1"/>
                </a:solidFill>
              </a:defRPr>
            </a:lvl1pPr>
          </a:lstStyle>
          <a:p>
            <a:r>
              <a:rPr lang="nb-NO" dirty="0"/>
              <a:t>Klikk for å redigere tittelstil</a:t>
            </a:r>
          </a:p>
        </p:txBody>
      </p:sp>
    </p:spTree>
    <p:extLst>
      <p:ext uri="{BB962C8B-B14F-4D97-AF65-F5344CB8AC3E}">
        <p14:creationId xmlns:p14="http://schemas.microsoft.com/office/powerpoint/2010/main" val="1741617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To innholdsdeler_grønn">
    <p:bg>
      <p:bgPr>
        <a:solidFill>
          <a:schemeClr val="accent3"/>
        </a:solidFill>
        <a:effectLst/>
      </p:bgPr>
    </p:bg>
    <p:spTree>
      <p:nvGrpSpPr>
        <p:cNvPr id="1" name=""/>
        <p:cNvGrpSpPr/>
        <p:nvPr/>
      </p:nvGrpSpPr>
      <p:grpSpPr>
        <a:xfrm>
          <a:off x="0" y="0"/>
          <a:ext cx="0" cy="0"/>
          <a:chOff x="0" y="0"/>
          <a:chExt cx="0" cy="0"/>
        </a:xfrm>
      </p:grpSpPr>
      <p:sp>
        <p:nvSpPr>
          <p:cNvPr id="5" name="Plassholder for dato 4">
            <a:extLst>
              <a:ext uri="{FF2B5EF4-FFF2-40B4-BE49-F238E27FC236}">
                <a16:creationId xmlns:a16="http://schemas.microsoft.com/office/drawing/2014/main" id="{40A9051C-A3FC-AA4A-9E6F-28ABF096F028}"/>
              </a:ext>
            </a:extLst>
          </p:cNvPr>
          <p:cNvSpPr>
            <a:spLocks noGrp="1"/>
          </p:cNvSpPr>
          <p:nvPr>
            <p:ph type="dt" sz="half" idx="10"/>
          </p:nvPr>
        </p:nvSpPr>
        <p:spPr/>
        <p:txBody>
          <a:bodyPr/>
          <a:lstStyle>
            <a:lvl1pPr>
              <a:defRPr>
                <a:solidFill>
                  <a:schemeClr val="bg1"/>
                </a:solidFill>
              </a:defRPr>
            </a:lvl1pPr>
          </a:lstStyle>
          <a:p>
            <a:fld id="{08A8E92D-2023-CC4B-9B1A-6FB4AA9D3C17}" type="datetime1">
              <a:rPr lang="nb-NO" smtClean="0"/>
              <a:t>08.06.2021</a:t>
            </a:fld>
            <a:endParaRPr lang="nb-NO" dirty="0"/>
          </a:p>
        </p:txBody>
      </p:sp>
      <p:sp>
        <p:nvSpPr>
          <p:cNvPr id="6" name="Plassholder for bunntekst 5">
            <a:extLst>
              <a:ext uri="{FF2B5EF4-FFF2-40B4-BE49-F238E27FC236}">
                <a16:creationId xmlns:a16="http://schemas.microsoft.com/office/drawing/2014/main" id="{3A7BA961-1E85-C04D-A041-02817A24547C}"/>
              </a:ext>
            </a:extLst>
          </p:cNvPr>
          <p:cNvSpPr>
            <a:spLocks noGrp="1"/>
          </p:cNvSpPr>
          <p:nvPr>
            <p:ph type="ftr" sz="quarter" idx="11"/>
          </p:nvPr>
        </p:nvSpPr>
        <p:spPr/>
        <p:txBody>
          <a:bodyPr/>
          <a:lstStyle>
            <a:lvl1pPr>
              <a:defRPr>
                <a:solidFill>
                  <a:schemeClr val="bg1"/>
                </a:solidFill>
              </a:defRPr>
            </a:lvl1pPr>
          </a:lstStyle>
          <a:p>
            <a:endParaRPr lang="nb-NO" dirty="0"/>
          </a:p>
        </p:txBody>
      </p:sp>
      <p:sp>
        <p:nvSpPr>
          <p:cNvPr id="7" name="Plassholder for lysbildenummer 6">
            <a:extLst>
              <a:ext uri="{FF2B5EF4-FFF2-40B4-BE49-F238E27FC236}">
                <a16:creationId xmlns:a16="http://schemas.microsoft.com/office/drawing/2014/main" id="{3BB20A7F-3D1A-DE4F-8E58-5A75E8CD6522}"/>
              </a:ext>
            </a:extLst>
          </p:cNvPr>
          <p:cNvSpPr>
            <a:spLocks noGrp="1"/>
          </p:cNvSpPr>
          <p:nvPr>
            <p:ph type="sldNum" sz="quarter" idx="12"/>
          </p:nvPr>
        </p:nvSpPr>
        <p:spPr/>
        <p:txBody>
          <a:bodyPr/>
          <a:lstStyle>
            <a:lvl1pPr>
              <a:defRPr>
                <a:solidFill>
                  <a:schemeClr val="bg1"/>
                </a:solidFill>
              </a:defRPr>
            </a:lvl1pPr>
          </a:lstStyle>
          <a:p>
            <a:fld id="{FC5C7D9A-D8CE-5040-B63F-E70A4C227CF6}" type="slidenum">
              <a:rPr lang="nb-NO" smtClean="0"/>
              <a:pPr/>
              <a:t>‹#›</a:t>
            </a:fld>
            <a:endParaRPr lang="nb-NO" dirty="0"/>
          </a:p>
        </p:txBody>
      </p:sp>
      <p:sp>
        <p:nvSpPr>
          <p:cNvPr id="10" name="Plassholder for innhold 2">
            <a:extLst>
              <a:ext uri="{FF2B5EF4-FFF2-40B4-BE49-F238E27FC236}">
                <a16:creationId xmlns:a16="http://schemas.microsoft.com/office/drawing/2014/main" id="{51F844AD-A413-2742-AA02-768B5DF5999F}"/>
              </a:ext>
            </a:extLst>
          </p:cNvPr>
          <p:cNvSpPr>
            <a:spLocks noGrp="1"/>
          </p:cNvSpPr>
          <p:nvPr>
            <p:ph sz="half" idx="1"/>
          </p:nvPr>
        </p:nvSpPr>
        <p:spPr>
          <a:xfrm>
            <a:off x="838200" y="1825625"/>
            <a:ext cx="5181600" cy="4237038"/>
          </a:xfrm>
          <a:prstGeom prst="rect">
            <a:avLst/>
          </a:prstGeom>
        </p:spPr>
        <p:txBody>
          <a:bodyPr>
            <a:noAutofit/>
          </a:bodyPr>
          <a:lstStyle>
            <a:lvl1pPr>
              <a:defRPr>
                <a:solidFill>
                  <a:schemeClr val="bg1"/>
                </a:solidFill>
              </a:defRPr>
            </a:lvl1pPr>
            <a:lvl3pPr marL="447675" indent="-222250">
              <a:buFont typeface="Arial" panose="020B0604020202020204" pitchFamily="34" charset="0"/>
              <a:buChar char="•"/>
              <a:tabLst/>
              <a:defRPr>
                <a:solidFill>
                  <a:schemeClr val="bg1"/>
                </a:solidFill>
              </a:defRPr>
            </a:lvl3pPr>
            <a:lvl4pPr>
              <a:defRPr>
                <a:solidFill>
                  <a:schemeClr val="tx2"/>
                </a:solidFill>
              </a:defRPr>
            </a:lvl4pPr>
            <a:lvl5pPr>
              <a:defRPr>
                <a:solidFill>
                  <a:schemeClr val="tx2"/>
                </a:solidFill>
              </a:defRPr>
            </a:lvl5pPr>
            <a:lvl7pPr>
              <a:defRPr>
                <a:solidFill>
                  <a:schemeClr val="tx2"/>
                </a:solidFill>
              </a:defRPr>
            </a:lvl7pPr>
          </a:lstStyle>
          <a:p>
            <a:pPr lvl="0"/>
            <a:r>
              <a:rPr lang="en-GB"/>
              <a:t>Click to edit Master text styles</a:t>
            </a:r>
          </a:p>
        </p:txBody>
      </p:sp>
      <p:sp>
        <p:nvSpPr>
          <p:cNvPr id="12" name="Plassholder for innhold 3">
            <a:extLst>
              <a:ext uri="{FF2B5EF4-FFF2-40B4-BE49-F238E27FC236}">
                <a16:creationId xmlns:a16="http://schemas.microsoft.com/office/drawing/2014/main" id="{3078440F-A299-3C48-8537-565F7BA952ED}"/>
              </a:ext>
            </a:extLst>
          </p:cNvPr>
          <p:cNvSpPr>
            <a:spLocks noGrp="1"/>
          </p:cNvSpPr>
          <p:nvPr>
            <p:ph sz="half" idx="2"/>
          </p:nvPr>
        </p:nvSpPr>
        <p:spPr>
          <a:xfrm>
            <a:off x="6447348" y="1825625"/>
            <a:ext cx="5181600" cy="4237038"/>
          </a:xfrm>
          <a:prstGeom prst="rect">
            <a:avLst/>
          </a:prstGeom>
        </p:spPr>
        <p:txBody>
          <a:bodyPr/>
          <a:lstStyle>
            <a:lvl1pPr>
              <a:defRPr>
                <a:solidFill>
                  <a:schemeClr val="bg1"/>
                </a:solidFill>
              </a:defRPr>
            </a:lvl1pPr>
            <a:lvl3pPr marL="447675" indent="-222250">
              <a:buFont typeface="Arial" panose="020B0604020202020204" pitchFamily="34" charset="0"/>
              <a:buChar char="•"/>
              <a:tabLst/>
              <a:defRPr>
                <a:solidFill>
                  <a:schemeClr val="bg1"/>
                </a:solidFill>
              </a:defRPr>
            </a:lvl3pPr>
            <a:lvl4pPr>
              <a:defRPr>
                <a:solidFill>
                  <a:schemeClr val="tx2"/>
                </a:solidFill>
              </a:defRPr>
            </a:lvl4pPr>
            <a:lvl5pPr>
              <a:defRPr>
                <a:solidFill>
                  <a:schemeClr val="tx2"/>
                </a:solidFill>
              </a:defRPr>
            </a:lvl5pPr>
            <a:lvl7pPr>
              <a:defRPr>
                <a:solidFill>
                  <a:schemeClr val="tx2"/>
                </a:solidFill>
              </a:defRPr>
            </a:lvl7pPr>
          </a:lstStyle>
          <a:p>
            <a:pPr lvl="0"/>
            <a:r>
              <a:rPr lang="en-GB"/>
              <a:t>Click to edit Master text styles</a:t>
            </a:r>
          </a:p>
        </p:txBody>
      </p:sp>
      <p:sp>
        <p:nvSpPr>
          <p:cNvPr id="9" name="Plassholder for tittel 1">
            <a:extLst>
              <a:ext uri="{FF2B5EF4-FFF2-40B4-BE49-F238E27FC236}">
                <a16:creationId xmlns:a16="http://schemas.microsoft.com/office/drawing/2014/main" id="{50F6B5BA-9820-794B-8F59-33C0C6FACCDA}"/>
              </a:ext>
            </a:extLst>
          </p:cNvPr>
          <p:cNvSpPr>
            <a:spLocks noGrp="1"/>
          </p:cNvSpPr>
          <p:nvPr>
            <p:ph type="title"/>
          </p:nvPr>
        </p:nvSpPr>
        <p:spPr>
          <a:xfrm>
            <a:off x="838200" y="365125"/>
            <a:ext cx="8106295" cy="760162"/>
          </a:xfrm>
          <a:prstGeom prst="rect">
            <a:avLst/>
          </a:prstGeom>
        </p:spPr>
        <p:txBody>
          <a:bodyPr vert="horz" lIns="0" tIns="0" rIns="0" bIns="0" rtlCol="0" anchor="ctr">
            <a:noAutofit/>
          </a:bodyPr>
          <a:lstStyle>
            <a:lvl1pPr>
              <a:defRPr>
                <a:solidFill>
                  <a:schemeClr val="bg1"/>
                </a:solidFill>
              </a:defRPr>
            </a:lvl1pPr>
          </a:lstStyle>
          <a:p>
            <a:r>
              <a:rPr lang="nb-NO" dirty="0"/>
              <a:t>Klikk for å redigere tittelstil</a:t>
            </a:r>
          </a:p>
        </p:txBody>
      </p:sp>
      <p:pic>
        <p:nvPicPr>
          <p:cNvPr id="8" name="Bilde 7">
            <a:extLst>
              <a:ext uri="{FF2B5EF4-FFF2-40B4-BE49-F238E27FC236}">
                <a16:creationId xmlns:a16="http://schemas.microsoft.com/office/drawing/2014/main" id="{E0252A7E-2C12-3845-879B-623EE892010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32578" y="356747"/>
            <a:ext cx="2399034" cy="703262"/>
          </a:xfrm>
          <a:prstGeom prst="rect">
            <a:avLst/>
          </a:prstGeom>
        </p:spPr>
      </p:pic>
    </p:spTree>
    <p:extLst>
      <p:ext uri="{BB962C8B-B14F-4D97-AF65-F5344CB8AC3E}">
        <p14:creationId xmlns:p14="http://schemas.microsoft.com/office/powerpoint/2010/main" val="1236178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tel og innhold_grønn">
    <p:bg>
      <p:bgPr>
        <a:solidFill>
          <a:schemeClr val="accent3"/>
        </a:solidFill>
        <a:effectLst/>
      </p:bgPr>
    </p:bg>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9A583CD5-F91B-C941-973E-4DC108ACE548}"/>
              </a:ext>
            </a:extLst>
          </p:cNvPr>
          <p:cNvSpPr>
            <a:spLocks noGrp="1"/>
          </p:cNvSpPr>
          <p:nvPr>
            <p:ph type="dt" sz="half" idx="10"/>
          </p:nvPr>
        </p:nvSpPr>
        <p:spPr/>
        <p:txBody>
          <a:bodyPr/>
          <a:lstStyle>
            <a:lvl1pPr>
              <a:defRPr>
                <a:solidFill>
                  <a:schemeClr val="bg1"/>
                </a:solidFill>
              </a:defRPr>
            </a:lvl1pPr>
          </a:lstStyle>
          <a:p>
            <a:fld id="{22FEE5B4-2256-ED4F-B903-DDBC0601AAB8}" type="datetime1">
              <a:rPr lang="nb-NO" smtClean="0"/>
              <a:pPr/>
              <a:t>08.06.2021</a:t>
            </a:fld>
            <a:endParaRPr lang="nb-NO" dirty="0"/>
          </a:p>
        </p:txBody>
      </p:sp>
      <p:sp>
        <p:nvSpPr>
          <p:cNvPr id="5" name="Plassholder for bunntekst 4">
            <a:extLst>
              <a:ext uri="{FF2B5EF4-FFF2-40B4-BE49-F238E27FC236}">
                <a16:creationId xmlns:a16="http://schemas.microsoft.com/office/drawing/2014/main" id="{22BEA4AD-FE83-E943-AB56-F3D587252D45}"/>
              </a:ext>
            </a:extLst>
          </p:cNvPr>
          <p:cNvSpPr>
            <a:spLocks noGrp="1"/>
          </p:cNvSpPr>
          <p:nvPr>
            <p:ph type="ftr" sz="quarter" idx="11"/>
          </p:nvPr>
        </p:nvSpPr>
        <p:spPr/>
        <p:txBody>
          <a:bodyPr/>
          <a:lstStyle>
            <a:lvl1pPr>
              <a:defRPr>
                <a:solidFill>
                  <a:schemeClr val="bg1"/>
                </a:solidFill>
              </a:defRPr>
            </a:lvl1pPr>
          </a:lstStyle>
          <a:p>
            <a:endParaRPr lang="nb-NO" dirty="0"/>
          </a:p>
        </p:txBody>
      </p:sp>
      <p:sp>
        <p:nvSpPr>
          <p:cNvPr id="6" name="Plassholder for lysbildenummer 5">
            <a:extLst>
              <a:ext uri="{FF2B5EF4-FFF2-40B4-BE49-F238E27FC236}">
                <a16:creationId xmlns:a16="http://schemas.microsoft.com/office/drawing/2014/main" id="{278AF414-71B5-2443-A301-A9C6EC393EE0}"/>
              </a:ext>
            </a:extLst>
          </p:cNvPr>
          <p:cNvSpPr>
            <a:spLocks noGrp="1"/>
          </p:cNvSpPr>
          <p:nvPr>
            <p:ph type="sldNum" sz="quarter" idx="12"/>
          </p:nvPr>
        </p:nvSpPr>
        <p:spPr/>
        <p:txBody>
          <a:bodyPr/>
          <a:lstStyle>
            <a:lvl1pPr>
              <a:defRPr>
                <a:solidFill>
                  <a:schemeClr val="bg1"/>
                </a:solidFill>
              </a:defRPr>
            </a:lvl1pPr>
          </a:lstStyle>
          <a:p>
            <a:fld id="{FC5C7D9A-D8CE-5040-B63F-E70A4C227CF6}" type="slidenum">
              <a:rPr lang="nb-NO" smtClean="0"/>
              <a:pPr/>
              <a:t>‹#›</a:t>
            </a:fld>
            <a:endParaRPr lang="nb-NO" dirty="0"/>
          </a:p>
        </p:txBody>
      </p:sp>
      <p:sp>
        <p:nvSpPr>
          <p:cNvPr id="8" name="Plassholder for tekst 6">
            <a:extLst>
              <a:ext uri="{FF2B5EF4-FFF2-40B4-BE49-F238E27FC236}">
                <a16:creationId xmlns:a16="http://schemas.microsoft.com/office/drawing/2014/main" id="{4A2FCB6A-D574-BB4C-82FD-91A89233B2E7}"/>
              </a:ext>
            </a:extLst>
          </p:cNvPr>
          <p:cNvSpPr>
            <a:spLocks noGrp="1"/>
          </p:cNvSpPr>
          <p:nvPr>
            <p:ph idx="1"/>
          </p:nvPr>
        </p:nvSpPr>
        <p:spPr>
          <a:xfrm>
            <a:off x="838200" y="1822450"/>
            <a:ext cx="10515600" cy="4351338"/>
          </a:xfrm>
          <a:prstGeom prst="rect">
            <a:avLst/>
          </a:prstGeom>
        </p:spPr>
        <p:txBody>
          <a:bodyPr vert="horz" lIns="0" tIns="0" rIns="0" bIns="0" rtlCol="0">
            <a:normAutofit/>
          </a:bodyPr>
          <a:lstStyle>
            <a:lvl1pPr>
              <a:defRPr>
                <a:solidFill>
                  <a:schemeClr val="bg1"/>
                </a:solidFill>
              </a:defRPr>
            </a:lvl1pPr>
            <a:lvl2pPr>
              <a:defRPr>
                <a:solidFill>
                  <a:schemeClr val="bg1"/>
                </a:solidFill>
              </a:defRPr>
            </a:lvl2pPr>
            <a:lvl5pPr>
              <a:defRPr>
                <a:solidFill>
                  <a:schemeClr val="bg1"/>
                </a:solidFill>
              </a:defRPr>
            </a:lvl5pPr>
            <a:lvl7pPr>
              <a:defRPr>
                <a:solidFill>
                  <a:schemeClr val="bg1"/>
                </a:solidFill>
              </a:defRPr>
            </a:lvl7pPr>
            <a:lvl8pPr>
              <a:defRPr>
                <a:solidFill>
                  <a:schemeClr val="bg1"/>
                </a:solidFill>
              </a:defRPr>
            </a:lvl8pPr>
          </a:lstStyle>
          <a:p>
            <a:pPr lvl="0"/>
            <a:r>
              <a:rPr lang="en-GB"/>
              <a:t>Click to edit Master text styles</a:t>
            </a:r>
          </a:p>
        </p:txBody>
      </p:sp>
      <p:pic>
        <p:nvPicPr>
          <p:cNvPr id="11" name="Bilde 10">
            <a:extLst>
              <a:ext uri="{FF2B5EF4-FFF2-40B4-BE49-F238E27FC236}">
                <a16:creationId xmlns:a16="http://schemas.microsoft.com/office/drawing/2014/main" id="{DADA75C2-0D77-1442-96F8-1AAA556ADF9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32578" y="356747"/>
            <a:ext cx="2399034" cy="703262"/>
          </a:xfrm>
          <a:prstGeom prst="rect">
            <a:avLst/>
          </a:prstGeom>
        </p:spPr>
      </p:pic>
      <p:sp>
        <p:nvSpPr>
          <p:cNvPr id="9" name="Plassholder for tittel 1">
            <a:extLst>
              <a:ext uri="{FF2B5EF4-FFF2-40B4-BE49-F238E27FC236}">
                <a16:creationId xmlns:a16="http://schemas.microsoft.com/office/drawing/2014/main" id="{736372D5-262F-0443-BCDB-CB16F8B065E3}"/>
              </a:ext>
            </a:extLst>
          </p:cNvPr>
          <p:cNvSpPr>
            <a:spLocks noGrp="1"/>
          </p:cNvSpPr>
          <p:nvPr>
            <p:ph type="title"/>
          </p:nvPr>
        </p:nvSpPr>
        <p:spPr>
          <a:xfrm>
            <a:off x="838200" y="365125"/>
            <a:ext cx="8106295" cy="760162"/>
          </a:xfrm>
          <a:prstGeom prst="rect">
            <a:avLst/>
          </a:prstGeom>
        </p:spPr>
        <p:txBody>
          <a:bodyPr vert="horz" lIns="0" tIns="0" rIns="0" bIns="0" rtlCol="0" anchor="ctr">
            <a:noAutofit/>
          </a:bodyPr>
          <a:lstStyle>
            <a:lvl1pPr>
              <a:defRPr>
                <a:solidFill>
                  <a:schemeClr val="bg1"/>
                </a:solidFill>
              </a:defRPr>
            </a:lvl1pPr>
          </a:lstStyle>
          <a:p>
            <a:r>
              <a:rPr lang="nb-NO" dirty="0"/>
              <a:t>Klikk for å redigere tittelstil</a:t>
            </a:r>
          </a:p>
        </p:txBody>
      </p:sp>
    </p:spTree>
    <p:extLst>
      <p:ext uri="{BB962C8B-B14F-4D97-AF65-F5344CB8AC3E}">
        <p14:creationId xmlns:p14="http://schemas.microsoft.com/office/powerpoint/2010/main" val="500275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Kun tittel_grå">
    <p:bg>
      <p:bgPr>
        <a:solidFill>
          <a:schemeClr val="bg2"/>
        </a:solidFill>
        <a:effectLst/>
      </p:bgPr>
    </p:bg>
    <p:spTree>
      <p:nvGrpSpPr>
        <p:cNvPr id="1" name=""/>
        <p:cNvGrpSpPr/>
        <p:nvPr/>
      </p:nvGrpSpPr>
      <p:grpSpPr>
        <a:xfrm>
          <a:off x="0" y="0"/>
          <a:ext cx="0" cy="0"/>
          <a:chOff x="0" y="0"/>
          <a:chExt cx="0" cy="0"/>
        </a:xfrm>
      </p:grpSpPr>
      <p:sp>
        <p:nvSpPr>
          <p:cNvPr id="3" name="Plassholder for dato 2">
            <a:extLst>
              <a:ext uri="{FF2B5EF4-FFF2-40B4-BE49-F238E27FC236}">
                <a16:creationId xmlns:a16="http://schemas.microsoft.com/office/drawing/2014/main" id="{78CBDA23-A2C8-B547-8D2B-9EA7285C4DA5}"/>
              </a:ext>
            </a:extLst>
          </p:cNvPr>
          <p:cNvSpPr>
            <a:spLocks noGrp="1"/>
          </p:cNvSpPr>
          <p:nvPr>
            <p:ph type="dt" sz="half" idx="10"/>
          </p:nvPr>
        </p:nvSpPr>
        <p:spPr/>
        <p:txBody>
          <a:bodyPr/>
          <a:lstStyle/>
          <a:p>
            <a:fld id="{EC18E32D-8AF5-934F-BBE6-0F0F7F0E16A0}" type="datetime1">
              <a:rPr lang="nb-NO" smtClean="0"/>
              <a:t>08.06.2021</a:t>
            </a:fld>
            <a:endParaRPr lang="nb-NO" dirty="0"/>
          </a:p>
        </p:txBody>
      </p:sp>
      <p:sp>
        <p:nvSpPr>
          <p:cNvPr id="4" name="Plassholder for bunntekst 3">
            <a:extLst>
              <a:ext uri="{FF2B5EF4-FFF2-40B4-BE49-F238E27FC236}">
                <a16:creationId xmlns:a16="http://schemas.microsoft.com/office/drawing/2014/main" id="{8EC7E4F4-1DF8-0D49-868C-01BB686A9893}"/>
              </a:ext>
            </a:extLst>
          </p:cNvPr>
          <p:cNvSpPr>
            <a:spLocks noGrp="1"/>
          </p:cNvSpPr>
          <p:nvPr>
            <p:ph type="ftr" sz="quarter" idx="11"/>
          </p:nvPr>
        </p:nvSpPr>
        <p:spPr/>
        <p:txBody>
          <a:bodyPr/>
          <a:lstStyle/>
          <a:p>
            <a:endParaRPr lang="nb-NO" dirty="0"/>
          </a:p>
        </p:txBody>
      </p:sp>
      <p:sp>
        <p:nvSpPr>
          <p:cNvPr id="5" name="Plassholder for lysbildenummer 4">
            <a:extLst>
              <a:ext uri="{FF2B5EF4-FFF2-40B4-BE49-F238E27FC236}">
                <a16:creationId xmlns:a16="http://schemas.microsoft.com/office/drawing/2014/main" id="{2340C870-4850-7441-82CD-468F7019C3D7}"/>
              </a:ext>
            </a:extLst>
          </p:cNvPr>
          <p:cNvSpPr>
            <a:spLocks noGrp="1"/>
          </p:cNvSpPr>
          <p:nvPr>
            <p:ph type="sldNum" sz="quarter" idx="12"/>
          </p:nvPr>
        </p:nvSpPr>
        <p:spPr/>
        <p:txBody>
          <a:bodyPr/>
          <a:lstStyle/>
          <a:p>
            <a:fld id="{FC5C7D9A-D8CE-5040-B63F-E70A4C227CF6}" type="slidenum">
              <a:rPr lang="nb-NO" smtClean="0"/>
              <a:pPr/>
              <a:t>‹#›</a:t>
            </a:fld>
            <a:endParaRPr lang="nb-NO" dirty="0"/>
          </a:p>
        </p:txBody>
      </p:sp>
      <p:sp>
        <p:nvSpPr>
          <p:cNvPr id="7" name="Plassholder for tittel 1">
            <a:extLst>
              <a:ext uri="{FF2B5EF4-FFF2-40B4-BE49-F238E27FC236}">
                <a16:creationId xmlns:a16="http://schemas.microsoft.com/office/drawing/2014/main" id="{27E554AA-2FD6-C142-B027-4C1BE97F6C36}"/>
              </a:ext>
            </a:extLst>
          </p:cNvPr>
          <p:cNvSpPr>
            <a:spLocks noGrp="1"/>
          </p:cNvSpPr>
          <p:nvPr>
            <p:ph type="title"/>
          </p:nvPr>
        </p:nvSpPr>
        <p:spPr>
          <a:xfrm>
            <a:off x="838200" y="365125"/>
            <a:ext cx="8106295" cy="760162"/>
          </a:xfrm>
          <a:prstGeom prst="rect">
            <a:avLst/>
          </a:prstGeom>
        </p:spPr>
        <p:txBody>
          <a:bodyPr vert="horz" lIns="0" tIns="0" rIns="0" bIns="0" rtlCol="0" anchor="ctr">
            <a:noAutofit/>
          </a:bodyPr>
          <a:lstStyle/>
          <a:p>
            <a:r>
              <a:rPr lang="nb-NO" dirty="0"/>
              <a:t>Klikk for å redigere tittelstil</a:t>
            </a:r>
          </a:p>
        </p:txBody>
      </p:sp>
    </p:spTree>
    <p:extLst>
      <p:ext uri="{BB962C8B-B14F-4D97-AF65-F5344CB8AC3E}">
        <p14:creationId xmlns:p14="http://schemas.microsoft.com/office/powerpoint/2010/main" val="423688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Kun tittel_lysgul">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3" name="Plassholder for dato 2">
            <a:extLst>
              <a:ext uri="{FF2B5EF4-FFF2-40B4-BE49-F238E27FC236}">
                <a16:creationId xmlns:a16="http://schemas.microsoft.com/office/drawing/2014/main" id="{AB662E1B-70DC-714C-92FA-273051A10CB0}"/>
              </a:ext>
            </a:extLst>
          </p:cNvPr>
          <p:cNvSpPr>
            <a:spLocks noGrp="1"/>
          </p:cNvSpPr>
          <p:nvPr>
            <p:ph type="dt" sz="half" idx="10"/>
          </p:nvPr>
        </p:nvSpPr>
        <p:spPr/>
        <p:txBody>
          <a:bodyPr/>
          <a:lstStyle/>
          <a:p>
            <a:fld id="{5B0E7DF2-304F-C84C-AD0A-B4CB761BCA72}" type="datetime1">
              <a:rPr lang="nb-NO" smtClean="0"/>
              <a:t>08.06.2021</a:t>
            </a:fld>
            <a:endParaRPr lang="nb-NO" dirty="0"/>
          </a:p>
        </p:txBody>
      </p:sp>
      <p:sp>
        <p:nvSpPr>
          <p:cNvPr id="4" name="Plassholder for bunntekst 3">
            <a:extLst>
              <a:ext uri="{FF2B5EF4-FFF2-40B4-BE49-F238E27FC236}">
                <a16:creationId xmlns:a16="http://schemas.microsoft.com/office/drawing/2014/main" id="{B49B66D7-D228-EE49-A70E-CF6732FD84F6}"/>
              </a:ext>
            </a:extLst>
          </p:cNvPr>
          <p:cNvSpPr>
            <a:spLocks noGrp="1"/>
          </p:cNvSpPr>
          <p:nvPr>
            <p:ph type="ftr" sz="quarter" idx="11"/>
          </p:nvPr>
        </p:nvSpPr>
        <p:spPr/>
        <p:txBody>
          <a:bodyPr/>
          <a:lstStyle/>
          <a:p>
            <a:endParaRPr lang="nb-NO" dirty="0"/>
          </a:p>
        </p:txBody>
      </p:sp>
      <p:sp>
        <p:nvSpPr>
          <p:cNvPr id="5" name="Plassholder for lysbildenummer 4">
            <a:extLst>
              <a:ext uri="{FF2B5EF4-FFF2-40B4-BE49-F238E27FC236}">
                <a16:creationId xmlns:a16="http://schemas.microsoft.com/office/drawing/2014/main" id="{976CB84F-D0A8-C348-89F1-3615365B22CA}"/>
              </a:ext>
            </a:extLst>
          </p:cNvPr>
          <p:cNvSpPr>
            <a:spLocks noGrp="1"/>
          </p:cNvSpPr>
          <p:nvPr>
            <p:ph type="sldNum" sz="quarter" idx="12"/>
          </p:nvPr>
        </p:nvSpPr>
        <p:spPr/>
        <p:txBody>
          <a:bodyPr/>
          <a:lstStyle/>
          <a:p>
            <a:fld id="{FC5C7D9A-D8CE-5040-B63F-E70A4C227CF6}" type="slidenum">
              <a:rPr lang="nb-NO" smtClean="0"/>
              <a:pPr/>
              <a:t>‹#›</a:t>
            </a:fld>
            <a:endParaRPr lang="nb-NO" dirty="0"/>
          </a:p>
        </p:txBody>
      </p:sp>
      <p:sp>
        <p:nvSpPr>
          <p:cNvPr id="7" name="Plassholder for tittel 1">
            <a:extLst>
              <a:ext uri="{FF2B5EF4-FFF2-40B4-BE49-F238E27FC236}">
                <a16:creationId xmlns:a16="http://schemas.microsoft.com/office/drawing/2014/main" id="{B959B2E8-0D2B-504A-A602-F9E0F81D169F}"/>
              </a:ext>
            </a:extLst>
          </p:cNvPr>
          <p:cNvSpPr>
            <a:spLocks noGrp="1"/>
          </p:cNvSpPr>
          <p:nvPr>
            <p:ph type="title"/>
          </p:nvPr>
        </p:nvSpPr>
        <p:spPr>
          <a:xfrm>
            <a:off x="838200" y="365125"/>
            <a:ext cx="8106295" cy="760162"/>
          </a:xfrm>
          <a:prstGeom prst="rect">
            <a:avLst/>
          </a:prstGeom>
        </p:spPr>
        <p:txBody>
          <a:bodyPr vert="horz" lIns="0" tIns="0" rIns="0" bIns="0" rtlCol="0" anchor="ctr">
            <a:noAutofit/>
          </a:bodyPr>
          <a:lstStyle/>
          <a:p>
            <a:r>
              <a:rPr lang="nb-NO" dirty="0"/>
              <a:t>Klikk for å redigere tittelstil</a:t>
            </a:r>
          </a:p>
        </p:txBody>
      </p:sp>
    </p:spTree>
    <p:extLst>
      <p:ext uri="{BB962C8B-B14F-4D97-AF65-F5344CB8AC3E}">
        <p14:creationId xmlns:p14="http://schemas.microsoft.com/office/powerpoint/2010/main" val="1565500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Kun tittel_blå">
    <p:bg>
      <p:bgPr>
        <a:solidFill>
          <a:schemeClr val="tx2"/>
        </a:solidFill>
        <a:effectLst/>
      </p:bgPr>
    </p:bg>
    <p:spTree>
      <p:nvGrpSpPr>
        <p:cNvPr id="1" name=""/>
        <p:cNvGrpSpPr/>
        <p:nvPr/>
      </p:nvGrpSpPr>
      <p:grpSpPr>
        <a:xfrm>
          <a:off x="0" y="0"/>
          <a:ext cx="0" cy="0"/>
          <a:chOff x="0" y="0"/>
          <a:chExt cx="0" cy="0"/>
        </a:xfrm>
      </p:grpSpPr>
      <p:sp>
        <p:nvSpPr>
          <p:cNvPr id="3" name="Plassholder for dato 2">
            <a:extLst>
              <a:ext uri="{FF2B5EF4-FFF2-40B4-BE49-F238E27FC236}">
                <a16:creationId xmlns:a16="http://schemas.microsoft.com/office/drawing/2014/main" id="{78CBDA23-A2C8-B547-8D2B-9EA7285C4DA5}"/>
              </a:ext>
            </a:extLst>
          </p:cNvPr>
          <p:cNvSpPr>
            <a:spLocks noGrp="1"/>
          </p:cNvSpPr>
          <p:nvPr>
            <p:ph type="dt" sz="half" idx="10"/>
          </p:nvPr>
        </p:nvSpPr>
        <p:spPr/>
        <p:txBody>
          <a:bodyPr/>
          <a:lstStyle>
            <a:lvl1pPr>
              <a:defRPr>
                <a:solidFill>
                  <a:schemeClr val="bg2"/>
                </a:solidFill>
              </a:defRPr>
            </a:lvl1pPr>
          </a:lstStyle>
          <a:p>
            <a:fld id="{AE89D876-BEC4-7745-9AE3-8FC8AC27B3DD}" type="datetime1">
              <a:rPr lang="nb-NO" smtClean="0"/>
              <a:t>08.06.2021</a:t>
            </a:fld>
            <a:endParaRPr lang="nb-NO" dirty="0"/>
          </a:p>
        </p:txBody>
      </p:sp>
      <p:sp>
        <p:nvSpPr>
          <p:cNvPr id="4" name="Plassholder for bunntekst 3">
            <a:extLst>
              <a:ext uri="{FF2B5EF4-FFF2-40B4-BE49-F238E27FC236}">
                <a16:creationId xmlns:a16="http://schemas.microsoft.com/office/drawing/2014/main" id="{8EC7E4F4-1DF8-0D49-868C-01BB686A9893}"/>
              </a:ext>
            </a:extLst>
          </p:cNvPr>
          <p:cNvSpPr>
            <a:spLocks noGrp="1"/>
          </p:cNvSpPr>
          <p:nvPr>
            <p:ph type="ftr" sz="quarter" idx="11"/>
          </p:nvPr>
        </p:nvSpPr>
        <p:spPr/>
        <p:txBody>
          <a:bodyPr/>
          <a:lstStyle>
            <a:lvl1pPr>
              <a:defRPr>
                <a:solidFill>
                  <a:schemeClr val="bg2"/>
                </a:solidFill>
              </a:defRPr>
            </a:lvl1pPr>
          </a:lstStyle>
          <a:p>
            <a:endParaRPr lang="nb-NO" dirty="0"/>
          </a:p>
        </p:txBody>
      </p:sp>
      <p:sp>
        <p:nvSpPr>
          <p:cNvPr id="5" name="Plassholder for lysbildenummer 4">
            <a:extLst>
              <a:ext uri="{FF2B5EF4-FFF2-40B4-BE49-F238E27FC236}">
                <a16:creationId xmlns:a16="http://schemas.microsoft.com/office/drawing/2014/main" id="{2340C870-4850-7441-82CD-468F7019C3D7}"/>
              </a:ext>
            </a:extLst>
          </p:cNvPr>
          <p:cNvSpPr>
            <a:spLocks noGrp="1"/>
          </p:cNvSpPr>
          <p:nvPr>
            <p:ph type="sldNum" sz="quarter" idx="12"/>
          </p:nvPr>
        </p:nvSpPr>
        <p:spPr/>
        <p:txBody>
          <a:bodyPr/>
          <a:lstStyle>
            <a:lvl1pPr>
              <a:defRPr>
                <a:solidFill>
                  <a:schemeClr val="bg2"/>
                </a:solidFill>
              </a:defRPr>
            </a:lvl1pPr>
          </a:lstStyle>
          <a:p>
            <a:fld id="{FC5C7D9A-D8CE-5040-B63F-E70A4C227CF6}" type="slidenum">
              <a:rPr lang="nb-NO" smtClean="0"/>
              <a:pPr/>
              <a:t>‹#›</a:t>
            </a:fld>
            <a:endParaRPr lang="nb-NO" dirty="0"/>
          </a:p>
        </p:txBody>
      </p:sp>
      <p:sp>
        <p:nvSpPr>
          <p:cNvPr id="6" name="Plassholder for tittel 1">
            <a:extLst>
              <a:ext uri="{FF2B5EF4-FFF2-40B4-BE49-F238E27FC236}">
                <a16:creationId xmlns:a16="http://schemas.microsoft.com/office/drawing/2014/main" id="{9020519C-6634-BA4B-8F44-8465C0FD8378}"/>
              </a:ext>
            </a:extLst>
          </p:cNvPr>
          <p:cNvSpPr>
            <a:spLocks noGrp="1"/>
          </p:cNvSpPr>
          <p:nvPr>
            <p:ph type="title"/>
          </p:nvPr>
        </p:nvSpPr>
        <p:spPr>
          <a:xfrm>
            <a:off x="838200" y="365125"/>
            <a:ext cx="8106295" cy="760162"/>
          </a:xfrm>
          <a:prstGeom prst="rect">
            <a:avLst/>
          </a:prstGeom>
        </p:spPr>
        <p:txBody>
          <a:bodyPr vert="horz" lIns="0" tIns="0" rIns="0" bIns="0" rtlCol="0" anchor="ctr">
            <a:noAutofit/>
          </a:bodyPr>
          <a:lstStyle>
            <a:lvl1pPr>
              <a:defRPr>
                <a:solidFill>
                  <a:schemeClr val="bg1"/>
                </a:solidFill>
              </a:defRPr>
            </a:lvl1pPr>
          </a:lstStyle>
          <a:p>
            <a:r>
              <a:rPr lang="nb-NO" dirty="0"/>
              <a:t>Klikk for å redigere tittelstil</a:t>
            </a:r>
          </a:p>
        </p:txBody>
      </p:sp>
      <p:pic>
        <p:nvPicPr>
          <p:cNvPr id="8" name="Bilde 7">
            <a:extLst>
              <a:ext uri="{FF2B5EF4-FFF2-40B4-BE49-F238E27FC236}">
                <a16:creationId xmlns:a16="http://schemas.microsoft.com/office/drawing/2014/main" id="{82E996BC-DCFF-1740-BAE8-DD3919A1458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32578" y="356747"/>
            <a:ext cx="2399034" cy="703262"/>
          </a:xfrm>
          <a:prstGeom prst="rect">
            <a:avLst/>
          </a:prstGeom>
        </p:spPr>
      </p:pic>
    </p:spTree>
    <p:extLst>
      <p:ext uri="{BB962C8B-B14F-4D97-AF65-F5344CB8AC3E}">
        <p14:creationId xmlns:p14="http://schemas.microsoft.com/office/powerpoint/2010/main" val="2222439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Sammenligning_grå">
    <p:bg>
      <p:bgPr>
        <a:solidFill>
          <a:schemeClr val="bg2"/>
        </a:solidFill>
        <a:effectLst/>
      </p:bgPr>
    </p:bg>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9DCF9549-9860-5949-BF58-569A41133009}"/>
              </a:ext>
            </a:extLst>
          </p:cNvPr>
          <p:cNvSpPr>
            <a:spLocks noGrp="1"/>
          </p:cNvSpPr>
          <p:nvPr>
            <p:ph type="body" idx="1"/>
          </p:nvPr>
        </p:nvSpPr>
        <p:spPr>
          <a:xfrm>
            <a:off x="839788" y="1822450"/>
            <a:ext cx="5180012" cy="422608"/>
          </a:xfrm>
          <a:prstGeom prst="rect">
            <a:avLst/>
          </a:prstGeom>
        </p:spPr>
        <p:txBody>
          <a:bodyPr anchor="t">
            <a:noAutofit/>
          </a:bodyPr>
          <a:lstStyle>
            <a:lvl1pPr marL="0" indent="0">
              <a:buNone/>
              <a:defRPr sz="22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5" name="Plassholder for tekst 4">
            <a:extLst>
              <a:ext uri="{FF2B5EF4-FFF2-40B4-BE49-F238E27FC236}">
                <a16:creationId xmlns:a16="http://schemas.microsoft.com/office/drawing/2014/main" id="{4117C685-D35F-8C45-90E5-CED4F1FF492A}"/>
              </a:ext>
            </a:extLst>
          </p:cNvPr>
          <p:cNvSpPr>
            <a:spLocks noGrp="1"/>
          </p:cNvSpPr>
          <p:nvPr>
            <p:ph type="body" sz="quarter" idx="3"/>
          </p:nvPr>
        </p:nvSpPr>
        <p:spPr>
          <a:xfrm>
            <a:off x="6448425" y="1822450"/>
            <a:ext cx="5183188" cy="422608"/>
          </a:xfrm>
          <a:prstGeom prst="rect">
            <a:avLst/>
          </a:prstGeom>
        </p:spPr>
        <p:txBody>
          <a:bodyPr anchor="t">
            <a:noAutofit/>
          </a:bodyPr>
          <a:lstStyle>
            <a:lvl1pPr marL="0" indent="0">
              <a:buNone/>
              <a:defRPr sz="22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7" name="Plassholder for dato 6">
            <a:extLst>
              <a:ext uri="{FF2B5EF4-FFF2-40B4-BE49-F238E27FC236}">
                <a16:creationId xmlns:a16="http://schemas.microsoft.com/office/drawing/2014/main" id="{2C5132F9-0B1B-B749-8FB0-3FF6A6C8D124}"/>
              </a:ext>
            </a:extLst>
          </p:cNvPr>
          <p:cNvSpPr>
            <a:spLocks noGrp="1"/>
          </p:cNvSpPr>
          <p:nvPr>
            <p:ph type="dt" sz="half" idx="10"/>
          </p:nvPr>
        </p:nvSpPr>
        <p:spPr/>
        <p:txBody>
          <a:bodyPr/>
          <a:lstStyle/>
          <a:p>
            <a:fld id="{BDBD6EC8-EE49-C14F-BD68-7767E0AC560B}" type="datetime1">
              <a:rPr lang="nb-NO" smtClean="0"/>
              <a:t>08.06.2021</a:t>
            </a:fld>
            <a:endParaRPr lang="nb-NO" dirty="0"/>
          </a:p>
        </p:txBody>
      </p:sp>
      <p:sp>
        <p:nvSpPr>
          <p:cNvPr id="8" name="Plassholder for bunntekst 7">
            <a:extLst>
              <a:ext uri="{FF2B5EF4-FFF2-40B4-BE49-F238E27FC236}">
                <a16:creationId xmlns:a16="http://schemas.microsoft.com/office/drawing/2014/main" id="{E194FC50-8880-A949-80B1-96E968F1FE8D}"/>
              </a:ext>
            </a:extLst>
          </p:cNvPr>
          <p:cNvSpPr>
            <a:spLocks noGrp="1"/>
          </p:cNvSpPr>
          <p:nvPr>
            <p:ph type="ftr" sz="quarter" idx="11"/>
          </p:nvPr>
        </p:nvSpPr>
        <p:spPr/>
        <p:txBody>
          <a:bodyPr/>
          <a:lstStyle/>
          <a:p>
            <a:endParaRPr lang="nb-NO" dirty="0"/>
          </a:p>
        </p:txBody>
      </p:sp>
      <p:sp>
        <p:nvSpPr>
          <p:cNvPr id="9" name="Plassholder for lysbildenummer 8">
            <a:extLst>
              <a:ext uri="{FF2B5EF4-FFF2-40B4-BE49-F238E27FC236}">
                <a16:creationId xmlns:a16="http://schemas.microsoft.com/office/drawing/2014/main" id="{EB9C72AE-E65A-2846-B5FB-D6BF0F1E20A0}"/>
              </a:ext>
            </a:extLst>
          </p:cNvPr>
          <p:cNvSpPr>
            <a:spLocks noGrp="1"/>
          </p:cNvSpPr>
          <p:nvPr>
            <p:ph type="sldNum" sz="quarter" idx="12"/>
          </p:nvPr>
        </p:nvSpPr>
        <p:spPr/>
        <p:txBody>
          <a:bodyPr/>
          <a:lstStyle/>
          <a:p>
            <a:fld id="{FC5C7D9A-D8CE-5040-B63F-E70A4C227CF6}" type="slidenum">
              <a:rPr lang="nb-NO" smtClean="0"/>
              <a:t>‹#›</a:t>
            </a:fld>
            <a:endParaRPr lang="nb-NO" dirty="0"/>
          </a:p>
        </p:txBody>
      </p:sp>
      <p:sp>
        <p:nvSpPr>
          <p:cNvPr id="11" name="Plassholder for innhold 2">
            <a:extLst>
              <a:ext uri="{FF2B5EF4-FFF2-40B4-BE49-F238E27FC236}">
                <a16:creationId xmlns:a16="http://schemas.microsoft.com/office/drawing/2014/main" id="{D15C1B71-23C5-6448-9F79-20CF83EC67BD}"/>
              </a:ext>
            </a:extLst>
          </p:cNvPr>
          <p:cNvSpPr>
            <a:spLocks noGrp="1"/>
          </p:cNvSpPr>
          <p:nvPr>
            <p:ph sz="half" idx="13"/>
          </p:nvPr>
        </p:nvSpPr>
        <p:spPr>
          <a:xfrm>
            <a:off x="838200" y="2579427"/>
            <a:ext cx="5181600" cy="3483235"/>
          </a:xfrm>
          <a:prstGeom prst="rect">
            <a:avLst/>
          </a:prstGeom>
        </p:spPr>
        <p:txBody>
          <a:bodyPr>
            <a:noAutofit/>
          </a:bodyPr>
          <a:lstStyle>
            <a:lvl1pPr>
              <a:defRPr>
                <a:solidFill>
                  <a:schemeClr val="tx2"/>
                </a:solidFill>
              </a:defRPr>
            </a:lvl1pPr>
            <a:lvl3pPr marL="447675" indent="-222250">
              <a:buFont typeface="Arial" panose="020B0604020202020204" pitchFamily="34" charset="0"/>
              <a:buChar char="•"/>
              <a:tabLst/>
              <a:defRPr>
                <a:solidFill>
                  <a:schemeClr val="tx2"/>
                </a:solidFill>
              </a:defRPr>
            </a:lvl3pPr>
            <a:lvl4pPr>
              <a:defRPr>
                <a:solidFill>
                  <a:schemeClr val="tx2"/>
                </a:solidFill>
              </a:defRPr>
            </a:lvl4pPr>
            <a:lvl5pPr>
              <a:defRPr>
                <a:solidFill>
                  <a:schemeClr val="tx2"/>
                </a:solidFill>
              </a:defRPr>
            </a:lvl5pPr>
            <a:lvl7pPr>
              <a:defRPr>
                <a:solidFill>
                  <a:schemeClr val="tx2"/>
                </a:solidFill>
              </a:defRPr>
            </a:lvl7pPr>
          </a:lstStyle>
          <a:p>
            <a:pPr lvl="0"/>
            <a:r>
              <a:rPr lang="en-GB"/>
              <a:t>Click to edit Master text styles</a:t>
            </a:r>
          </a:p>
        </p:txBody>
      </p:sp>
      <p:sp>
        <p:nvSpPr>
          <p:cNvPr id="12" name="Plassholder for innhold 3">
            <a:extLst>
              <a:ext uri="{FF2B5EF4-FFF2-40B4-BE49-F238E27FC236}">
                <a16:creationId xmlns:a16="http://schemas.microsoft.com/office/drawing/2014/main" id="{A6B75E9B-CF9B-A74B-9FBC-CC92DD746392}"/>
              </a:ext>
            </a:extLst>
          </p:cNvPr>
          <p:cNvSpPr>
            <a:spLocks noGrp="1"/>
          </p:cNvSpPr>
          <p:nvPr>
            <p:ph sz="half" idx="2"/>
          </p:nvPr>
        </p:nvSpPr>
        <p:spPr>
          <a:xfrm>
            <a:off x="6447348" y="2579427"/>
            <a:ext cx="5181600" cy="3483235"/>
          </a:xfrm>
          <a:prstGeom prst="rect">
            <a:avLst/>
          </a:prstGeom>
        </p:spPr>
        <p:txBody>
          <a:bodyPr/>
          <a:lstStyle>
            <a:lvl1pPr>
              <a:defRPr>
                <a:solidFill>
                  <a:schemeClr val="tx2"/>
                </a:solidFill>
              </a:defRPr>
            </a:lvl1pPr>
            <a:lvl3pPr marL="447675" indent="-222250">
              <a:buFont typeface="Arial" panose="020B0604020202020204" pitchFamily="34" charset="0"/>
              <a:buChar char="•"/>
              <a:tabLst/>
              <a:defRPr>
                <a:solidFill>
                  <a:schemeClr val="tx2"/>
                </a:solidFill>
              </a:defRPr>
            </a:lvl3pPr>
            <a:lvl4pPr>
              <a:defRPr>
                <a:solidFill>
                  <a:schemeClr val="tx2"/>
                </a:solidFill>
              </a:defRPr>
            </a:lvl4pPr>
            <a:lvl5pPr>
              <a:defRPr>
                <a:solidFill>
                  <a:schemeClr val="tx2"/>
                </a:solidFill>
              </a:defRPr>
            </a:lvl5pPr>
            <a:lvl7pPr>
              <a:defRPr>
                <a:solidFill>
                  <a:schemeClr val="tx2"/>
                </a:solidFill>
              </a:defRPr>
            </a:lvl7pPr>
          </a:lstStyle>
          <a:p>
            <a:pPr lvl="0"/>
            <a:r>
              <a:rPr lang="en-GB"/>
              <a:t>Click to edit Master text styles</a:t>
            </a:r>
          </a:p>
        </p:txBody>
      </p:sp>
      <p:sp>
        <p:nvSpPr>
          <p:cNvPr id="13" name="Plassholder for tittel 1">
            <a:extLst>
              <a:ext uri="{FF2B5EF4-FFF2-40B4-BE49-F238E27FC236}">
                <a16:creationId xmlns:a16="http://schemas.microsoft.com/office/drawing/2014/main" id="{6669DF4F-D7D4-C44C-8237-29D58EF3C703}"/>
              </a:ext>
            </a:extLst>
          </p:cNvPr>
          <p:cNvSpPr>
            <a:spLocks noGrp="1"/>
          </p:cNvSpPr>
          <p:nvPr>
            <p:ph type="title"/>
          </p:nvPr>
        </p:nvSpPr>
        <p:spPr>
          <a:xfrm>
            <a:off x="838200" y="365125"/>
            <a:ext cx="8106295" cy="760162"/>
          </a:xfrm>
          <a:prstGeom prst="rect">
            <a:avLst/>
          </a:prstGeom>
        </p:spPr>
        <p:txBody>
          <a:bodyPr vert="horz" lIns="0" tIns="0" rIns="0" bIns="0" rtlCol="0" anchor="ctr">
            <a:noAutofit/>
          </a:bodyPr>
          <a:lstStyle/>
          <a:p>
            <a:r>
              <a:rPr lang="nb-NO" dirty="0"/>
              <a:t>Klikk for å redigere tittelstil</a:t>
            </a:r>
          </a:p>
        </p:txBody>
      </p:sp>
    </p:spTree>
    <p:extLst>
      <p:ext uri="{BB962C8B-B14F-4D97-AF65-F5344CB8AC3E}">
        <p14:creationId xmlns:p14="http://schemas.microsoft.com/office/powerpoint/2010/main" val="412888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Sammenligning_lysgrønn">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7" name="Plassholder for dato 6">
            <a:extLst>
              <a:ext uri="{FF2B5EF4-FFF2-40B4-BE49-F238E27FC236}">
                <a16:creationId xmlns:a16="http://schemas.microsoft.com/office/drawing/2014/main" id="{2C5132F9-0B1B-B749-8FB0-3FF6A6C8D124}"/>
              </a:ext>
            </a:extLst>
          </p:cNvPr>
          <p:cNvSpPr>
            <a:spLocks noGrp="1"/>
          </p:cNvSpPr>
          <p:nvPr>
            <p:ph type="dt" sz="half" idx="10"/>
          </p:nvPr>
        </p:nvSpPr>
        <p:spPr/>
        <p:txBody>
          <a:bodyPr/>
          <a:lstStyle/>
          <a:p>
            <a:fld id="{E36FC818-3FC0-984A-B641-7B99429C8A5A}" type="datetime1">
              <a:rPr lang="nb-NO" smtClean="0"/>
              <a:t>08.06.2021</a:t>
            </a:fld>
            <a:endParaRPr lang="nb-NO" dirty="0"/>
          </a:p>
        </p:txBody>
      </p:sp>
      <p:sp>
        <p:nvSpPr>
          <p:cNvPr id="8" name="Plassholder for bunntekst 7">
            <a:extLst>
              <a:ext uri="{FF2B5EF4-FFF2-40B4-BE49-F238E27FC236}">
                <a16:creationId xmlns:a16="http://schemas.microsoft.com/office/drawing/2014/main" id="{E194FC50-8880-A949-80B1-96E968F1FE8D}"/>
              </a:ext>
            </a:extLst>
          </p:cNvPr>
          <p:cNvSpPr>
            <a:spLocks noGrp="1"/>
          </p:cNvSpPr>
          <p:nvPr>
            <p:ph type="ftr" sz="quarter" idx="11"/>
          </p:nvPr>
        </p:nvSpPr>
        <p:spPr/>
        <p:txBody>
          <a:bodyPr/>
          <a:lstStyle/>
          <a:p>
            <a:endParaRPr lang="nb-NO" dirty="0"/>
          </a:p>
        </p:txBody>
      </p:sp>
      <p:sp>
        <p:nvSpPr>
          <p:cNvPr id="9" name="Plassholder for lysbildenummer 8">
            <a:extLst>
              <a:ext uri="{FF2B5EF4-FFF2-40B4-BE49-F238E27FC236}">
                <a16:creationId xmlns:a16="http://schemas.microsoft.com/office/drawing/2014/main" id="{EB9C72AE-E65A-2846-B5FB-D6BF0F1E20A0}"/>
              </a:ext>
            </a:extLst>
          </p:cNvPr>
          <p:cNvSpPr>
            <a:spLocks noGrp="1"/>
          </p:cNvSpPr>
          <p:nvPr>
            <p:ph type="sldNum" sz="quarter" idx="12"/>
          </p:nvPr>
        </p:nvSpPr>
        <p:spPr/>
        <p:txBody>
          <a:bodyPr/>
          <a:lstStyle/>
          <a:p>
            <a:fld id="{FC5C7D9A-D8CE-5040-B63F-E70A4C227CF6}" type="slidenum">
              <a:rPr lang="nb-NO" smtClean="0"/>
              <a:t>‹#›</a:t>
            </a:fld>
            <a:endParaRPr lang="nb-NO" dirty="0"/>
          </a:p>
        </p:txBody>
      </p:sp>
      <p:sp>
        <p:nvSpPr>
          <p:cNvPr id="10" name="Plassholder for tekst 2">
            <a:extLst>
              <a:ext uri="{FF2B5EF4-FFF2-40B4-BE49-F238E27FC236}">
                <a16:creationId xmlns:a16="http://schemas.microsoft.com/office/drawing/2014/main" id="{BCC75834-7F87-E847-9E82-D16E019AFFD2}"/>
              </a:ext>
            </a:extLst>
          </p:cNvPr>
          <p:cNvSpPr>
            <a:spLocks noGrp="1"/>
          </p:cNvSpPr>
          <p:nvPr>
            <p:ph type="body" idx="1"/>
          </p:nvPr>
        </p:nvSpPr>
        <p:spPr>
          <a:xfrm>
            <a:off x="839788" y="1822450"/>
            <a:ext cx="5180012" cy="422608"/>
          </a:xfrm>
          <a:prstGeom prst="rect">
            <a:avLst/>
          </a:prstGeom>
        </p:spPr>
        <p:txBody>
          <a:bodyPr anchor="t">
            <a:noAutofit/>
          </a:bodyPr>
          <a:lstStyle>
            <a:lvl1pPr marL="0" indent="0">
              <a:buNone/>
              <a:defRPr sz="22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6" name="Plassholder for tekst 4">
            <a:extLst>
              <a:ext uri="{FF2B5EF4-FFF2-40B4-BE49-F238E27FC236}">
                <a16:creationId xmlns:a16="http://schemas.microsoft.com/office/drawing/2014/main" id="{C1C942A8-6EE4-794C-B2FE-9F15289A31F5}"/>
              </a:ext>
            </a:extLst>
          </p:cNvPr>
          <p:cNvSpPr>
            <a:spLocks noGrp="1"/>
          </p:cNvSpPr>
          <p:nvPr>
            <p:ph type="body" sz="quarter" idx="3"/>
          </p:nvPr>
        </p:nvSpPr>
        <p:spPr>
          <a:xfrm>
            <a:off x="6448425" y="1822450"/>
            <a:ext cx="5183188" cy="422608"/>
          </a:xfrm>
          <a:prstGeom prst="rect">
            <a:avLst/>
          </a:prstGeom>
        </p:spPr>
        <p:txBody>
          <a:bodyPr anchor="t">
            <a:noAutofit/>
          </a:bodyPr>
          <a:lstStyle>
            <a:lvl1pPr marL="0" indent="0">
              <a:buNone/>
              <a:defRPr sz="22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9" name="Plassholder for innhold 2">
            <a:extLst>
              <a:ext uri="{FF2B5EF4-FFF2-40B4-BE49-F238E27FC236}">
                <a16:creationId xmlns:a16="http://schemas.microsoft.com/office/drawing/2014/main" id="{4AEA0C6B-42F5-624B-A15A-88ED7B177A81}"/>
              </a:ext>
            </a:extLst>
          </p:cNvPr>
          <p:cNvSpPr>
            <a:spLocks noGrp="1"/>
          </p:cNvSpPr>
          <p:nvPr>
            <p:ph sz="half" idx="13"/>
          </p:nvPr>
        </p:nvSpPr>
        <p:spPr>
          <a:xfrm>
            <a:off x="838200" y="2579427"/>
            <a:ext cx="5181600" cy="3483235"/>
          </a:xfrm>
          <a:prstGeom prst="rect">
            <a:avLst/>
          </a:prstGeom>
        </p:spPr>
        <p:txBody>
          <a:bodyPr>
            <a:noAutofit/>
          </a:bodyPr>
          <a:lstStyle>
            <a:lvl1pPr>
              <a:defRPr>
                <a:solidFill>
                  <a:schemeClr val="tx2"/>
                </a:solidFill>
              </a:defRPr>
            </a:lvl1pPr>
            <a:lvl3pPr marL="447675" indent="-222250">
              <a:buFont typeface="Arial" panose="020B0604020202020204" pitchFamily="34" charset="0"/>
              <a:buChar char="•"/>
              <a:tabLst/>
              <a:defRPr>
                <a:solidFill>
                  <a:schemeClr val="tx2"/>
                </a:solidFill>
              </a:defRPr>
            </a:lvl3pPr>
            <a:lvl4pPr>
              <a:defRPr>
                <a:solidFill>
                  <a:schemeClr val="tx2"/>
                </a:solidFill>
              </a:defRPr>
            </a:lvl4pPr>
            <a:lvl5pPr>
              <a:defRPr>
                <a:solidFill>
                  <a:schemeClr val="tx2"/>
                </a:solidFill>
              </a:defRPr>
            </a:lvl5pPr>
            <a:lvl7pPr>
              <a:defRPr>
                <a:solidFill>
                  <a:schemeClr val="tx2"/>
                </a:solidFill>
              </a:defRPr>
            </a:lvl7pPr>
          </a:lstStyle>
          <a:p>
            <a:pPr lvl="0"/>
            <a:r>
              <a:rPr lang="en-GB"/>
              <a:t>Click to edit Master text styles</a:t>
            </a:r>
          </a:p>
        </p:txBody>
      </p:sp>
      <p:sp>
        <p:nvSpPr>
          <p:cNvPr id="20" name="Plassholder for innhold 3">
            <a:extLst>
              <a:ext uri="{FF2B5EF4-FFF2-40B4-BE49-F238E27FC236}">
                <a16:creationId xmlns:a16="http://schemas.microsoft.com/office/drawing/2014/main" id="{7971FEC5-16DC-AC46-A91C-7F95934AA526}"/>
              </a:ext>
            </a:extLst>
          </p:cNvPr>
          <p:cNvSpPr>
            <a:spLocks noGrp="1"/>
          </p:cNvSpPr>
          <p:nvPr>
            <p:ph sz="half" idx="2"/>
          </p:nvPr>
        </p:nvSpPr>
        <p:spPr>
          <a:xfrm>
            <a:off x="6447348" y="2579427"/>
            <a:ext cx="5181600" cy="3483235"/>
          </a:xfrm>
          <a:prstGeom prst="rect">
            <a:avLst/>
          </a:prstGeom>
        </p:spPr>
        <p:txBody>
          <a:bodyPr/>
          <a:lstStyle>
            <a:lvl1pPr>
              <a:defRPr>
                <a:solidFill>
                  <a:schemeClr val="tx2"/>
                </a:solidFill>
              </a:defRPr>
            </a:lvl1pPr>
            <a:lvl3pPr marL="447675" indent="-222250">
              <a:buFont typeface="Arial" panose="020B0604020202020204" pitchFamily="34" charset="0"/>
              <a:buChar char="•"/>
              <a:tabLst/>
              <a:defRPr>
                <a:solidFill>
                  <a:schemeClr val="tx2"/>
                </a:solidFill>
              </a:defRPr>
            </a:lvl3pPr>
            <a:lvl4pPr>
              <a:defRPr>
                <a:solidFill>
                  <a:schemeClr val="tx2"/>
                </a:solidFill>
              </a:defRPr>
            </a:lvl4pPr>
            <a:lvl5pPr>
              <a:defRPr>
                <a:solidFill>
                  <a:schemeClr val="tx2"/>
                </a:solidFill>
              </a:defRPr>
            </a:lvl5pPr>
            <a:lvl7pPr>
              <a:defRPr>
                <a:solidFill>
                  <a:schemeClr val="tx2"/>
                </a:solidFill>
              </a:defRPr>
            </a:lvl7pPr>
          </a:lstStyle>
          <a:p>
            <a:pPr lvl="0"/>
            <a:r>
              <a:rPr lang="en-GB"/>
              <a:t>Click to edit Master text styles</a:t>
            </a:r>
          </a:p>
        </p:txBody>
      </p:sp>
      <p:sp>
        <p:nvSpPr>
          <p:cNvPr id="11" name="Plassholder for tittel 1">
            <a:extLst>
              <a:ext uri="{FF2B5EF4-FFF2-40B4-BE49-F238E27FC236}">
                <a16:creationId xmlns:a16="http://schemas.microsoft.com/office/drawing/2014/main" id="{43A4E559-CC5B-F04D-AC48-29793AC09B3F}"/>
              </a:ext>
            </a:extLst>
          </p:cNvPr>
          <p:cNvSpPr>
            <a:spLocks noGrp="1"/>
          </p:cNvSpPr>
          <p:nvPr>
            <p:ph type="title"/>
          </p:nvPr>
        </p:nvSpPr>
        <p:spPr>
          <a:xfrm>
            <a:off x="838200" y="365125"/>
            <a:ext cx="8106295" cy="760162"/>
          </a:xfrm>
          <a:prstGeom prst="rect">
            <a:avLst/>
          </a:prstGeom>
        </p:spPr>
        <p:txBody>
          <a:bodyPr vert="horz" lIns="0" tIns="0" rIns="0" bIns="0" rtlCol="0" anchor="ctr">
            <a:noAutofit/>
          </a:bodyPr>
          <a:lstStyle/>
          <a:p>
            <a:r>
              <a:rPr lang="nb-NO" dirty="0"/>
              <a:t>Klikk for å redigere tittelstil</a:t>
            </a:r>
          </a:p>
        </p:txBody>
      </p:sp>
    </p:spTree>
    <p:extLst>
      <p:ext uri="{BB962C8B-B14F-4D97-AF65-F5344CB8AC3E}">
        <p14:creationId xmlns:p14="http://schemas.microsoft.com/office/powerpoint/2010/main" val="2415303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Sammenligning_blå">
    <p:bg>
      <p:bgPr>
        <a:solidFill>
          <a:schemeClr val="tx2"/>
        </a:solidFill>
        <a:effectLst/>
      </p:bgPr>
    </p:bg>
    <p:spTree>
      <p:nvGrpSpPr>
        <p:cNvPr id="1" name=""/>
        <p:cNvGrpSpPr/>
        <p:nvPr/>
      </p:nvGrpSpPr>
      <p:grpSpPr>
        <a:xfrm>
          <a:off x="0" y="0"/>
          <a:ext cx="0" cy="0"/>
          <a:chOff x="0" y="0"/>
          <a:chExt cx="0" cy="0"/>
        </a:xfrm>
      </p:grpSpPr>
      <p:sp>
        <p:nvSpPr>
          <p:cNvPr id="7" name="Plassholder for dato 6">
            <a:extLst>
              <a:ext uri="{FF2B5EF4-FFF2-40B4-BE49-F238E27FC236}">
                <a16:creationId xmlns:a16="http://schemas.microsoft.com/office/drawing/2014/main" id="{2C5132F9-0B1B-B749-8FB0-3FF6A6C8D124}"/>
              </a:ext>
            </a:extLst>
          </p:cNvPr>
          <p:cNvSpPr>
            <a:spLocks noGrp="1"/>
          </p:cNvSpPr>
          <p:nvPr>
            <p:ph type="dt" sz="half" idx="10"/>
          </p:nvPr>
        </p:nvSpPr>
        <p:spPr/>
        <p:txBody>
          <a:bodyPr/>
          <a:lstStyle>
            <a:lvl1pPr>
              <a:defRPr>
                <a:solidFill>
                  <a:schemeClr val="bg1"/>
                </a:solidFill>
              </a:defRPr>
            </a:lvl1pPr>
          </a:lstStyle>
          <a:p>
            <a:fld id="{27D885B3-15F2-4F40-90C4-775A68A114A6}" type="datetime1">
              <a:rPr lang="nb-NO" smtClean="0"/>
              <a:t>08.06.2021</a:t>
            </a:fld>
            <a:endParaRPr lang="nb-NO" dirty="0"/>
          </a:p>
        </p:txBody>
      </p:sp>
      <p:sp>
        <p:nvSpPr>
          <p:cNvPr id="8" name="Plassholder for bunntekst 7">
            <a:extLst>
              <a:ext uri="{FF2B5EF4-FFF2-40B4-BE49-F238E27FC236}">
                <a16:creationId xmlns:a16="http://schemas.microsoft.com/office/drawing/2014/main" id="{E194FC50-8880-A949-80B1-96E968F1FE8D}"/>
              </a:ext>
            </a:extLst>
          </p:cNvPr>
          <p:cNvSpPr>
            <a:spLocks noGrp="1"/>
          </p:cNvSpPr>
          <p:nvPr>
            <p:ph type="ftr" sz="quarter" idx="11"/>
          </p:nvPr>
        </p:nvSpPr>
        <p:spPr/>
        <p:txBody>
          <a:bodyPr/>
          <a:lstStyle>
            <a:lvl1pPr>
              <a:defRPr>
                <a:solidFill>
                  <a:schemeClr val="bg1"/>
                </a:solidFill>
              </a:defRPr>
            </a:lvl1pPr>
          </a:lstStyle>
          <a:p>
            <a:endParaRPr lang="nb-NO" dirty="0"/>
          </a:p>
        </p:txBody>
      </p:sp>
      <p:sp>
        <p:nvSpPr>
          <p:cNvPr id="9" name="Plassholder for lysbildenummer 8">
            <a:extLst>
              <a:ext uri="{FF2B5EF4-FFF2-40B4-BE49-F238E27FC236}">
                <a16:creationId xmlns:a16="http://schemas.microsoft.com/office/drawing/2014/main" id="{EB9C72AE-E65A-2846-B5FB-D6BF0F1E20A0}"/>
              </a:ext>
            </a:extLst>
          </p:cNvPr>
          <p:cNvSpPr>
            <a:spLocks noGrp="1"/>
          </p:cNvSpPr>
          <p:nvPr>
            <p:ph type="sldNum" sz="quarter" idx="12"/>
          </p:nvPr>
        </p:nvSpPr>
        <p:spPr/>
        <p:txBody>
          <a:bodyPr/>
          <a:lstStyle>
            <a:lvl1pPr>
              <a:defRPr>
                <a:solidFill>
                  <a:schemeClr val="bg1"/>
                </a:solidFill>
              </a:defRPr>
            </a:lvl1pPr>
          </a:lstStyle>
          <a:p>
            <a:fld id="{FC5C7D9A-D8CE-5040-B63F-E70A4C227CF6}" type="slidenum">
              <a:rPr lang="nb-NO" smtClean="0"/>
              <a:pPr/>
              <a:t>‹#›</a:t>
            </a:fld>
            <a:endParaRPr lang="nb-NO" dirty="0"/>
          </a:p>
        </p:txBody>
      </p:sp>
      <p:sp>
        <p:nvSpPr>
          <p:cNvPr id="12" name="Plassholder for tekst 2">
            <a:extLst>
              <a:ext uri="{FF2B5EF4-FFF2-40B4-BE49-F238E27FC236}">
                <a16:creationId xmlns:a16="http://schemas.microsoft.com/office/drawing/2014/main" id="{3EF41643-74BB-6C44-B56E-DC860751E80B}"/>
              </a:ext>
            </a:extLst>
          </p:cNvPr>
          <p:cNvSpPr>
            <a:spLocks noGrp="1"/>
          </p:cNvSpPr>
          <p:nvPr>
            <p:ph type="body" idx="1"/>
          </p:nvPr>
        </p:nvSpPr>
        <p:spPr>
          <a:xfrm>
            <a:off x="839788" y="1822450"/>
            <a:ext cx="5157787" cy="422608"/>
          </a:xfrm>
          <a:prstGeom prst="rect">
            <a:avLst/>
          </a:prstGeom>
        </p:spPr>
        <p:txBody>
          <a:bodyPr anchor="t">
            <a:noAutofit/>
          </a:bodyPr>
          <a:lstStyle>
            <a:lvl1pPr marL="0" indent="0">
              <a:buNone/>
              <a:defRPr sz="2200" b="1">
                <a:solidFill>
                  <a:schemeClr val="accent2">
                    <a:lumMod val="20000"/>
                    <a:lumOff val="8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4" name="Plassholder for tekst 4">
            <a:extLst>
              <a:ext uri="{FF2B5EF4-FFF2-40B4-BE49-F238E27FC236}">
                <a16:creationId xmlns:a16="http://schemas.microsoft.com/office/drawing/2014/main" id="{4DA8352C-B9AD-4E41-8F42-FF0F981F5881}"/>
              </a:ext>
            </a:extLst>
          </p:cNvPr>
          <p:cNvSpPr>
            <a:spLocks noGrp="1"/>
          </p:cNvSpPr>
          <p:nvPr>
            <p:ph type="body" sz="quarter" idx="3"/>
          </p:nvPr>
        </p:nvSpPr>
        <p:spPr>
          <a:xfrm>
            <a:off x="6448425" y="1835818"/>
            <a:ext cx="5183188" cy="409240"/>
          </a:xfrm>
          <a:prstGeom prst="rect">
            <a:avLst/>
          </a:prstGeom>
        </p:spPr>
        <p:txBody>
          <a:bodyPr anchor="t">
            <a:noAutofit/>
          </a:bodyPr>
          <a:lstStyle>
            <a:lvl1pPr marL="0" indent="0">
              <a:buNone/>
              <a:defRPr sz="2200" b="1">
                <a:solidFill>
                  <a:schemeClr val="accent2">
                    <a:lumMod val="20000"/>
                    <a:lumOff val="8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7" name="Plassholder for innhold 2">
            <a:extLst>
              <a:ext uri="{FF2B5EF4-FFF2-40B4-BE49-F238E27FC236}">
                <a16:creationId xmlns:a16="http://schemas.microsoft.com/office/drawing/2014/main" id="{38562C8B-61FB-FB49-870E-1C8BACB186B4}"/>
              </a:ext>
            </a:extLst>
          </p:cNvPr>
          <p:cNvSpPr>
            <a:spLocks noGrp="1"/>
          </p:cNvSpPr>
          <p:nvPr>
            <p:ph sz="half" idx="13"/>
          </p:nvPr>
        </p:nvSpPr>
        <p:spPr>
          <a:xfrm>
            <a:off x="838200" y="2579427"/>
            <a:ext cx="5181600" cy="3483235"/>
          </a:xfrm>
          <a:prstGeom prst="rect">
            <a:avLst/>
          </a:prstGeom>
        </p:spPr>
        <p:txBody>
          <a:bodyPr>
            <a:noAutofit/>
          </a:bodyPr>
          <a:lstStyle>
            <a:lvl1pPr>
              <a:defRPr>
                <a:solidFill>
                  <a:schemeClr val="bg1"/>
                </a:solidFill>
              </a:defRPr>
            </a:lvl1pPr>
            <a:lvl3pPr marL="447675" indent="-222250">
              <a:buFont typeface="Arial" panose="020B0604020202020204" pitchFamily="34" charset="0"/>
              <a:buChar char="•"/>
              <a:tabLst/>
              <a:defRPr>
                <a:solidFill>
                  <a:schemeClr val="bg1"/>
                </a:solidFill>
              </a:defRPr>
            </a:lvl3pPr>
            <a:lvl4pPr>
              <a:defRPr>
                <a:solidFill>
                  <a:schemeClr val="tx2"/>
                </a:solidFill>
              </a:defRPr>
            </a:lvl4pPr>
            <a:lvl5pPr>
              <a:defRPr>
                <a:solidFill>
                  <a:schemeClr val="tx2"/>
                </a:solidFill>
              </a:defRPr>
            </a:lvl5pPr>
            <a:lvl7pPr>
              <a:defRPr>
                <a:solidFill>
                  <a:schemeClr val="tx2"/>
                </a:solidFill>
              </a:defRPr>
            </a:lvl7pPr>
          </a:lstStyle>
          <a:p>
            <a:pPr lvl="0"/>
            <a:r>
              <a:rPr lang="en-GB"/>
              <a:t>Click to edit Master text styles</a:t>
            </a:r>
          </a:p>
        </p:txBody>
      </p:sp>
      <p:sp>
        <p:nvSpPr>
          <p:cNvPr id="18" name="Plassholder for innhold 3">
            <a:extLst>
              <a:ext uri="{FF2B5EF4-FFF2-40B4-BE49-F238E27FC236}">
                <a16:creationId xmlns:a16="http://schemas.microsoft.com/office/drawing/2014/main" id="{58CE00B0-B119-3C41-9739-CA9F57BC06FE}"/>
              </a:ext>
            </a:extLst>
          </p:cNvPr>
          <p:cNvSpPr>
            <a:spLocks noGrp="1"/>
          </p:cNvSpPr>
          <p:nvPr>
            <p:ph sz="half" idx="2"/>
          </p:nvPr>
        </p:nvSpPr>
        <p:spPr>
          <a:xfrm>
            <a:off x="6447348" y="2579427"/>
            <a:ext cx="5181600" cy="3483235"/>
          </a:xfrm>
          <a:prstGeom prst="rect">
            <a:avLst/>
          </a:prstGeom>
        </p:spPr>
        <p:txBody>
          <a:bodyPr/>
          <a:lstStyle>
            <a:lvl1pPr>
              <a:defRPr>
                <a:solidFill>
                  <a:schemeClr val="bg1"/>
                </a:solidFill>
              </a:defRPr>
            </a:lvl1pPr>
            <a:lvl3pPr marL="447675" indent="-222250">
              <a:buFont typeface="Arial" panose="020B0604020202020204" pitchFamily="34" charset="0"/>
              <a:buChar char="•"/>
              <a:tabLst/>
              <a:defRPr>
                <a:solidFill>
                  <a:schemeClr val="bg1"/>
                </a:solidFill>
              </a:defRPr>
            </a:lvl3pPr>
            <a:lvl4pPr>
              <a:defRPr>
                <a:solidFill>
                  <a:schemeClr val="tx2"/>
                </a:solidFill>
              </a:defRPr>
            </a:lvl4pPr>
            <a:lvl5pPr>
              <a:defRPr>
                <a:solidFill>
                  <a:schemeClr val="tx2"/>
                </a:solidFill>
              </a:defRPr>
            </a:lvl5pPr>
            <a:lvl7pPr>
              <a:defRPr>
                <a:solidFill>
                  <a:schemeClr val="tx2"/>
                </a:solidFill>
              </a:defRPr>
            </a:lvl7pPr>
          </a:lstStyle>
          <a:p>
            <a:pPr lvl="0"/>
            <a:r>
              <a:rPr lang="en-GB"/>
              <a:t>Click to edit Master text styles</a:t>
            </a:r>
          </a:p>
        </p:txBody>
      </p:sp>
      <p:sp>
        <p:nvSpPr>
          <p:cNvPr id="10" name="Plassholder for tittel 1">
            <a:extLst>
              <a:ext uri="{FF2B5EF4-FFF2-40B4-BE49-F238E27FC236}">
                <a16:creationId xmlns:a16="http://schemas.microsoft.com/office/drawing/2014/main" id="{02346F1D-B298-8C40-8B8E-21EF9F8CD350}"/>
              </a:ext>
            </a:extLst>
          </p:cNvPr>
          <p:cNvSpPr>
            <a:spLocks noGrp="1"/>
          </p:cNvSpPr>
          <p:nvPr>
            <p:ph type="title"/>
          </p:nvPr>
        </p:nvSpPr>
        <p:spPr>
          <a:xfrm>
            <a:off x="838200" y="365125"/>
            <a:ext cx="8106295" cy="760162"/>
          </a:xfrm>
          <a:prstGeom prst="rect">
            <a:avLst/>
          </a:prstGeom>
        </p:spPr>
        <p:txBody>
          <a:bodyPr vert="horz" lIns="0" tIns="0" rIns="0" bIns="0" rtlCol="0" anchor="ctr">
            <a:noAutofit/>
          </a:bodyPr>
          <a:lstStyle>
            <a:lvl1pPr>
              <a:defRPr>
                <a:solidFill>
                  <a:schemeClr val="bg1"/>
                </a:solidFill>
              </a:defRPr>
            </a:lvl1pPr>
          </a:lstStyle>
          <a:p>
            <a:r>
              <a:rPr lang="nb-NO" dirty="0"/>
              <a:t>Klikk for å redigere tittelstil</a:t>
            </a:r>
          </a:p>
        </p:txBody>
      </p:sp>
      <p:pic>
        <p:nvPicPr>
          <p:cNvPr id="11" name="Bilde 10">
            <a:extLst>
              <a:ext uri="{FF2B5EF4-FFF2-40B4-BE49-F238E27FC236}">
                <a16:creationId xmlns:a16="http://schemas.microsoft.com/office/drawing/2014/main" id="{86471708-2849-BC4B-B908-BA8738C1D9F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32578" y="356747"/>
            <a:ext cx="2399034" cy="703262"/>
          </a:xfrm>
          <a:prstGeom prst="rect">
            <a:avLst/>
          </a:prstGeom>
        </p:spPr>
      </p:pic>
    </p:spTree>
    <p:extLst>
      <p:ext uri="{BB962C8B-B14F-4D97-AF65-F5344CB8AC3E}">
        <p14:creationId xmlns:p14="http://schemas.microsoft.com/office/powerpoint/2010/main" val="2416294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o bilder_grå">
    <p:bg>
      <p:bgPr>
        <a:solidFill>
          <a:schemeClr val="bg2"/>
        </a:solidFill>
        <a:effectLst/>
      </p:bgPr>
    </p:bg>
    <p:spTree>
      <p:nvGrpSpPr>
        <p:cNvPr id="1" name=""/>
        <p:cNvGrpSpPr/>
        <p:nvPr/>
      </p:nvGrpSpPr>
      <p:grpSpPr>
        <a:xfrm>
          <a:off x="0" y="0"/>
          <a:ext cx="0" cy="0"/>
          <a:chOff x="0" y="0"/>
          <a:chExt cx="0" cy="0"/>
        </a:xfrm>
      </p:grpSpPr>
      <p:sp>
        <p:nvSpPr>
          <p:cNvPr id="3" name="Plassholder for dato 2">
            <a:extLst>
              <a:ext uri="{FF2B5EF4-FFF2-40B4-BE49-F238E27FC236}">
                <a16:creationId xmlns:a16="http://schemas.microsoft.com/office/drawing/2014/main" id="{AD9EA0A5-0B4E-5040-961A-706B01204A40}"/>
              </a:ext>
            </a:extLst>
          </p:cNvPr>
          <p:cNvSpPr>
            <a:spLocks noGrp="1"/>
          </p:cNvSpPr>
          <p:nvPr>
            <p:ph type="dt" sz="half" idx="10"/>
          </p:nvPr>
        </p:nvSpPr>
        <p:spPr/>
        <p:txBody>
          <a:bodyPr/>
          <a:lstStyle/>
          <a:p>
            <a:fld id="{E9A8A2E1-58EE-AC42-8C6E-3967761A9942}" type="datetime1">
              <a:rPr lang="nb-NO" smtClean="0"/>
              <a:t>08.06.2021</a:t>
            </a:fld>
            <a:endParaRPr lang="nb-NO" dirty="0"/>
          </a:p>
        </p:txBody>
      </p:sp>
      <p:sp>
        <p:nvSpPr>
          <p:cNvPr id="4" name="Plassholder for bunntekst 3">
            <a:extLst>
              <a:ext uri="{FF2B5EF4-FFF2-40B4-BE49-F238E27FC236}">
                <a16:creationId xmlns:a16="http://schemas.microsoft.com/office/drawing/2014/main" id="{B6A1D296-AD54-B742-960E-72530529D216}"/>
              </a:ext>
            </a:extLst>
          </p:cNvPr>
          <p:cNvSpPr>
            <a:spLocks noGrp="1"/>
          </p:cNvSpPr>
          <p:nvPr>
            <p:ph type="ftr" sz="quarter" idx="11"/>
          </p:nvPr>
        </p:nvSpPr>
        <p:spPr/>
        <p:txBody>
          <a:bodyPr/>
          <a:lstStyle/>
          <a:p>
            <a:endParaRPr lang="nb-NO" dirty="0"/>
          </a:p>
        </p:txBody>
      </p:sp>
      <p:sp>
        <p:nvSpPr>
          <p:cNvPr id="5" name="Plassholder for lysbildenummer 4">
            <a:extLst>
              <a:ext uri="{FF2B5EF4-FFF2-40B4-BE49-F238E27FC236}">
                <a16:creationId xmlns:a16="http://schemas.microsoft.com/office/drawing/2014/main" id="{2BD4A5E4-BF56-3449-B3BA-516FDBECE64E}"/>
              </a:ext>
            </a:extLst>
          </p:cNvPr>
          <p:cNvSpPr>
            <a:spLocks noGrp="1"/>
          </p:cNvSpPr>
          <p:nvPr>
            <p:ph type="sldNum" sz="quarter" idx="12"/>
          </p:nvPr>
        </p:nvSpPr>
        <p:spPr/>
        <p:txBody>
          <a:bodyPr/>
          <a:lstStyle/>
          <a:p>
            <a:fld id="{FC5C7D9A-D8CE-5040-B63F-E70A4C227CF6}" type="slidenum">
              <a:rPr lang="nb-NO" smtClean="0"/>
              <a:t>‹#›</a:t>
            </a:fld>
            <a:endParaRPr lang="nb-NO" dirty="0"/>
          </a:p>
        </p:txBody>
      </p:sp>
      <p:sp>
        <p:nvSpPr>
          <p:cNvPr id="8" name="Plassholder for bilde 11">
            <a:extLst>
              <a:ext uri="{FF2B5EF4-FFF2-40B4-BE49-F238E27FC236}">
                <a16:creationId xmlns:a16="http://schemas.microsoft.com/office/drawing/2014/main" id="{477E23A7-636F-6740-BBEE-9E65AB4A2869}"/>
              </a:ext>
            </a:extLst>
          </p:cNvPr>
          <p:cNvSpPr>
            <a:spLocks noGrp="1"/>
          </p:cNvSpPr>
          <p:nvPr>
            <p:ph type="pic" sz="quarter" idx="13"/>
          </p:nvPr>
        </p:nvSpPr>
        <p:spPr>
          <a:xfrm>
            <a:off x="838200" y="1822451"/>
            <a:ext cx="5180014" cy="4240214"/>
          </a:xfrm>
          <a:prstGeom prst="rect">
            <a:avLst/>
          </a:prstGeom>
        </p:spPr>
        <p:txBody>
          <a:bodyPr numCol="1" anchor="ctr"/>
          <a:lstStyle>
            <a:lvl1pPr marL="0" indent="0" algn="ctr">
              <a:buNone/>
              <a:defRPr/>
            </a:lvl1pPr>
          </a:lstStyle>
          <a:p>
            <a:r>
              <a:rPr lang="en-GB"/>
              <a:t>Click icon to add picture</a:t>
            </a:r>
            <a:endParaRPr lang="nb-NO" dirty="0"/>
          </a:p>
        </p:txBody>
      </p:sp>
      <p:sp>
        <p:nvSpPr>
          <p:cNvPr id="9" name="Plassholder for bilde 11">
            <a:extLst>
              <a:ext uri="{FF2B5EF4-FFF2-40B4-BE49-F238E27FC236}">
                <a16:creationId xmlns:a16="http://schemas.microsoft.com/office/drawing/2014/main" id="{B274B89E-9455-D64B-8030-E2C71CDD72E1}"/>
              </a:ext>
            </a:extLst>
          </p:cNvPr>
          <p:cNvSpPr>
            <a:spLocks noGrp="1"/>
          </p:cNvSpPr>
          <p:nvPr>
            <p:ph type="pic" sz="quarter" idx="14"/>
          </p:nvPr>
        </p:nvSpPr>
        <p:spPr>
          <a:xfrm>
            <a:off x="6451599" y="1822450"/>
            <a:ext cx="5180014" cy="4240214"/>
          </a:xfrm>
          <a:prstGeom prst="rect">
            <a:avLst/>
          </a:prstGeom>
        </p:spPr>
        <p:txBody>
          <a:bodyPr numCol="1" anchor="ctr"/>
          <a:lstStyle>
            <a:lvl1pPr marL="0" indent="0" algn="ctr">
              <a:buNone/>
              <a:defRPr/>
            </a:lvl1pPr>
          </a:lstStyle>
          <a:p>
            <a:r>
              <a:rPr lang="en-GB"/>
              <a:t>Click icon to add picture</a:t>
            </a:r>
            <a:endParaRPr lang="nb-NO" dirty="0"/>
          </a:p>
        </p:txBody>
      </p:sp>
      <p:sp>
        <p:nvSpPr>
          <p:cNvPr id="10" name="Plassholder for tittel 1">
            <a:extLst>
              <a:ext uri="{FF2B5EF4-FFF2-40B4-BE49-F238E27FC236}">
                <a16:creationId xmlns:a16="http://schemas.microsoft.com/office/drawing/2014/main" id="{7732B5E7-2100-174A-AA28-DCAC91BA0AFB}"/>
              </a:ext>
            </a:extLst>
          </p:cNvPr>
          <p:cNvSpPr>
            <a:spLocks noGrp="1"/>
          </p:cNvSpPr>
          <p:nvPr>
            <p:ph type="title"/>
          </p:nvPr>
        </p:nvSpPr>
        <p:spPr>
          <a:xfrm>
            <a:off x="838200" y="365125"/>
            <a:ext cx="8106295" cy="760162"/>
          </a:xfrm>
          <a:prstGeom prst="rect">
            <a:avLst/>
          </a:prstGeom>
        </p:spPr>
        <p:txBody>
          <a:bodyPr vert="horz" lIns="0" tIns="0" rIns="0" bIns="0" rtlCol="0" anchor="ctr">
            <a:noAutofit/>
          </a:bodyPr>
          <a:lstStyle/>
          <a:p>
            <a:r>
              <a:rPr lang="nb-NO" dirty="0"/>
              <a:t>Klikk for å redigere tittelstil</a:t>
            </a:r>
          </a:p>
        </p:txBody>
      </p:sp>
    </p:spTree>
    <p:extLst>
      <p:ext uri="{BB962C8B-B14F-4D97-AF65-F5344CB8AC3E}">
        <p14:creationId xmlns:p14="http://schemas.microsoft.com/office/powerpoint/2010/main" val="2792997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o bilder_lysgurønn">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3" name="Plassholder for dato 2">
            <a:extLst>
              <a:ext uri="{FF2B5EF4-FFF2-40B4-BE49-F238E27FC236}">
                <a16:creationId xmlns:a16="http://schemas.microsoft.com/office/drawing/2014/main" id="{AD9EA0A5-0B4E-5040-961A-706B01204A40}"/>
              </a:ext>
            </a:extLst>
          </p:cNvPr>
          <p:cNvSpPr>
            <a:spLocks noGrp="1"/>
          </p:cNvSpPr>
          <p:nvPr>
            <p:ph type="dt" sz="half" idx="10"/>
          </p:nvPr>
        </p:nvSpPr>
        <p:spPr/>
        <p:txBody>
          <a:bodyPr/>
          <a:lstStyle/>
          <a:p>
            <a:fld id="{DCCB1652-5076-9548-BFF4-FB137459DBD2}" type="datetime1">
              <a:rPr lang="nb-NO" smtClean="0"/>
              <a:t>08.06.2021</a:t>
            </a:fld>
            <a:endParaRPr lang="nb-NO" dirty="0"/>
          </a:p>
        </p:txBody>
      </p:sp>
      <p:sp>
        <p:nvSpPr>
          <p:cNvPr id="4" name="Plassholder for bunntekst 3">
            <a:extLst>
              <a:ext uri="{FF2B5EF4-FFF2-40B4-BE49-F238E27FC236}">
                <a16:creationId xmlns:a16="http://schemas.microsoft.com/office/drawing/2014/main" id="{B6A1D296-AD54-B742-960E-72530529D216}"/>
              </a:ext>
            </a:extLst>
          </p:cNvPr>
          <p:cNvSpPr>
            <a:spLocks noGrp="1"/>
          </p:cNvSpPr>
          <p:nvPr>
            <p:ph type="ftr" sz="quarter" idx="11"/>
          </p:nvPr>
        </p:nvSpPr>
        <p:spPr/>
        <p:txBody>
          <a:bodyPr/>
          <a:lstStyle/>
          <a:p>
            <a:endParaRPr lang="nb-NO" dirty="0"/>
          </a:p>
        </p:txBody>
      </p:sp>
      <p:sp>
        <p:nvSpPr>
          <p:cNvPr id="5" name="Plassholder for lysbildenummer 4">
            <a:extLst>
              <a:ext uri="{FF2B5EF4-FFF2-40B4-BE49-F238E27FC236}">
                <a16:creationId xmlns:a16="http://schemas.microsoft.com/office/drawing/2014/main" id="{2BD4A5E4-BF56-3449-B3BA-516FDBECE64E}"/>
              </a:ext>
            </a:extLst>
          </p:cNvPr>
          <p:cNvSpPr>
            <a:spLocks noGrp="1"/>
          </p:cNvSpPr>
          <p:nvPr>
            <p:ph type="sldNum" sz="quarter" idx="12"/>
          </p:nvPr>
        </p:nvSpPr>
        <p:spPr/>
        <p:txBody>
          <a:bodyPr/>
          <a:lstStyle/>
          <a:p>
            <a:fld id="{FC5C7D9A-D8CE-5040-B63F-E70A4C227CF6}" type="slidenum">
              <a:rPr lang="nb-NO" smtClean="0"/>
              <a:t>‹#›</a:t>
            </a:fld>
            <a:endParaRPr lang="nb-NO" dirty="0"/>
          </a:p>
        </p:txBody>
      </p:sp>
      <p:sp>
        <p:nvSpPr>
          <p:cNvPr id="8" name="Plassholder for bilde 11">
            <a:extLst>
              <a:ext uri="{FF2B5EF4-FFF2-40B4-BE49-F238E27FC236}">
                <a16:creationId xmlns:a16="http://schemas.microsoft.com/office/drawing/2014/main" id="{F99D1919-FD8E-1F42-9EBE-AA67258C7A90}"/>
              </a:ext>
            </a:extLst>
          </p:cNvPr>
          <p:cNvSpPr>
            <a:spLocks noGrp="1"/>
          </p:cNvSpPr>
          <p:nvPr>
            <p:ph type="pic" sz="quarter" idx="13"/>
          </p:nvPr>
        </p:nvSpPr>
        <p:spPr>
          <a:xfrm>
            <a:off x="838200" y="1822451"/>
            <a:ext cx="5180014" cy="4240214"/>
          </a:xfrm>
          <a:prstGeom prst="rect">
            <a:avLst/>
          </a:prstGeom>
        </p:spPr>
        <p:txBody>
          <a:bodyPr anchor="ctr"/>
          <a:lstStyle>
            <a:lvl1pPr marL="0" indent="0" algn="ctr">
              <a:buNone/>
              <a:defRPr/>
            </a:lvl1pPr>
          </a:lstStyle>
          <a:p>
            <a:r>
              <a:rPr lang="en-GB"/>
              <a:t>Click icon to add picture</a:t>
            </a:r>
            <a:endParaRPr lang="nb-NO" dirty="0"/>
          </a:p>
        </p:txBody>
      </p:sp>
      <p:sp>
        <p:nvSpPr>
          <p:cNvPr id="9" name="Plassholder for bilde 11">
            <a:extLst>
              <a:ext uri="{FF2B5EF4-FFF2-40B4-BE49-F238E27FC236}">
                <a16:creationId xmlns:a16="http://schemas.microsoft.com/office/drawing/2014/main" id="{0CB16D09-F0C4-FC4E-8133-C5FEE489B868}"/>
              </a:ext>
            </a:extLst>
          </p:cNvPr>
          <p:cNvSpPr>
            <a:spLocks noGrp="1"/>
          </p:cNvSpPr>
          <p:nvPr>
            <p:ph type="pic" sz="quarter" idx="14"/>
          </p:nvPr>
        </p:nvSpPr>
        <p:spPr>
          <a:xfrm>
            <a:off x="6451599" y="1822450"/>
            <a:ext cx="5180014" cy="4240214"/>
          </a:xfrm>
          <a:prstGeom prst="rect">
            <a:avLst/>
          </a:prstGeom>
        </p:spPr>
        <p:txBody>
          <a:bodyPr anchor="ctr"/>
          <a:lstStyle>
            <a:lvl1pPr marL="0" indent="0" algn="ctr">
              <a:buNone/>
              <a:defRPr/>
            </a:lvl1pPr>
          </a:lstStyle>
          <a:p>
            <a:r>
              <a:rPr lang="en-GB"/>
              <a:t>Click icon to add picture</a:t>
            </a:r>
            <a:endParaRPr lang="nb-NO" dirty="0"/>
          </a:p>
        </p:txBody>
      </p:sp>
      <p:sp>
        <p:nvSpPr>
          <p:cNvPr id="10" name="Plassholder for tittel 1">
            <a:extLst>
              <a:ext uri="{FF2B5EF4-FFF2-40B4-BE49-F238E27FC236}">
                <a16:creationId xmlns:a16="http://schemas.microsoft.com/office/drawing/2014/main" id="{81CDA3F0-C79B-1448-8008-ED96F8F59D0F}"/>
              </a:ext>
            </a:extLst>
          </p:cNvPr>
          <p:cNvSpPr>
            <a:spLocks noGrp="1"/>
          </p:cNvSpPr>
          <p:nvPr>
            <p:ph type="title"/>
          </p:nvPr>
        </p:nvSpPr>
        <p:spPr>
          <a:xfrm>
            <a:off x="838200" y="365125"/>
            <a:ext cx="8106295" cy="760162"/>
          </a:xfrm>
          <a:prstGeom prst="rect">
            <a:avLst/>
          </a:prstGeom>
        </p:spPr>
        <p:txBody>
          <a:bodyPr vert="horz" lIns="0" tIns="0" rIns="0" bIns="0" rtlCol="0" anchor="ctr">
            <a:noAutofit/>
          </a:bodyPr>
          <a:lstStyle/>
          <a:p>
            <a:r>
              <a:rPr lang="nb-NO" dirty="0"/>
              <a:t>Klikk for å redigere tittelstil</a:t>
            </a:r>
          </a:p>
        </p:txBody>
      </p:sp>
    </p:spTree>
    <p:extLst>
      <p:ext uri="{BB962C8B-B14F-4D97-AF65-F5344CB8AC3E}">
        <p14:creationId xmlns:p14="http://schemas.microsoft.com/office/powerpoint/2010/main" val="3247985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To bilder_blå">
    <p:bg>
      <p:bgPr>
        <a:solidFill>
          <a:schemeClr val="tx2"/>
        </a:solidFill>
        <a:effectLst/>
      </p:bgPr>
    </p:bg>
    <p:spTree>
      <p:nvGrpSpPr>
        <p:cNvPr id="1" name=""/>
        <p:cNvGrpSpPr/>
        <p:nvPr/>
      </p:nvGrpSpPr>
      <p:grpSpPr>
        <a:xfrm>
          <a:off x="0" y="0"/>
          <a:ext cx="0" cy="0"/>
          <a:chOff x="0" y="0"/>
          <a:chExt cx="0" cy="0"/>
        </a:xfrm>
      </p:grpSpPr>
      <p:sp>
        <p:nvSpPr>
          <p:cNvPr id="3" name="Plassholder for dato 2">
            <a:extLst>
              <a:ext uri="{FF2B5EF4-FFF2-40B4-BE49-F238E27FC236}">
                <a16:creationId xmlns:a16="http://schemas.microsoft.com/office/drawing/2014/main" id="{AD9EA0A5-0B4E-5040-961A-706B01204A40}"/>
              </a:ext>
            </a:extLst>
          </p:cNvPr>
          <p:cNvSpPr>
            <a:spLocks noGrp="1"/>
          </p:cNvSpPr>
          <p:nvPr>
            <p:ph type="dt" sz="half" idx="10"/>
          </p:nvPr>
        </p:nvSpPr>
        <p:spPr/>
        <p:txBody>
          <a:bodyPr/>
          <a:lstStyle>
            <a:lvl1pPr>
              <a:defRPr>
                <a:solidFill>
                  <a:schemeClr val="bg1"/>
                </a:solidFill>
              </a:defRPr>
            </a:lvl1pPr>
          </a:lstStyle>
          <a:p>
            <a:fld id="{38F9F4EF-BA8A-6443-B024-1537B6737C8C}" type="datetime1">
              <a:rPr lang="nb-NO" smtClean="0"/>
              <a:t>08.06.2021</a:t>
            </a:fld>
            <a:endParaRPr lang="nb-NO" dirty="0"/>
          </a:p>
        </p:txBody>
      </p:sp>
      <p:sp>
        <p:nvSpPr>
          <p:cNvPr id="4" name="Plassholder for bunntekst 3">
            <a:extLst>
              <a:ext uri="{FF2B5EF4-FFF2-40B4-BE49-F238E27FC236}">
                <a16:creationId xmlns:a16="http://schemas.microsoft.com/office/drawing/2014/main" id="{B6A1D296-AD54-B742-960E-72530529D216}"/>
              </a:ext>
            </a:extLst>
          </p:cNvPr>
          <p:cNvSpPr>
            <a:spLocks noGrp="1"/>
          </p:cNvSpPr>
          <p:nvPr>
            <p:ph type="ftr" sz="quarter" idx="11"/>
          </p:nvPr>
        </p:nvSpPr>
        <p:spPr/>
        <p:txBody>
          <a:bodyPr/>
          <a:lstStyle>
            <a:lvl1pPr>
              <a:defRPr>
                <a:solidFill>
                  <a:schemeClr val="bg1"/>
                </a:solidFill>
              </a:defRPr>
            </a:lvl1pPr>
          </a:lstStyle>
          <a:p>
            <a:endParaRPr lang="nb-NO" dirty="0"/>
          </a:p>
        </p:txBody>
      </p:sp>
      <p:sp>
        <p:nvSpPr>
          <p:cNvPr id="5" name="Plassholder for lysbildenummer 4">
            <a:extLst>
              <a:ext uri="{FF2B5EF4-FFF2-40B4-BE49-F238E27FC236}">
                <a16:creationId xmlns:a16="http://schemas.microsoft.com/office/drawing/2014/main" id="{2BD4A5E4-BF56-3449-B3BA-516FDBECE64E}"/>
              </a:ext>
            </a:extLst>
          </p:cNvPr>
          <p:cNvSpPr>
            <a:spLocks noGrp="1"/>
          </p:cNvSpPr>
          <p:nvPr>
            <p:ph type="sldNum" sz="quarter" idx="12"/>
          </p:nvPr>
        </p:nvSpPr>
        <p:spPr/>
        <p:txBody>
          <a:bodyPr/>
          <a:lstStyle>
            <a:lvl1pPr>
              <a:defRPr>
                <a:solidFill>
                  <a:schemeClr val="bg1"/>
                </a:solidFill>
              </a:defRPr>
            </a:lvl1pPr>
          </a:lstStyle>
          <a:p>
            <a:fld id="{FC5C7D9A-D8CE-5040-B63F-E70A4C227CF6}" type="slidenum">
              <a:rPr lang="nb-NO" smtClean="0"/>
              <a:pPr/>
              <a:t>‹#›</a:t>
            </a:fld>
            <a:endParaRPr lang="nb-NO" dirty="0"/>
          </a:p>
        </p:txBody>
      </p:sp>
      <p:sp>
        <p:nvSpPr>
          <p:cNvPr id="8" name="Plassholder for bilde 11">
            <a:extLst>
              <a:ext uri="{FF2B5EF4-FFF2-40B4-BE49-F238E27FC236}">
                <a16:creationId xmlns:a16="http://schemas.microsoft.com/office/drawing/2014/main" id="{A4C1253E-82D8-4A4B-BE6B-A6D2A11DE0ED}"/>
              </a:ext>
            </a:extLst>
          </p:cNvPr>
          <p:cNvSpPr>
            <a:spLocks noGrp="1"/>
          </p:cNvSpPr>
          <p:nvPr>
            <p:ph type="pic" sz="quarter" idx="13"/>
          </p:nvPr>
        </p:nvSpPr>
        <p:spPr>
          <a:xfrm>
            <a:off x="838200" y="1822451"/>
            <a:ext cx="5180014" cy="4240214"/>
          </a:xfrm>
          <a:prstGeom prst="rect">
            <a:avLst/>
          </a:prstGeom>
        </p:spPr>
        <p:txBody>
          <a:bodyPr anchor="ctr"/>
          <a:lstStyle>
            <a:lvl1pPr marL="0" indent="0" algn="ctr">
              <a:buNone/>
              <a:defRPr>
                <a:solidFill>
                  <a:schemeClr val="bg2"/>
                </a:solidFill>
              </a:defRPr>
            </a:lvl1pPr>
          </a:lstStyle>
          <a:p>
            <a:r>
              <a:rPr lang="en-GB"/>
              <a:t>Click icon to add picture</a:t>
            </a:r>
            <a:endParaRPr lang="nb-NO" dirty="0"/>
          </a:p>
        </p:txBody>
      </p:sp>
      <p:sp>
        <p:nvSpPr>
          <p:cNvPr id="9" name="Plassholder for bilde 11">
            <a:extLst>
              <a:ext uri="{FF2B5EF4-FFF2-40B4-BE49-F238E27FC236}">
                <a16:creationId xmlns:a16="http://schemas.microsoft.com/office/drawing/2014/main" id="{0501D9AF-F32E-1A4B-95E8-2DDF8D659299}"/>
              </a:ext>
            </a:extLst>
          </p:cNvPr>
          <p:cNvSpPr>
            <a:spLocks noGrp="1"/>
          </p:cNvSpPr>
          <p:nvPr>
            <p:ph type="pic" sz="quarter" idx="14"/>
          </p:nvPr>
        </p:nvSpPr>
        <p:spPr>
          <a:xfrm>
            <a:off x="6451599" y="1822450"/>
            <a:ext cx="5180014" cy="4240214"/>
          </a:xfrm>
          <a:prstGeom prst="rect">
            <a:avLst/>
          </a:prstGeom>
        </p:spPr>
        <p:txBody>
          <a:bodyPr anchor="ctr"/>
          <a:lstStyle>
            <a:lvl1pPr marL="0" indent="0" algn="ctr">
              <a:buNone/>
              <a:defRPr>
                <a:solidFill>
                  <a:schemeClr val="bg2"/>
                </a:solidFill>
              </a:defRPr>
            </a:lvl1pPr>
          </a:lstStyle>
          <a:p>
            <a:r>
              <a:rPr lang="en-GB"/>
              <a:t>Click icon to add picture</a:t>
            </a:r>
            <a:endParaRPr lang="nb-NO" dirty="0"/>
          </a:p>
        </p:txBody>
      </p:sp>
      <p:sp>
        <p:nvSpPr>
          <p:cNvPr id="10" name="Plassholder for tittel 1">
            <a:extLst>
              <a:ext uri="{FF2B5EF4-FFF2-40B4-BE49-F238E27FC236}">
                <a16:creationId xmlns:a16="http://schemas.microsoft.com/office/drawing/2014/main" id="{D6250C17-AE74-DE4E-8DCD-830C3CC94B2E}"/>
              </a:ext>
            </a:extLst>
          </p:cNvPr>
          <p:cNvSpPr>
            <a:spLocks noGrp="1"/>
          </p:cNvSpPr>
          <p:nvPr>
            <p:ph type="title"/>
          </p:nvPr>
        </p:nvSpPr>
        <p:spPr>
          <a:xfrm>
            <a:off x="838200" y="365125"/>
            <a:ext cx="8106295" cy="760162"/>
          </a:xfrm>
          <a:prstGeom prst="rect">
            <a:avLst/>
          </a:prstGeom>
        </p:spPr>
        <p:txBody>
          <a:bodyPr vert="horz" lIns="0" tIns="0" rIns="0" bIns="0" rtlCol="0" anchor="ctr">
            <a:noAutofit/>
          </a:bodyPr>
          <a:lstStyle>
            <a:lvl1pPr>
              <a:defRPr>
                <a:solidFill>
                  <a:schemeClr val="bg1"/>
                </a:solidFill>
              </a:defRPr>
            </a:lvl1pPr>
          </a:lstStyle>
          <a:p>
            <a:r>
              <a:rPr lang="nb-NO" dirty="0"/>
              <a:t>Klikk for å redigere tittelstil</a:t>
            </a:r>
          </a:p>
        </p:txBody>
      </p:sp>
      <p:pic>
        <p:nvPicPr>
          <p:cNvPr id="11" name="Bilde 10">
            <a:extLst>
              <a:ext uri="{FF2B5EF4-FFF2-40B4-BE49-F238E27FC236}">
                <a16:creationId xmlns:a16="http://schemas.microsoft.com/office/drawing/2014/main" id="{FC8A1F92-F517-D146-BFDD-04B25F3696D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32578" y="356747"/>
            <a:ext cx="2399034" cy="703262"/>
          </a:xfrm>
          <a:prstGeom prst="rect">
            <a:avLst/>
          </a:prstGeom>
        </p:spPr>
      </p:pic>
    </p:spTree>
    <p:extLst>
      <p:ext uri="{BB962C8B-B14F-4D97-AF65-F5344CB8AC3E}">
        <p14:creationId xmlns:p14="http://schemas.microsoft.com/office/powerpoint/2010/main" val="2489202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Helsides bilde_blå">
    <p:bg>
      <p:bgPr>
        <a:solidFill>
          <a:schemeClr val="bg1"/>
        </a:solidFill>
        <a:effectLst/>
      </p:bgPr>
    </p:bg>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A82B36E1-4235-6D49-9A10-E7F3BFDEC439}"/>
              </a:ext>
            </a:extLst>
          </p:cNvPr>
          <p:cNvSpPr/>
          <p:nvPr userDrawn="1"/>
        </p:nvSpPr>
        <p:spPr>
          <a:xfrm>
            <a:off x="0" y="6224588"/>
            <a:ext cx="12192000" cy="633412"/>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2" name="Plassholder for dato 1">
            <a:extLst>
              <a:ext uri="{FF2B5EF4-FFF2-40B4-BE49-F238E27FC236}">
                <a16:creationId xmlns:a16="http://schemas.microsoft.com/office/drawing/2014/main" id="{46CE835C-2840-C647-9F67-0B54D3B61D19}"/>
              </a:ext>
            </a:extLst>
          </p:cNvPr>
          <p:cNvSpPr>
            <a:spLocks noGrp="1"/>
          </p:cNvSpPr>
          <p:nvPr>
            <p:ph type="dt" sz="half" idx="10"/>
          </p:nvPr>
        </p:nvSpPr>
        <p:spPr/>
        <p:txBody>
          <a:bodyPr/>
          <a:lstStyle>
            <a:lvl1pPr>
              <a:defRPr>
                <a:solidFill>
                  <a:schemeClr val="accent1"/>
                </a:solidFill>
              </a:defRPr>
            </a:lvl1pPr>
          </a:lstStyle>
          <a:p>
            <a:fld id="{52A379EE-C819-1742-AC81-DEC82206E5B5}" type="datetime1">
              <a:rPr lang="nb-NO" smtClean="0"/>
              <a:t>08.06.2021</a:t>
            </a:fld>
            <a:endParaRPr lang="nb-NO" dirty="0"/>
          </a:p>
        </p:txBody>
      </p:sp>
      <p:sp>
        <p:nvSpPr>
          <p:cNvPr id="3" name="Plassholder for bunntekst 2">
            <a:extLst>
              <a:ext uri="{FF2B5EF4-FFF2-40B4-BE49-F238E27FC236}">
                <a16:creationId xmlns:a16="http://schemas.microsoft.com/office/drawing/2014/main" id="{AB68842A-14E7-ED47-ADEE-541D33AE0FAF}"/>
              </a:ext>
            </a:extLst>
          </p:cNvPr>
          <p:cNvSpPr>
            <a:spLocks noGrp="1"/>
          </p:cNvSpPr>
          <p:nvPr>
            <p:ph type="ftr" sz="quarter" idx="11"/>
          </p:nvPr>
        </p:nvSpPr>
        <p:spPr/>
        <p:txBody>
          <a:bodyPr/>
          <a:lstStyle>
            <a:lvl1pPr>
              <a:defRPr>
                <a:solidFill>
                  <a:schemeClr val="accent1"/>
                </a:solidFill>
              </a:defRPr>
            </a:lvl1pPr>
          </a:lstStyle>
          <a:p>
            <a:endParaRPr lang="nb-NO" dirty="0"/>
          </a:p>
        </p:txBody>
      </p:sp>
      <p:sp>
        <p:nvSpPr>
          <p:cNvPr id="4" name="Plassholder for lysbildenummer 3">
            <a:extLst>
              <a:ext uri="{FF2B5EF4-FFF2-40B4-BE49-F238E27FC236}">
                <a16:creationId xmlns:a16="http://schemas.microsoft.com/office/drawing/2014/main" id="{6A26F982-5EFC-204C-89BC-D39A97C0FBD0}"/>
              </a:ext>
            </a:extLst>
          </p:cNvPr>
          <p:cNvSpPr>
            <a:spLocks noGrp="1"/>
          </p:cNvSpPr>
          <p:nvPr>
            <p:ph type="sldNum" sz="quarter" idx="12"/>
          </p:nvPr>
        </p:nvSpPr>
        <p:spPr/>
        <p:txBody>
          <a:bodyPr/>
          <a:lstStyle>
            <a:lvl1pPr>
              <a:defRPr>
                <a:solidFill>
                  <a:schemeClr val="accent1"/>
                </a:solidFill>
              </a:defRPr>
            </a:lvl1pPr>
          </a:lstStyle>
          <a:p>
            <a:fld id="{FC5C7D9A-D8CE-5040-B63F-E70A4C227CF6}" type="slidenum">
              <a:rPr lang="nb-NO" smtClean="0"/>
              <a:pPr/>
              <a:t>‹#›</a:t>
            </a:fld>
            <a:endParaRPr lang="nb-NO" dirty="0"/>
          </a:p>
        </p:txBody>
      </p:sp>
      <p:sp>
        <p:nvSpPr>
          <p:cNvPr id="12" name="Plassholder for bilde 11">
            <a:extLst>
              <a:ext uri="{FF2B5EF4-FFF2-40B4-BE49-F238E27FC236}">
                <a16:creationId xmlns:a16="http://schemas.microsoft.com/office/drawing/2014/main" id="{BDF5C07F-1198-B143-8A2F-B7555E20D79A}"/>
              </a:ext>
            </a:extLst>
          </p:cNvPr>
          <p:cNvSpPr>
            <a:spLocks noGrp="1"/>
          </p:cNvSpPr>
          <p:nvPr>
            <p:ph type="pic" sz="quarter" idx="13"/>
          </p:nvPr>
        </p:nvSpPr>
        <p:spPr>
          <a:xfrm>
            <a:off x="0" y="0"/>
            <a:ext cx="12192000" cy="6224588"/>
          </a:xfrm>
          <a:prstGeom prst="rect">
            <a:avLst/>
          </a:prstGeom>
        </p:spPr>
        <p:txBody>
          <a:bodyPr anchor="ctr"/>
          <a:lstStyle>
            <a:lvl1pPr marL="0" indent="0" algn="ctr">
              <a:buNone/>
              <a:defRPr/>
            </a:lvl1pPr>
          </a:lstStyle>
          <a:p>
            <a:r>
              <a:rPr lang="en-GB"/>
              <a:t>Click icon to add picture</a:t>
            </a:r>
            <a:endParaRPr lang="nb-NO" dirty="0"/>
          </a:p>
        </p:txBody>
      </p:sp>
    </p:spTree>
    <p:extLst>
      <p:ext uri="{BB962C8B-B14F-4D97-AF65-F5344CB8AC3E}">
        <p14:creationId xmlns:p14="http://schemas.microsoft.com/office/powerpoint/2010/main" val="1964999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 innholdsdeler_hvit">
    <p:bg>
      <p:bgPr>
        <a:solidFill>
          <a:schemeClr val="bg1"/>
        </a:solidFill>
        <a:effectLst/>
      </p:bgPr>
    </p:bg>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E7A48DFC-E578-0D4D-8184-8652C7B4D000}"/>
              </a:ext>
            </a:extLst>
          </p:cNvPr>
          <p:cNvSpPr>
            <a:spLocks noGrp="1"/>
          </p:cNvSpPr>
          <p:nvPr>
            <p:ph sz="half" idx="1"/>
          </p:nvPr>
        </p:nvSpPr>
        <p:spPr>
          <a:xfrm>
            <a:off x="838200" y="1825625"/>
            <a:ext cx="5181600" cy="4237038"/>
          </a:xfrm>
          <a:prstGeom prst="rect">
            <a:avLst/>
          </a:prstGeom>
        </p:spPr>
        <p:txBody>
          <a:bodyPr>
            <a:noAutofit/>
          </a:bodyPr>
          <a:lstStyle>
            <a:lvl1pPr>
              <a:defRPr>
                <a:solidFill>
                  <a:schemeClr val="tx2"/>
                </a:solidFill>
              </a:defRPr>
            </a:lvl1pPr>
            <a:lvl3pPr marL="447675" indent="-222250">
              <a:buFont typeface="Arial" panose="020B0604020202020204" pitchFamily="34" charset="0"/>
              <a:buChar char="•"/>
              <a:tabLst/>
              <a:defRPr>
                <a:solidFill>
                  <a:schemeClr val="tx2"/>
                </a:solidFill>
              </a:defRPr>
            </a:lvl3pPr>
            <a:lvl4pPr>
              <a:defRPr>
                <a:solidFill>
                  <a:schemeClr val="tx2"/>
                </a:solidFill>
              </a:defRPr>
            </a:lvl4pPr>
            <a:lvl5pPr>
              <a:defRPr>
                <a:solidFill>
                  <a:schemeClr val="tx2"/>
                </a:solidFill>
              </a:defRPr>
            </a:lvl5pPr>
            <a:lvl7pPr>
              <a:defRPr>
                <a:solidFill>
                  <a:schemeClr val="tx2"/>
                </a:solidFill>
              </a:defRPr>
            </a:lvl7pPr>
          </a:lstStyle>
          <a:p>
            <a:pPr lvl="0"/>
            <a:r>
              <a:rPr lang="en-GB"/>
              <a:t>Click to edit Master text styles</a:t>
            </a:r>
          </a:p>
        </p:txBody>
      </p:sp>
      <p:sp>
        <p:nvSpPr>
          <p:cNvPr id="4" name="Plassholder for innhold 3">
            <a:extLst>
              <a:ext uri="{FF2B5EF4-FFF2-40B4-BE49-F238E27FC236}">
                <a16:creationId xmlns:a16="http://schemas.microsoft.com/office/drawing/2014/main" id="{0DA15D50-4A57-9048-B9E8-0775D6F3E07F}"/>
              </a:ext>
            </a:extLst>
          </p:cNvPr>
          <p:cNvSpPr>
            <a:spLocks noGrp="1"/>
          </p:cNvSpPr>
          <p:nvPr>
            <p:ph sz="half" idx="2"/>
          </p:nvPr>
        </p:nvSpPr>
        <p:spPr>
          <a:xfrm>
            <a:off x="6447348" y="1825625"/>
            <a:ext cx="5181600" cy="4237038"/>
          </a:xfrm>
          <a:prstGeom prst="rect">
            <a:avLst/>
          </a:prstGeom>
        </p:spPr>
        <p:txBody>
          <a:bodyPr/>
          <a:lstStyle>
            <a:lvl1pPr>
              <a:defRPr>
                <a:solidFill>
                  <a:schemeClr val="tx2"/>
                </a:solidFill>
              </a:defRPr>
            </a:lvl1pPr>
            <a:lvl3pPr marL="447675" indent="-222250">
              <a:buFont typeface="Arial" panose="020B0604020202020204" pitchFamily="34" charset="0"/>
              <a:buChar char="•"/>
              <a:tabLst/>
              <a:defRPr>
                <a:solidFill>
                  <a:schemeClr val="tx2"/>
                </a:solidFill>
              </a:defRPr>
            </a:lvl3pPr>
            <a:lvl4pPr>
              <a:defRPr>
                <a:solidFill>
                  <a:schemeClr val="tx2"/>
                </a:solidFill>
              </a:defRPr>
            </a:lvl4pPr>
            <a:lvl5pPr>
              <a:defRPr>
                <a:solidFill>
                  <a:schemeClr val="tx2"/>
                </a:solidFill>
              </a:defRPr>
            </a:lvl5pPr>
            <a:lvl7pPr>
              <a:defRPr>
                <a:solidFill>
                  <a:schemeClr val="tx2"/>
                </a:solidFill>
              </a:defRPr>
            </a:lvl7pPr>
          </a:lstStyle>
          <a:p>
            <a:pPr lvl="0"/>
            <a:r>
              <a:rPr lang="en-GB"/>
              <a:t>Click to edit Master text styles</a:t>
            </a:r>
          </a:p>
        </p:txBody>
      </p:sp>
      <p:sp>
        <p:nvSpPr>
          <p:cNvPr id="5" name="Plassholder for dato 4">
            <a:extLst>
              <a:ext uri="{FF2B5EF4-FFF2-40B4-BE49-F238E27FC236}">
                <a16:creationId xmlns:a16="http://schemas.microsoft.com/office/drawing/2014/main" id="{40A9051C-A3FC-AA4A-9E6F-28ABF096F028}"/>
              </a:ext>
            </a:extLst>
          </p:cNvPr>
          <p:cNvSpPr>
            <a:spLocks noGrp="1"/>
          </p:cNvSpPr>
          <p:nvPr>
            <p:ph type="dt" sz="half" idx="10"/>
          </p:nvPr>
        </p:nvSpPr>
        <p:spPr/>
        <p:txBody>
          <a:bodyPr/>
          <a:lstStyle/>
          <a:p>
            <a:fld id="{FC41AB38-B443-E04F-95E4-01656DED1C64}" type="datetime1">
              <a:rPr lang="nb-NO" smtClean="0"/>
              <a:t>08.06.2021</a:t>
            </a:fld>
            <a:endParaRPr lang="nb-NO" dirty="0"/>
          </a:p>
        </p:txBody>
      </p:sp>
      <p:sp>
        <p:nvSpPr>
          <p:cNvPr id="6" name="Plassholder for bunntekst 5">
            <a:extLst>
              <a:ext uri="{FF2B5EF4-FFF2-40B4-BE49-F238E27FC236}">
                <a16:creationId xmlns:a16="http://schemas.microsoft.com/office/drawing/2014/main" id="{3A7BA961-1E85-C04D-A041-02817A24547C}"/>
              </a:ext>
            </a:extLst>
          </p:cNvPr>
          <p:cNvSpPr>
            <a:spLocks noGrp="1"/>
          </p:cNvSpPr>
          <p:nvPr>
            <p:ph type="ftr" sz="quarter" idx="11"/>
          </p:nvPr>
        </p:nvSpPr>
        <p:spPr/>
        <p:txBody>
          <a:bodyPr/>
          <a:lstStyle/>
          <a:p>
            <a:endParaRPr lang="nb-NO" dirty="0"/>
          </a:p>
        </p:txBody>
      </p:sp>
      <p:sp>
        <p:nvSpPr>
          <p:cNvPr id="7" name="Plassholder for lysbildenummer 6">
            <a:extLst>
              <a:ext uri="{FF2B5EF4-FFF2-40B4-BE49-F238E27FC236}">
                <a16:creationId xmlns:a16="http://schemas.microsoft.com/office/drawing/2014/main" id="{3BB20A7F-3D1A-DE4F-8E58-5A75E8CD6522}"/>
              </a:ext>
            </a:extLst>
          </p:cNvPr>
          <p:cNvSpPr>
            <a:spLocks noGrp="1"/>
          </p:cNvSpPr>
          <p:nvPr>
            <p:ph type="sldNum" sz="quarter" idx="12"/>
          </p:nvPr>
        </p:nvSpPr>
        <p:spPr/>
        <p:txBody>
          <a:bodyPr/>
          <a:lstStyle/>
          <a:p>
            <a:fld id="{FC5C7D9A-D8CE-5040-B63F-E70A4C227CF6}" type="slidenum">
              <a:rPr lang="nb-NO" smtClean="0"/>
              <a:t>‹#›</a:t>
            </a:fld>
            <a:endParaRPr lang="nb-NO" dirty="0"/>
          </a:p>
        </p:txBody>
      </p:sp>
      <p:sp>
        <p:nvSpPr>
          <p:cNvPr id="8" name="Plassholder for tittel 1">
            <a:extLst>
              <a:ext uri="{FF2B5EF4-FFF2-40B4-BE49-F238E27FC236}">
                <a16:creationId xmlns:a16="http://schemas.microsoft.com/office/drawing/2014/main" id="{83FF31FC-47BE-4C48-A63F-E30205F57A9D}"/>
              </a:ext>
            </a:extLst>
          </p:cNvPr>
          <p:cNvSpPr>
            <a:spLocks noGrp="1"/>
          </p:cNvSpPr>
          <p:nvPr>
            <p:ph type="title"/>
          </p:nvPr>
        </p:nvSpPr>
        <p:spPr>
          <a:xfrm>
            <a:off x="838200" y="365125"/>
            <a:ext cx="8106295" cy="760162"/>
          </a:xfrm>
          <a:prstGeom prst="rect">
            <a:avLst/>
          </a:prstGeom>
        </p:spPr>
        <p:txBody>
          <a:bodyPr vert="horz" lIns="0" tIns="0" rIns="0" bIns="0" rtlCol="0" anchor="ctr">
            <a:noAutofit/>
          </a:bodyPr>
          <a:lstStyle/>
          <a:p>
            <a:r>
              <a:rPr lang="nb-NO" dirty="0"/>
              <a:t>Klikk for å redigere tittelstil</a:t>
            </a:r>
          </a:p>
        </p:txBody>
      </p:sp>
    </p:spTree>
    <p:extLst>
      <p:ext uri="{BB962C8B-B14F-4D97-AF65-F5344CB8AC3E}">
        <p14:creationId xmlns:p14="http://schemas.microsoft.com/office/powerpoint/2010/main" val="1615817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o helsides bilder_blå">
    <p:bg>
      <p:bgPr>
        <a:solidFill>
          <a:schemeClr val="bg1"/>
        </a:solidFill>
        <a:effectLst/>
      </p:bgPr>
    </p:bg>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A82B36E1-4235-6D49-9A10-E7F3BFDEC439}"/>
              </a:ext>
            </a:extLst>
          </p:cNvPr>
          <p:cNvSpPr/>
          <p:nvPr userDrawn="1"/>
        </p:nvSpPr>
        <p:spPr>
          <a:xfrm>
            <a:off x="0" y="6224588"/>
            <a:ext cx="12192000" cy="633412"/>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2" name="Plassholder for dato 1">
            <a:extLst>
              <a:ext uri="{FF2B5EF4-FFF2-40B4-BE49-F238E27FC236}">
                <a16:creationId xmlns:a16="http://schemas.microsoft.com/office/drawing/2014/main" id="{46CE835C-2840-C647-9F67-0B54D3B61D19}"/>
              </a:ext>
            </a:extLst>
          </p:cNvPr>
          <p:cNvSpPr>
            <a:spLocks noGrp="1"/>
          </p:cNvSpPr>
          <p:nvPr>
            <p:ph type="dt" sz="half" idx="10"/>
          </p:nvPr>
        </p:nvSpPr>
        <p:spPr/>
        <p:txBody>
          <a:bodyPr/>
          <a:lstStyle>
            <a:lvl1pPr>
              <a:defRPr>
                <a:solidFill>
                  <a:schemeClr val="accent1"/>
                </a:solidFill>
              </a:defRPr>
            </a:lvl1pPr>
          </a:lstStyle>
          <a:p>
            <a:fld id="{1A1EBD55-07CF-8240-A366-680CB1B146D7}" type="datetime1">
              <a:rPr lang="nb-NO" smtClean="0"/>
              <a:t>08.06.2021</a:t>
            </a:fld>
            <a:endParaRPr lang="nb-NO" dirty="0"/>
          </a:p>
        </p:txBody>
      </p:sp>
      <p:sp>
        <p:nvSpPr>
          <p:cNvPr id="3" name="Plassholder for bunntekst 2">
            <a:extLst>
              <a:ext uri="{FF2B5EF4-FFF2-40B4-BE49-F238E27FC236}">
                <a16:creationId xmlns:a16="http://schemas.microsoft.com/office/drawing/2014/main" id="{AB68842A-14E7-ED47-ADEE-541D33AE0FAF}"/>
              </a:ext>
            </a:extLst>
          </p:cNvPr>
          <p:cNvSpPr>
            <a:spLocks noGrp="1"/>
          </p:cNvSpPr>
          <p:nvPr>
            <p:ph type="ftr" sz="quarter" idx="11"/>
          </p:nvPr>
        </p:nvSpPr>
        <p:spPr/>
        <p:txBody>
          <a:bodyPr/>
          <a:lstStyle>
            <a:lvl1pPr>
              <a:defRPr>
                <a:solidFill>
                  <a:schemeClr val="accent1"/>
                </a:solidFill>
              </a:defRPr>
            </a:lvl1pPr>
          </a:lstStyle>
          <a:p>
            <a:endParaRPr lang="nb-NO" dirty="0"/>
          </a:p>
        </p:txBody>
      </p:sp>
      <p:sp>
        <p:nvSpPr>
          <p:cNvPr id="4" name="Plassholder for lysbildenummer 3">
            <a:extLst>
              <a:ext uri="{FF2B5EF4-FFF2-40B4-BE49-F238E27FC236}">
                <a16:creationId xmlns:a16="http://schemas.microsoft.com/office/drawing/2014/main" id="{6A26F982-5EFC-204C-89BC-D39A97C0FBD0}"/>
              </a:ext>
            </a:extLst>
          </p:cNvPr>
          <p:cNvSpPr>
            <a:spLocks noGrp="1"/>
          </p:cNvSpPr>
          <p:nvPr>
            <p:ph type="sldNum" sz="quarter" idx="12"/>
          </p:nvPr>
        </p:nvSpPr>
        <p:spPr/>
        <p:txBody>
          <a:bodyPr/>
          <a:lstStyle>
            <a:lvl1pPr>
              <a:defRPr>
                <a:solidFill>
                  <a:schemeClr val="accent1"/>
                </a:solidFill>
              </a:defRPr>
            </a:lvl1pPr>
          </a:lstStyle>
          <a:p>
            <a:fld id="{FC5C7D9A-D8CE-5040-B63F-E70A4C227CF6}" type="slidenum">
              <a:rPr lang="nb-NO" smtClean="0"/>
              <a:pPr/>
              <a:t>‹#›</a:t>
            </a:fld>
            <a:endParaRPr lang="nb-NO" dirty="0"/>
          </a:p>
        </p:txBody>
      </p:sp>
      <p:sp>
        <p:nvSpPr>
          <p:cNvPr id="12" name="Plassholder for bilde 11">
            <a:extLst>
              <a:ext uri="{FF2B5EF4-FFF2-40B4-BE49-F238E27FC236}">
                <a16:creationId xmlns:a16="http://schemas.microsoft.com/office/drawing/2014/main" id="{BDF5C07F-1198-B143-8A2F-B7555E20D79A}"/>
              </a:ext>
            </a:extLst>
          </p:cNvPr>
          <p:cNvSpPr>
            <a:spLocks noGrp="1"/>
          </p:cNvSpPr>
          <p:nvPr>
            <p:ph type="pic" sz="quarter" idx="13"/>
          </p:nvPr>
        </p:nvSpPr>
        <p:spPr>
          <a:xfrm>
            <a:off x="0" y="0"/>
            <a:ext cx="6240463" cy="6224588"/>
          </a:xfrm>
          <a:prstGeom prst="rect">
            <a:avLst/>
          </a:prstGeom>
        </p:spPr>
        <p:txBody>
          <a:bodyPr anchor="ctr"/>
          <a:lstStyle>
            <a:lvl1pPr marL="0" indent="0" algn="ctr">
              <a:buNone/>
              <a:defRPr/>
            </a:lvl1pPr>
          </a:lstStyle>
          <a:p>
            <a:r>
              <a:rPr lang="en-GB"/>
              <a:t>Click icon to add picture</a:t>
            </a:r>
            <a:endParaRPr lang="nb-NO" dirty="0"/>
          </a:p>
        </p:txBody>
      </p:sp>
      <p:sp>
        <p:nvSpPr>
          <p:cNvPr id="7" name="Plassholder for bilde 11">
            <a:extLst>
              <a:ext uri="{FF2B5EF4-FFF2-40B4-BE49-F238E27FC236}">
                <a16:creationId xmlns:a16="http://schemas.microsoft.com/office/drawing/2014/main" id="{A4B747D4-F29A-924C-856C-712153B4AF1E}"/>
              </a:ext>
            </a:extLst>
          </p:cNvPr>
          <p:cNvSpPr>
            <a:spLocks noGrp="1"/>
          </p:cNvSpPr>
          <p:nvPr>
            <p:ph type="pic" sz="quarter" idx="14"/>
          </p:nvPr>
        </p:nvSpPr>
        <p:spPr>
          <a:xfrm>
            <a:off x="6244889" y="0"/>
            <a:ext cx="5947112" cy="6224588"/>
          </a:xfrm>
          <a:prstGeom prst="rect">
            <a:avLst/>
          </a:prstGeom>
        </p:spPr>
        <p:txBody>
          <a:bodyPr anchor="ctr"/>
          <a:lstStyle>
            <a:lvl1pPr marL="0" indent="0" algn="ctr">
              <a:buNone/>
              <a:defRPr/>
            </a:lvl1pPr>
          </a:lstStyle>
          <a:p>
            <a:r>
              <a:rPr lang="en-GB"/>
              <a:t>Click icon to add picture</a:t>
            </a:r>
            <a:endParaRPr lang="nb-NO" dirty="0"/>
          </a:p>
        </p:txBody>
      </p:sp>
    </p:spTree>
    <p:extLst>
      <p:ext uri="{BB962C8B-B14F-4D97-AF65-F5344CB8AC3E}">
        <p14:creationId xmlns:p14="http://schemas.microsoft.com/office/powerpoint/2010/main" val="3736839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Fire helsides bilder_blå">
    <p:bg>
      <p:bgPr>
        <a:solidFill>
          <a:schemeClr val="bg1"/>
        </a:solidFill>
        <a:effectLst/>
      </p:bgPr>
    </p:bg>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A82B36E1-4235-6D49-9A10-E7F3BFDEC439}"/>
              </a:ext>
            </a:extLst>
          </p:cNvPr>
          <p:cNvSpPr/>
          <p:nvPr userDrawn="1"/>
        </p:nvSpPr>
        <p:spPr>
          <a:xfrm>
            <a:off x="0" y="6227763"/>
            <a:ext cx="12192000" cy="630237"/>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2" name="Plassholder for dato 1">
            <a:extLst>
              <a:ext uri="{FF2B5EF4-FFF2-40B4-BE49-F238E27FC236}">
                <a16:creationId xmlns:a16="http://schemas.microsoft.com/office/drawing/2014/main" id="{46CE835C-2840-C647-9F67-0B54D3B61D19}"/>
              </a:ext>
            </a:extLst>
          </p:cNvPr>
          <p:cNvSpPr>
            <a:spLocks noGrp="1"/>
          </p:cNvSpPr>
          <p:nvPr>
            <p:ph type="dt" sz="half" idx="10"/>
          </p:nvPr>
        </p:nvSpPr>
        <p:spPr/>
        <p:txBody>
          <a:bodyPr/>
          <a:lstStyle>
            <a:lvl1pPr>
              <a:defRPr>
                <a:solidFill>
                  <a:schemeClr val="accent1"/>
                </a:solidFill>
              </a:defRPr>
            </a:lvl1pPr>
          </a:lstStyle>
          <a:p>
            <a:fld id="{2B96A40A-6797-D146-AA61-0E8D1C0B8C93}" type="datetime1">
              <a:rPr lang="nb-NO" smtClean="0"/>
              <a:t>08.06.2021</a:t>
            </a:fld>
            <a:endParaRPr lang="nb-NO" dirty="0"/>
          </a:p>
        </p:txBody>
      </p:sp>
      <p:sp>
        <p:nvSpPr>
          <p:cNvPr id="3" name="Plassholder for bunntekst 2">
            <a:extLst>
              <a:ext uri="{FF2B5EF4-FFF2-40B4-BE49-F238E27FC236}">
                <a16:creationId xmlns:a16="http://schemas.microsoft.com/office/drawing/2014/main" id="{AB68842A-14E7-ED47-ADEE-541D33AE0FAF}"/>
              </a:ext>
            </a:extLst>
          </p:cNvPr>
          <p:cNvSpPr>
            <a:spLocks noGrp="1"/>
          </p:cNvSpPr>
          <p:nvPr>
            <p:ph type="ftr" sz="quarter" idx="11"/>
          </p:nvPr>
        </p:nvSpPr>
        <p:spPr/>
        <p:txBody>
          <a:bodyPr/>
          <a:lstStyle>
            <a:lvl1pPr>
              <a:defRPr>
                <a:solidFill>
                  <a:schemeClr val="accent1"/>
                </a:solidFill>
              </a:defRPr>
            </a:lvl1pPr>
          </a:lstStyle>
          <a:p>
            <a:endParaRPr lang="nb-NO" dirty="0"/>
          </a:p>
        </p:txBody>
      </p:sp>
      <p:sp>
        <p:nvSpPr>
          <p:cNvPr id="4" name="Plassholder for lysbildenummer 3">
            <a:extLst>
              <a:ext uri="{FF2B5EF4-FFF2-40B4-BE49-F238E27FC236}">
                <a16:creationId xmlns:a16="http://schemas.microsoft.com/office/drawing/2014/main" id="{6A26F982-5EFC-204C-89BC-D39A97C0FBD0}"/>
              </a:ext>
            </a:extLst>
          </p:cNvPr>
          <p:cNvSpPr>
            <a:spLocks noGrp="1"/>
          </p:cNvSpPr>
          <p:nvPr>
            <p:ph type="sldNum" sz="quarter" idx="12"/>
          </p:nvPr>
        </p:nvSpPr>
        <p:spPr/>
        <p:txBody>
          <a:bodyPr/>
          <a:lstStyle>
            <a:lvl1pPr>
              <a:defRPr>
                <a:solidFill>
                  <a:schemeClr val="accent1"/>
                </a:solidFill>
              </a:defRPr>
            </a:lvl1pPr>
          </a:lstStyle>
          <a:p>
            <a:fld id="{FC5C7D9A-D8CE-5040-B63F-E70A4C227CF6}" type="slidenum">
              <a:rPr lang="nb-NO" smtClean="0"/>
              <a:pPr/>
              <a:t>‹#›</a:t>
            </a:fld>
            <a:endParaRPr lang="nb-NO" dirty="0"/>
          </a:p>
        </p:txBody>
      </p:sp>
      <p:sp>
        <p:nvSpPr>
          <p:cNvPr id="12" name="Plassholder for bilde 11">
            <a:extLst>
              <a:ext uri="{FF2B5EF4-FFF2-40B4-BE49-F238E27FC236}">
                <a16:creationId xmlns:a16="http://schemas.microsoft.com/office/drawing/2014/main" id="{BDF5C07F-1198-B143-8A2F-B7555E20D79A}"/>
              </a:ext>
            </a:extLst>
          </p:cNvPr>
          <p:cNvSpPr>
            <a:spLocks noGrp="1"/>
          </p:cNvSpPr>
          <p:nvPr>
            <p:ph type="pic" sz="quarter" idx="13"/>
          </p:nvPr>
        </p:nvSpPr>
        <p:spPr>
          <a:xfrm>
            <a:off x="0" y="0"/>
            <a:ext cx="3109803" cy="6227763"/>
          </a:xfrm>
          <a:prstGeom prst="rect">
            <a:avLst/>
          </a:prstGeom>
        </p:spPr>
        <p:txBody>
          <a:bodyPr anchor="ctr">
            <a:normAutofit/>
          </a:bodyPr>
          <a:lstStyle>
            <a:lvl1pPr marL="0" indent="0" algn="ctr">
              <a:buNone/>
              <a:defRPr sz="1200"/>
            </a:lvl1pPr>
          </a:lstStyle>
          <a:p>
            <a:r>
              <a:rPr lang="en-GB"/>
              <a:t>Click icon to add picture</a:t>
            </a:r>
            <a:endParaRPr lang="nb-NO" dirty="0"/>
          </a:p>
        </p:txBody>
      </p:sp>
      <p:sp>
        <p:nvSpPr>
          <p:cNvPr id="7" name="Plassholder for bilde 11">
            <a:extLst>
              <a:ext uri="{FF2B5EF4-FFF2-40B4-BE49-F238E27FC236}">
                <a16:creationId xmlns:a16="http://schemas.microsoft.com/office/drawing/2014/main" id="{A4B747D4-F29A-924C-856C-712153B4AF1E}"/>
              </a:ext>
            </a:extLst>
          </p:cNvPr>
          <p:cNvSpPr>
            <a:spLocks noGrp="1"/>
          </p:cNvSpPr>
          <p:nvPr>
            <p:ph type="pic" sz="quarter" idx="14"/>
          </p:nvPr>
        </p:nvSpPr>
        <p:spPr>
          <a:xfrm>
            <a:off x="9230383" y="0"/>
            <a:ext cx="2961618" cy="6227763"/>
          </a:xfrm>
          <a:prstGeom prst="rect">
            <a:avLst/>
          </a:prstGeom>
        </p:spPr>
        <p:txBody>
          <a:bodyPr anchor="ctr">
            <a:normAutofit/>
          </a:bodyPr>
          <a:lstStyle>
            <a:lvl1pPr marL="0" indent="0" algn="ctr">
              <a:buNone/>
              <a:defRPr sz="1200"/>
            </a:lvl1pPr>
          </a:lstStyle>
          <a:p>
            <a:r>
              <a:rPr lang="en-GB"/>
              <a:t>Click icon to add picture</a:t>
            </a:r>
            <a:endParaRPr lang="nb-NO" dirty="0"/>
          </a:p>
        </p:txBody>
      </p:sp>
      <p:sp>
        <p:nvSpPr>
          <p:cNvPr id="8" name="Plassholder for bilde 11">
            <a:extLst>
              <a:ext uri="{FF2B5EF4-FFF2-40B4-BE49-F238E27FC236}">
                <a16:creationId xmlns:a16="http://schemas.microsoft.com/office/drawing/2014/main" id="{C3D279A8-BDEE-F647-AC2E-67447B2CD3B6}"/>
              </a:ext>
            </a:extLst>
          </p:cNvPr>
          <p:cNvSpPr>
            <a:spLocks noGrp="1"/>
          </p:cNvSpPr>
          <p:nvPr>
            <p:ph type="pic" sz="quarter" idx="15"/>
          </p:nvPr>
        </p:nvSpPr>
        <p:spPr>
          <a:xfrm>
            <a:off x="3126658" y="0"/>
            <a:ext cx="3109803" cy="6227763"/>
          </a:xfrm>
          <a:prstGeom prst="rect">
            <a:avLst/>
          </a:prstGeom>
        </p:spPr>
        <p:txBody>
          <a:bodyPr anchor="ctr">
            <a:normAutofit/>
          </a:bodyPr>
          <a:lstStyle>
            <a:lvl1pPr marL="0" indent="0" algn="ctr">
              <a:buNone/>
              <a:defRPr sz="1200"/>
            </a:lvl1pPr>
          </a:lstStyle>
          <a:p>
            <a:r>
              <a:rPr lang="en-GB"/>
              <a:t>Click icon to add picture</a:t>
            </a:r>
            <a:endParaRPr lang="nb-NO" dirty="0"/>
          </a:p>
        </p:txBody>
      </p:sp>
      <p:sp>
        <p:nvSpPr>
          <p:cNvPr id="9" name="Plassholder for bilde 11">
            <a:extLst>
              <a:ext uri="{FF2B5EF4-FFF2-40B4-BE49-F238E27FC236}">
                <a16:creationId xmlns:a16="http://schemas.microsoft.com/office/drawing/2014/main" id="{852611AA-2DA9-A442-B5CF-13219C8177E0}"/>
              </a:ext>
            </a:extLst>
          </p:cNvPr>
          <p:cNvSpPr>
            <a:spLocks noGrp="1"/>
          </p:cNvSpPr>
          <p:nvPr>
            <p:ph type="pic" sz="quarter" idx="16"/>
          </p:nvPr>
        </p:nvSpPr>
        <p:spPr>
          <a:xfrm>
            <a:off x="6249102" y="0"/>
            <a:ext cx="2968639" cy="6227763"/>
          </a:xfrm>
          <a:prstGeom prst="rect">
            <a:avLst/>
          </a:prstGeom>
        </p:spPr>
        <p:txBody>
          <a:bodyPr anchor="ctr">
            <a:normAutofit/>
          </a:bodyPr>
          <a:lstStyle>
            <a:lvl1pPr marL="0" indent="0" algn="ctr">
              <a:buNone/>
              <a:defRPr sz="1200"/>
            </a:lvl1pPr>
          </a:lstStyle>
          <a:p>
            <a:r>
              <a:rPr lang="en-GB"/>
              <a:t>Click icon to add picture</a:t>
            </a:r>
            <a:endParaRPr lang="nb-NO" dirty="0"/>
          </a:p>
        </p:txBody>
      </p:sp>
    </p:spTree>
    <p:extLst>
      <p:ext uri="{BB962C8B-B14F-4D97-AF65-F5344CB8AC3E}">
        <p14:creationId xmlns:p14="http://schemas.microsoft.com/office/powerpoint/2010/main" val="1529481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Helsides bilde_hvit">
    <p:bg>
      <p:bgPr>
        <a:solidFill>
          <a:schemeClr val="bg1"/>
        </a:solidFill>
        <a:effectLst/>
      </p:bgPr>
    </p:bg>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46CE835C-2840-C647-9F67-0B54D3B61D19}"/>
              </a:ext>
            </a:extLst>
          </p:cNvPr>
          <p:cNvSpPr>
            <a:spLocks noGrp="1"/>
          </p:cNvSpPr>
          <p:nvPr>
            <p:ph type="dt" sz="half" idx="10"/>
          </p:nvPr>
        </p:nvSpPr>
        <p:spPr/>
        <p:txBody>
          <a:bodyPr/>
          <a:lstStyle>
            <a:lvl1pPr>
              <a:defRPr>
                <a:solidFill>
                  <a:schemeClr val="accent1"/>
                </a:solidFill>
              </a:defRPr>
            </a:lvl1pPr>
          </a:lstStyle>
          <a:p>
            <a:fld id="{0E030AC4-E33F-2C42-B228-3EEF51A59FE5}" type="datetime1">
              <a:rPr lang="nb-NO" smtClean="0"/>
              <a:t>08.06.2021</a:t>
            </a:fld>
            <a:endParaRPr lang="nb-NO" dirty="0"/>
          </a:p>
        </p:txBody>
      </p:sp>
      <p:sp>
        <p:nvSpPr>
          <p:cNvPr id="3" name="Plassholder for bunntekst 2">
            <a:extLst>
              <a:ext uri="{FF2B5EF4-FFF2-40B4-BE49-F238E27FC236}">
                <a16:creationId xmlns:a16="http://schemas.microsoft.com/office/drawing/2014/main" id="{AB68842A-14E7-ED47-ADEE-541D33AE0FAF}"/>
              </a:ext>
            </a:extLst>
          </p:cNvPr>
          <p:cNvSpPr>
            <a:spLocks noGrp="1"/>
          </p:cNvSpPr>
          <p:nvPr>
            <p:ph type="ftr" sz="quarter" idx="11"/>
          </p:nvPr>
        </p:nvSpPr>
        <p:spPr/>
        <p:txBody>
          <a:bodyPr/>
          <a:lstStyle>
            <a:lvl1pPr>
              <a:defRPr>
                <a:solidFill>
                  <a:schemeClr val="accent1"/>
                </a:solidFill>
              </a:defRPr>
            </a:lvl1pPr>
          </a:lstStyle>
          <a:p>
            <a:endParaRPr lang="nb-NO" dirty="0"/>
          </a:p>
        </p:txBody>
      </p:sp>
      <p:sp>
        <p:nvSpPr>
          <p:cNvPr id="4" name="Plassholder for lysbildenummer 3">
            <a:extLst>
              <a:ext uri="{FF2B5EF4-FFF2-40B4-BE49-F238E27FC236}">
                <a16:creationId xmlns:a16="http://schemas.microsoft.com/office/drawing/2014/main" id="{6A26F982-5EFC-204C-89BC-D39A97C0FBD0}"/>
              </a:ext>
            </a:extLst>
          </p:cNvPr>
          <p:cNvSpPr>
            <a:spLocks noGrp="1"/>
          </p:cNvSpPr>
          <p:nvPr>
            <p:ph type="sldNum" sz="quarter" idx="12"/>
          </p:nvPr>
        </p:nvSpPr>
        <p:spPr/>
        <p:txBody>
          <a:bodyPr/>
          <a:lstStyle>
            <a:lvl1pPr>
              <a:defRPr>
                <a:solidFill>
                  <a:schemeClr val="accent1"/>
                </a:solidFill>
              </a:defRPr>
            </a:lvl1pPr>
          </a:lstStyle>
          <a:p>
            <a:fld id="{FC5C7D9A-D8CE-5040-B63F-E70A4C227CF6}" type="slidenum">
              <a:rPr lang="nb-NO" smtClean="0"/>
              <a:pPr/>
              <a:t>‹#›</a:t>
            </a:fld>
            <a:endParaRPr lang="nb-NO" dirty="0"/>
          </a:p>
        </p:txBody>
      </p:sp>
      <p:sp>
        <p:nvSpPr>
          <p:cNvPr id="12" name="Plassholder for bilde 11">
            <a:extLst>
              <a:ext uri="{FF2B5EF4-FFF2-40B4-BE49-F238E27FC236}">
                <a16:creationId xmlns:a16="http://schemas.microsoft.com/office/drawing/2014/main" id="{BDF5C07F-1198-B143-8A2F-B7555E20D79A}"/>
              </a:ext>
            </a:extLst>
          </p:cNvPr>
          <p:cNvSpPr>
            <a:spLocks noGrp="1"/>
          </p:cNvSpPr>
          <p:nvPr>
            <p:ph type="pic" sz="quarter" idx="13"/>
          </p:nvPr>
        </p:nvSpPr>
        <p:spPr>
          <a:xfrm>
            <a:off x="0" y="0"/>
            <a:ext cx="12192000" cy="6062663"/>
          </a:xfrm>
          <a:prstGeom prst="rect">
            <a:avLst/>
          </a:prstGeom>
        </p:spPr>
        <p:txBody>
          <a:bodyPr anchor="ctr"/>
          <a:lstStyle>
            <a:lvl1pPr marL="0" indent="0" algn="ctr">
              <a:buNone/>
              <a:defRPr/>
            </a:lvl1pPr>
          </a:lstStyle>
          <a:p>
            <a:r>
              <a:rPr lang="en-GB"/>
              <a:t>Click icon to add picture</a:t>
            </a:r>
            <a:endParaRPr lang="nb-NO" dirty="0"/>
          </a:p>
        </p:txBody>
      </p:sp>
    </p:spTree>
    <p:extLst>
      <p:ext uri="{BB962C8B-B14F-4D97-AF65-F5344CB8AC3E}">
        <p14:creationId xmlns:p14="http://schemas.microsoft.com/office/powerpoint/2010/main" val="1392561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Innhold og bilde_grå">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A7EC28C-AEE2-8143-B69F-5D9287E7BFC4}"/>
              </a:ext>
            </a:extLst>
          </p:cNvPr>
          <p:cNvSpPr/>
          <p:nvPr userDrawn="1"/>
        </p:nvSpPr>
        <p:spPr>
          <a:xfrm>
            <a:off x="0" y="0"/>
            <a:ext cx="12192000" cy="62334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dirty="0"/>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p>
            <a:fld id="{236F37AF-B07C-DE44-B9D1-A9BCD568ADE4}" type="datetime1">
              <a:rPr lang="nb-NO" smtClean="0"/>
              <a:t>08.06.2021</a:t>
            </a:fld>
            <a:endParaRPr lang="en-GB" dirty="0"/>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p>
            <a:endParaRPr lang="en-GB" dirty="0"/>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p>
            <a:fld id="{D6D0BE5B-82D4-7B45-B621-F2930689C3E2}" type="slidenum">
              <a:rPr lang="en-GB" smtClean="0"/>
              <a:t>‹#›</a:t>
            </a:fld>
            <a:endParaRPr lang="en-GB" dirty="0"/>
          </a:p>
        </p:txBody>
      </p:sp>
      <p:sp>
        <p:nvSpPr>
          <p:cNvPr id="13" name="Plassholder for bilde 6">
            <a:extLst>
              <a:ext uri="{FF2B5EF4-FFF2-40B4-BE49-F238E27FC236}">
                <a16:creationId xmlns:a16="http://schemas.microsoft.com/office/drawing/2014/main" id="{F1A53AD9-C38F-5346-8DBA-7CDE37C6A2E4}"/>
              </a:ext>
            </a:extLst>
          </p:cNvPr>
          <p:cNvSpPr>
            <a:spLocks noGrp="1"/>
          </p:cNvSpPr>
          <p:nvPr>
            <p:ph type="pic" sz="quarter" idx="13" hasCustomPrompt="1"/>
          </p:nvPr>
        </p:nvSpPr>
        <p:spPr>
          <a:xfrm>
            <a:off x="6450012" y="0"/>
            <a:ext cx="5741988" cy="6220580"/>
          </a:xfrm>
          <a:prstGeom prst="rect">
            <a:avLst/>
          </a:prstGeo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dirty="0"/>
              <a:t>Sett inn bilde</a:t>
            </a:r>
          </a:p>
        </p:txBody>
      </p:sp>
      <p:sp>
        <p:nvSpPr>
          <p:cNvPr id="9" name="Plassholder for innhold 2">
            <a:extLst>
              <a:ext uri="{FF2B5EF4-FFF2-40B4-BE49-F238E27FC236}">
                <a16:creationId xmlns:a16="http://schemas.microsoft.com/office/drawing/2014/main" id="{F446EDC1-5955-8F41-BF2B-B7C2DB0E1693}"/>
              </a:ext>
            </a:extLst>
          </p:cNvPr>
          <p:cNvSpPr>
            <a:spLocks noGrp="1"/>
          </p:cNvSpPr>
          <p:nvPr>
            <p:ph sz="half" idx="1"/>
          </p:nvPr>
        </p:nvSpPr>
        <p:spPr>
          <a:xfrm>
            <a:off x="838200" y="1825625"/>
            <a:ext cx="5181600" cy="4237038"/>
          </a:xfrm>
          <a:prstGeom prst="rect">
            <a:avLst/>
          </a:prstGeom>
        </p:spPr>
        <p:txBody>
          <a:bodyPr>
            <a:noAutofit/>
          </a:bodyPr>
          <a:lstStyle>
            <a:lvl1pPr>
              <a:defRPr>
                <a:solidFill>
                  <a:schemeClr val="tx2"/>
                </a:solidFill>
              </a:defRPr>
            </a:lvl1pPr>
            <a:lvl3pPr marL="447675" indent="-222250">
              <a:buFont typeface="Arial" panose="020B0604020202020204" pitchFamily="34" charset="0"/>
              <a:buChar char="•"/>
              <a:tabLst/>
              <a:defRPr>
                <a:solidFill>
                  <a:schemeClr val="tx2"/>
                </a:solidFill>
              </a:defRPr>
            </a:lvl3pPr>
            <a:lvl4pPr>
              <a:defRPr>
                <a:solidFill>
                  <a:schemeClr val="tx2"/>
                </a:solidFill>
              </a:defRPr>
            </a:lvl4pPr>
            <a:lvl5pPr>
              <a:defRPr>
                <a:solidFill>
                  <a:schemeClr val="tx2"/>
                </a:solidFill>
              </a:defRPr>
            </a:lvl5pPr>
            <a:lvl7pPr>
              <a:defRPr>
                <a:solidFill>
                  <a:schemeClr val="tx2"/>
                </a:solidFill>
              </a:defRPr>
            </a:lvl7pPr>
          </a:lstStyle>
          <a:p>
            <a:pPr lvl="0"/>
            <a:r>
              <a:rPr lang="en-GB"/>
              <a:t>Click to edit Master text styles</a:t>
            </a:r>
          </a:p>
        </p:txBody>
      </p:sp>
      <p:sp>
        <p:nvSpPr>
          <p:cNvPr id="11" name="Plassholder for tittel 1">
            <a:extLst>
              <a:ext uri="{FF2B5EF4-FFF2-40B4-BE49-F238E27FC236}">
                <a16:creationId xmlns:a16="http://schemas.microsoft.com/office/drawing/2014/main" id="{48B16FCB-7ACC-6547-AF6E-5A5A67D173AD}"/>
              </a:ext>
            </a:extLst>
          </p:cNvPr>
          <p:cNvSpPr>
            <a:spLocks noGrp="1"/>
          </p:cNvSpPr>
          <p:nvPr>
            <p:ph type="title"/>
          </p:nvPr>
        </p:nvSpPr>
        <p:spPr>
          <a:xfrm>
            <a:off x="838200" y="365125"/>
            <a:ext cx="5180013" cy="760162"/>
          </a:xfrm>
          <a:prstGeom prst="rect">
            <a:avLst/>
          </a:prstGeom>
        </p:spPr>
        <p:txBody>
          <a:bodyPr vert="horz" lIns="0" tIns="0" rIns="0" bIns="0" rtlCol="0" anchor="ctr">
            <a:noAutofit/>
          </a:bodyPr>
          <a:lstStyle/>
          <a:p>
            <a:r>
              <a:rPr lang="nb-NO" dirty="0"/>
              <a:t>Klikk for å redigere tittelstil</a:t>
            </a:r>
          </a:p>
        </p:txBody>
      </p:sp>
    </p:spTree>
    <p:extLst>
      <p:ext uri="{BB962C8B-B14F-4D97-AF65-F5344CB8AC3E}">
        <p14:creationId xmlns:p14="http://schemas.microsoft.com/office/powerpoint/2010/main" val="64302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Innhold og bilde_grø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A7EC28C-AEE2-8143-B69F-5D9287E7BFC4}"/>
              </a:ext>
            </a:extLst>
          </p:cNvPr>
          <p:cNvSpPr/>
          <p:nvPr userDrawn="1"/>
        </p:nvSpPr>
        <p:spPr>
          <a:xfrm>
            <a:off x="-6206" y="0"/>
            <a:ext cx="12192000" cy="62205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dirty="0">
              <a:solidFill>
                <a:schemeClr val="bg1"/>
              </a:solidFill>
            </a:endParaRPr>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lvl1pPr>
              <a:defRPr>
                <a:solidFill>
                  <a:schemeClr val="tx1">
                    <a:lumMod val="50000"/>
                    <a:lumOff val="50000"/>
                  </a:schemeClr>
                </a:solidFill>
              </a:defRPr>
            </a:lvl1pPr>
          </a:lstStyle>
          <a:p>
            <a:fld id="{84606E21-B6D4-764E-9052-19C8644D2819}" type="datetime1">
              <a:rPr lang="nb-NO" smtClean="0"/>
              <a:t>08.06.2021</a:t>
            </a:fld>
            <a:endParaRPr lang="en-GB" dirty="0"/>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en-GB" dirty="0"/>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lvl1pPr>
              <a:defRPr>
                <a:solidFill>
                  <a:schemeClr val="tx1">
                    <a:lumMod val="50000"/>
                    <a:lumOff val="50000"/>
                  </a:schemeClr>
                </a:solidFill>
              </a:defRPr>
            </a:lvl1pPr>
          </a:lstStyle>
          <a:p>
            <a:fld id="{D6D0BE5B-82D4-7B45-B621-F2930689C3E2}" type="slidenum">
              <a:rPr lang="en-GB" smtClean="0"/>
              <a:pPr/>
              <a:t>‹#›</a:t>
            </a:fld>
            <a:endParaRPr lang="en-GB" dirty="0"/>
          </a:p>
        </p:txBody>
      </p:sp>
      <p:sp>
        <p:nvSpPr>
          <p:cNvPr id="10" name="Plassholder for bilde 6">
            <a:extLst>
              <a:ext uri="{FF2B5EF4-FFF2-40B4-BE49-F238E27FC236}">
                <a16:creationId xmlns:a16="http://schemas.microsoft.com/office/drawing/2014/main" id="{8F31A962-CF8C-A14F-A38E-166E9EB15062}"/>
              </a:ext>
            </a:extLst>
          </p:cNvPr>
          <p:cNvSpPr>
            <a:spLocks noGrp="1"/>
          </p:cNvSpPr>
          <p:nvPr>
            <p:ph type="pic" sz="quarter" idx="13" hasCustomPrompt="1"/>
          </p:nvPr>
        </p:nvSpPr>
        <p:spPr>
          <a:xfrm>
            <a:off x="6450012" y="0"/>
            <a:ext cx="5735782" cy="6220580"/>
          </a:xfrm>
          <a:prstGeom prst="rect">
            <a:avLst/>
          </a:prstGeom>
          <a:solidFill>
            <a:schemeClr val="bg1">
              <a:lumMod val="95000"/>
            </a:schemeClr>
          </a:solidFill>
        </p:spPr>
        <p:txBody>
          <a:bodyPr anchor="ctr"/>
          <a:lstStyle>
            <a:lvl1pPr marL="0" indent="0" algn="ctr">
              <a:buNone/>
              <a:defRPr sz="1400" i="1">
                <a:solidFill>
                  <a:schemeClr val="bg1"/>
                </a:solidFill>
              </a:defRPr>
            </a:lvl1pPr>
          </a:lstStyle>
          <a:p>
            <a:r>
              <a:rPr lang="nb-NO" dirty="0"/>
              <a:t>Sett inn bilde</a:t>
            </a:r>
          </a:p>
        </p:txBody>
      </p:sp>
      <p:sp>
        <p:nvSpPr>
          <p:cNvPr id="9" name="Plassholder for innhold 2">
            <a:extLst>
              <a:ext uri="{FF2B5EF4-FFF2-40B4-BE49-F238E27FC236}">
                <a16:creationId xmlns:a16="http://schemas.microsoft.com/office/drawing/2014/main" id="{2C0D1FF9-5641-CD41-AD4C-55E681BD2215}"/>
              </a:ext>
            </a:extLst>
          </p:cNvPr>
          <p:cNvSpPr>
            <a:spLocks noGrp="1"/>
          </p:cNvSpPr>
          <p:nvPr>
            <p:ph sz="half" idx="1"/>
          </p:nvPr>
        </p:nvSpPr>
        <p:spPr>
          <a:xfrm>
            <a:off x="838200" y="1825625"/>
            <a:ext cx="5181600" cy="4237038"/>
          </a:xfrm>
          <a:prstGeom prst="rect">
            <a:avLst/>
          </a:prstGeom>
        </p:spPr>
        <p:txBody>
          <a:bodyPr>
            <a:noAutofit/>
          </a:bodyPr>
          <a:lstStyle>
            <a:lvl1pPr>
              <a:defRPr>
                <a:solidFill>
                  <a:schemeClr val="bg1"/>
                </a:solidFill>
              </a:defRPr>
            </a:lvl1pPr>
            <a:lvl3pPr marL="447675" indent="-222250">
              <a:buFont typeface="Arial" panose="020B0604020202020204" pitchFamily="34" charset="0"/>
              <a:buChar char="•"/>
              <a:tabLst/>
              <a:defRPr>
                <a:solidFill>
                  <a:schemeClr val="bg1"/>
                </a:solidFill>
              </a:defRPr>
            </a:lvl3pPr>
            <a:lvl4pPr>
              <a:defRPr>
                <a:solidFill>
                  <a:schemeClr val="tx2"/>
                </a:solidFill>
              </a:defRPr>
            </a:lvl4pPr>
            <a:lvl5pPr>
              <a:defRPr>
                <a:solidFill>
                  <a:schemeClr val="tx2"/>
                </a:solidFill>
              </a:defRPr>
            </a:lvl5pPr>
            <a:lvl7pPr>
              <a:defRPr>
                <a:solidFill>
                  <a:schemeClr val="tx2"/>
                </a:solidFill>
              </a:defRPr>
            </a:lvl7pPr>
          </a:lstStyle>
          <a:p>
            <a:pPr lvl="0"/>
            <a:r>
              <a:rPr lang="en-GB"/>
              <a:t>Click to edit Master text styles</a:t>
            </a:r>
          </a:p>
        </p:txBody>
      </p:sp>
      <p:sp>
        <p:nvSpPr>
          <p:cNvPr id="14" name="Plassholder for tittel 1">
            <a:extLst>
              <a:ext uri="{FF2B5EF4-FFF2-40B4-BE49-F238E27FC236}">
                <a16:creationId xmlns:a16="http://schemas.microsoft.com/office/drawing/2014/main" id="{C7B2B9B5-32E1-AA4D-9DF4-70C195233FAA}"/>
              </a:ext>
            </a:extLst>
          </p:cNvPr>
          <p:cNvSpPr>
            <a:spLocks noGrp="1"/>
          </p:cNvSpPr>
          <p:nvPr>
            <p:ph type="title"/>
          </p:nvPr>
        </p:nvSpPr>
        <p:spPr>
          <a:xfrm>
            <a:off x="838200" y="365125"/>
            <a:ext cx="5180013" cy="760162"/>
          </a:xfrm>
          <a:prstGeom prst="rect">
            <a:avLst/>
          </a:prstGeom>
        </p:spPr>
        <p:txBody>
          <a:bodyPr vert="horz" lIns="0" tIns="0" rIns="0" bIns="0" rtlCol="0" anchor="ctr">
            <a:noAutofit/>
          </a:bodyPr>
          <a:lstStyle>
            <a:lvl1pPr>
              <a:defRPr>
                <a:solidFill>
                  <a:schemeClr val="bg1"/>
                </a:solidFill>
              </a:defRPr>
            </a:lvl1pPr>
          </a:lstStyle>
          <a:p>
            <a:r>
              <a:rPr lang="nb-NO" dirty="0"/>
              <a:t>Klikk for å redigere tittelstil</a:t>
            </a:r>
          </a:p>
        </p:txBody>
      </p:sp>
    </p:spTree>
    <p:extLst>
      <p:ext uri="{BB962C8B-B14F-4D97-AF65-F5344CB8AC3E}">
        <p14:creationId xmlns:p14="http://schemas.microsoft.com/office/powerpoint/2010/main" val="172621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Innhold og bilde_lysgrø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A7EC28C-AEE2-8143-B69F-5D9287E7BFC4}"/>
              </a:ext>
            </a:extLst>
          </p:cNvPr>
          <p:cNvSpPr/>
          <p:nvPr userDrawn="1"/>
        </p:nvSpPr>
        <p:spPr>
          <a:xfrm>
            <a:off x="-6206" y="0"/>
            <a:ext cx="12192000" cy="622058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dirty="0"/>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p>
            <a:fld id="{D6A4628F-0186-6D4E-8B89-0460E9C79B48}" type="datetime1">
              <a:rPr lang="nb-NO" smtClean="0"/>
              <a:t>08.06.2021</a:t>
            </a:fld>
            <a:endParaRPr lang="en-GB" dirty="0"/>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p>
            <a:endParaRPr lang="en-GB" dirty="0"/>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p>
            <a:fld id="{D6D0BE5B-82D4-7B45-B621-F2930689C3E2}" type="slidenum">
              <a:rPr lang="en-GB" smtClean="0"/>
              <a:t>‹#›</a:t>
            </a:fld>
            <a:endParaRPr lang="en-GB" dirty="0"/>
          </a:p>
        </p:txBody>
      </p:sp>
      <p:sp>
        <p:nvSpPr>
          <p:cNvPr id="11" name="Plassholder for bilde 6">
            <a:extLst>
              <a:ext uri="{FF2B5EF4-FFF2-40B4-BE49-F238E27FC236}">
                <a16:creationId xmlns:a16="http://schemas.microsoft.com/office/drawing/2014/main" id="{1D31C9BE-5EE2-744A-A8EA-A9F88008C571}"/>
              </a:ext>
            </a:extLst>
          </p:cNvPr>
          <p:cNvSpPr>
            <a:spLocks noGrp="1"/>
          </p:cNvSpPr>
          <p:nvPr>
            <p:ph type="pic" sz="quarter" idx="13" hasCustomPrompt="1"/>
          </p:nvPr>
        </p:nvSpPr>
        <p:spPr>
          <a:xfrm>
            <a:off x="6442075" y="0"/>
            <a:ext cx="5743719" cy="6220580"/>
          </a:xfrm>
          <a:prstGeom prst="rect">
            <a:avLst/>
          </a:prstGeo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dirty="0"/>
              <a:t>Sett inn bilde</a:t>
            </a:r>
          </a:p>
        </p:txBody>
      </p:sp>
      <p:sp>
        <p:nvSpPr>
          <p:cNvPr id="10" name="Plassholder for innhold 2">
            <a:extLst>
              <a:ext uri="{FF2B5EF4-FFF2-40B4-BE49-F238E27FC236}">
                <a16:creationId xmlns:a16="http://schemas.microsoft.com/office/drawing/2014/main" id="{3CFF8B7C-6694-8244-A850-89562BED2230}"/>
              </a:ext>
            </a:extLst>
          </p:cNvPr>
          <p:cNvSpPr>
            <a:spLocks noGrp="1"/>
          </p:cNvSpPr>
          <p:nvPr>
            <p:ph sz="half" idx="1"/>
          </p:nvPr>
        </p:nvSpPr>
        <p:spPr>
          <a:xfrm>
            <a:off x="838200" y="1825625"/>
            <a:ext cx="5181600" cy="4237038"/>
          </a:xfrm>
          <a:prstGeom prst="rect">
            <a:avLst/>
          </a:prstGeom>
        </p:spPr>
        <p:txBody>
          <a:bodyPr>
            <a:noAutofit/>
          </a:bodyPr>
          <a:lstStyle>
            <a:lvl1pPr>
              <a:defRPr>
                <a:solidFill>
                  <a:schemeClr val="tx2"/>
                </a:solidFill>
              </a:defRPr>
            </a:lvl1pPr>
            <a:lvl3pPr marL="447675" indent="-222250">
              <a:buFont typeface="Arial" panose="020B0604020202020204" pitchFamily="34" charset="0"/>
              <a:buChar char="•"/>
              <a:tabLst/>
              <a:defRPr>
                <a:solidFill>
                  <a:schemeClr val="tx2"/>
                </a:solidFill>
              </a:defRPr>
            </a:lvl3pPr>
            <a:lvl4pPr>
              <a:defRPr>
                <a:solidFill>
                  <a:schemeClr val="tx2"/>
                </a:solidFill>
              </a:defRPr>
            </a:lvl4pPr>
            <a:lvl5pPr>
              <a:defRPr>
                <a:solidFill>
                  <a:schemeClr val="tx2"/>
                </a:solidFill>
              </a:defRPr>
            </a:lvl5pPr>
            <a:lvl7pPr>
              <a:defRPr>
                <a:solidFill>
                  <a:schemeClr val="tx2"/>
                </a:solidFill>
              </a:defRPr>
            </a:lvl7pPr>
          </a:lstStyle>
          <a:p>
            <a:pPr lvl="0"/>
            <a:r>
              <a:rPr lang="en-GB"/>
              <a:t>Click to edit Master text styles</a:t>
            </a:r>
          </a:p>
        </p:txBody>
      </p:sp>
      <p:sp>
        <p:nvSpPr>
          <p:cNvPr id="12" name="Plassholder for tittel 1">
            <a:extLst>
              <a:ext uri="{FF2B5EF4-FFF2-40B4-BE49-F238E27FC236}">
                <a16:creationId xmlns:a16="http://schemas.microsoft.com/office/drawing/2014/main" id="{7784B2F8-CB32-1C47-958E-A22818FD1740}"/>
              </a:ext>
            </a:extLst>
          </p:cNvPr>
          <p:cNvSpPr>
            <a:spLocks noGrp="1"/>
          </p:cNvSpPr>
          <p:nvPr>
            <p:ph type="title"/>
          </p:nvPr>
        </p:nvSpPr>
        <p:spPr>
          <a:xfrm>
            <a:off x="838200" y="365125"/>
            <a:ext cx="5180013" cy="760162"/>
          </a:xfrm>
          <a:prstGeom prst="rect">
            <a:avLst/>
          </a:prstGeom>
        </p:spPr>
        <p:txBody>
          <a:bodyPr vert="horz" lIns="0" tIns="0" rIns="0" bIns="0" rtlCol="0" anchor="ctr">
            <a:noAutofit/>
          </a:bodyPr>
          <a:lstStyle/>
          <a:p>
            <a:r>
              <a:rPr lang="nb-NO" dirty="0"/>
              <a:t>Klikk for å redigere tittelstil</a:t>
            </a:r>
          </a:p>
        </p:txBody>
      </p:sp>
    </p:spTree>
    <p:extLst>
      <p:ext uri="{BB962C8B-B14F-4D97-AF65-F5344CB8AC3E}">
        <p14:creationId xmlns:p14="http://schemas.microsoft.com/office/powerpoint/2010/main" val="2480466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Innhold og bilde_blå">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A7EC28C-AEE2-8143-B69F-5D9287E7BFC4}"/>
              </a:ext>
            </a:extLst>
          </p:cNvPr>
          <p:cNvSpPr/>
          <p:nvPr userDrawn="1"/>
        </p:nvSpPr>
        <p:spPr>
          <a:xfrm>
            <a:off x="-6206" y="-37924"/>
            <a:ext cx="12192000" cy="62585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dirty="0">
              <a:solidFill>
                <a:schemeClr val="bg1"/>
              </a:solidFill>
            </a:endParaRPr>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lvl1pPr>
              <a:defRPr>
                <a:solidFill>
                  <a:schemeClr val="tx1">
                    <a:lumMod val="50000"/>
                    <a:lumOff val="50000"/>
                  </a:schemeClr>
                </a:solidFill>
              </a:defRPr>
            </a:lvl1pPr>
          </a:lstStyle>
          <a:p>
            <a:fld id="{2423049B-7F3C-6D46-A3AA-4B237C2EDA23}" type="datetime1">
              <a:rPr lang="nb-NO" smtClean="0"/>
              <a:t>08.06.2021</a:t>
            </a:fld>
            <a:endParaRPr lang="en-GB" dirty="0"/>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en-GB" dirty="0"/>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lvl1pPr>
              <a:defRPr>
                <a:solidFill>
                  <a:schemeClr val="tx1">
                    <a:lumMod val="50000"/>
                    <a:lumOff val="50000"/>
                  </a:schemeClr>
                </a:solidFill>
              </a:defRPr>
            </a:lvl1pPr>
          </a:lstStyle>
          <a:p>
            <a:fld id="{D6D0BE5B-82D4-7B45-B621-F2930689C3E2}" type="slidenum">
              <a:rPr lang="en-GB" smtClean="0"/>
              <a:pPr/>
              <a:t>‹#›</a:t>
            </a:fld>
            <a:endParaRPr lang="en-GB" dirty="0"/>
          </a:p>
        </p:txBody>
      </p:sp>
      <p:sp>
        <p:nvSpPr>
          <p:cNvPr id="11" name="Plassholder for bilde 6">
            <a:extLst>
              <a:ext uri="{FF2B5EF4-FFF2-40B4-BE49-F238E27FC236}">
                <a16:creationId xmlns:a16="http://schemas.microsoft.com/office/drawing/2014/main" id="{E651BA94-D589-F045-9E76-48F4A73E3113}"/>
              </a:ext>
            </a:extLst>
          </p:cNvPr>
          <p:cNvSpPr>
            <a:spLocks noGrp="1"/>
          </p:cNvSpPr>
          <p:nvPr>
            <p:ph type="pic" sz="quarter" idx="13" hasCustomPrompt="1"/>
          </p:nvPr>
        </p:nvSpPr>
        <p:spPr>
          <a:xfrm>
            <a:off x="6450012" y="-45030"/>
            <a:ext cx="5735782" cy="6258503"/>
          </a:xfrm>
          <a:prstGeom prst="rect">
            <a:avLst/>
          </a:prstGeom>
          <a:solidFill>
            <a:schemeClr val="bg1">
              <a:lumMod val="95000"/>
            </a:schemeClr>
          </a:solidFill>
        </p:spPr>
        <p:txBody>
          <a:bodyPr anchor="ctr"/>
          <a:lstStyle>
            <a:lvl1pPr marL="0" indent="0" algn="ctr">
              <a:buNone/>
              <a:defRPr sz="1400" i="1">
                <a:solidFill>
                  <a:schemeClr val="bg1"/>
                </a:solidFill>
              </a:defRPr>
            </a:lvl1pPr>
          </a:lstStyle>
          <a:p>
            <a:r>
              <a:rPr lang="nb-NO" dirty="0"/>
              <a:t>Sett inn bilde</a:t>
            </a:r>
          </a:p>
        </p:txBody>
      </p:sp>
      <p:sp>
        <p:nvSpPr>
          <p:cNvPr id="10" name="Plassholder for innhold 2">
            <a:extLst>
              <a:ext uri="{FF2B5EF4-FFF2-40B4-BE49-F238E27FC236}">
                <a16:creationId xmlns:a16="http://schemas.microsoft.com/office/drawing/2014/main" id="{A9CF8A94-4E36-F344-AABA-0E7C766E7840}"/>
              </a:ext>
            </a:extLst>
          </p:cNvPr>
          <p:cNvSpPr>
            <a:spLocks noGrp="1"/>
          </p:cNvSpPr>
          <p:nvPr>
            <p:ph sz="half" idx="1"/>
          </p:nvPr>
        </p:nvSpPr>
        <p:spPr>
          <a:xfrm>
            <a:off x="838200" y="1825625"/>
            <a:ext cx="5181600" cy="4237038"/>
          </a:xfrm>
          <a:prstGeom prst="rect">
            <a:avLst/>
          </a:prstGeom>
        </p:spPr>
        <p:txBody>
          <a:bodyPr>
            <a:noAutofit/>
          </a:bodyPr>
          <a:lstStyle>
            <a:lvl1pPr>
              <a:defRPr>
                <a:solidFill>
                  <a:schemeClr val="bg1"/>
                </a:solidFill>
              </a:defRPr>
            </a:lvl1pPr>
            <a:lvl3pPr marL="447675" indent="-222250">
              <a:buFont typeface="Arial" panose="020B0604020202020204" pitchFamily="34" charset="0"/>
              <a:buChar char="•"/>
              <a:tabLst/>
              <a:defRPr>
                <a:solidFill>
                  <a:schemeClr val="bg1"/>
                </a:solidFill>
              </a:defRPr>
            </a:lvl3pPr>
            <a:lvl4pPr>
              <a:defRPr>
                <a:solidFill>
                  <a:schemeClr val="tx2"/>
                </a:solidFill>
              </a:defRPr>
            </a:lvl4pPr>
            <a:lvl5pPr>
              <a:defRPr>
                <a:solidFill>
                  <a:schemeClr val="tx2"/>
                </a:solidFill>
              </a:defRPr>
            </a:lvl5pPr>
            <a:lvl7pPr>
              <a:defRPr>
                <a:solidFill>
                  <a:schemeClr val="tx2"/>
                </a:solidFill>
              </a:defRPr>
            </a:lvl7pPr>
          </a:lstStyle>
          <a:p>
            <a:pPr lvl="0"/>
            <a:r>
              <a:rPr lang="en-GB"/>
              <a:t>Click to edit Master text styles</a:t>
            </a:r>
          </a:p>
        </p:txBody>
      </p:sp>
      <p:sp>
        <p:nvSpPr>
          <p:cNvPr id="12" name="Plassholder for tittel 1">
            <a:extLst>
              <a:ext uri="{FF2B5EF4-FFF2-40B4-BE49-F238E27FC236}">
                <a16:creationId xmlns:a16="http://schemas.microsoft.com/office/drawing/2014/main" id="{DE76FBE8-A2BB-A643-A4E2-A1659C5236A5}"/>
              </a:ext>
            </a:extLst>
          </p:cNvPr>
          <p:cNvSpPr>
            <a:spLocks noGrp="1"/>
          </p:cNvSpPr>
          <p:nvPr>
            <p:ph type="title"/>
          </p:nvPr>
        </p:nvSpPr>
        <p:spPr>
          <a:xfrm>
            <a:off x="838200" y="365125"/>
            <a:ext cx="5180013" cy="760162"/>
          </a:xfrm>
          <a:prstGeom prst="rect">
            <a:avLst/>
          </a:prstGeom>
        </p:spPr>
        <p:txBody>
          <a:bodyPr vert="horz" lIns="0" tIns="0" rIns="0" bIns="0" rtlCol="0" anchor="ctr">
            <a:noAutofit/>
          </a:bodyPr>
          <a:lstStyle>
            <a:lvl1pPr>
              <a:defRPr>
                <a:solidFill>
                  <a:schemeClr val="bg1"/>
                </a:solidFill>
              </a:defRPr>
            </a:lvl1pPr>
          </a:lstStyle>
          <a:p>
            <a:r>
              <a:rPr lang="nb-NO" dirty="0"/>
              <a:t>Klikk for å redigere tittelstil</a:t>
            </a:r>
          </a:p>
        </p:txBody>
      </p:sp>
    </p:spTree>
    <p:extLst>
      <p:ext uri="{BB962C8B-B14F-4D97-AF65-F5344CB8AC3E}">
        <p14:creationId xmlns:p14="http://schemas.microsoft.com/office/powerpoint/2010/main" val="2247825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omt">
    <p:bg>
      <p:bgPr>
        <a:solidFill>
          <a:schemeClr val="bg1"/>
        </a:solidFill>
        <a:effectLst/>
      </p:bgPr>
    </p:bg>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46CE835C-2840-C647-9F67-0B54D3B61D19}"/>
              </a:ext>
            </a:extLst>
          </p:cNvPr>
          <p:cNvSpPr>
            <a:spLocks noGrp="1"/>
          </p:cNvSpPr>
          <p:nvPr>
            <p:ph type="dt" sz="half" idx="10"/>
          </p:nvPr>
        </p:nvSpPr>
        <p:spPr/>
        <p:txBody>
          <a:bodyPr/>
          <a:lstStyle>
            <a:lvl1pPr>
              <a:defRPr>
                <a:solidFill>
                  <a:schemeClr val="tx1">
                    <a:lumMod val="50000"/>
                    <a:lumOff val="50000"/>
                  </a:schemeClr>
                </a:solidFill>
              </a:defRPr>
            </a:lvl1pPr>
          </a:lstStyle>
          <a:p>
            <a:fld id="{67E8EC4F-BEA7-F642-9B92-BF162B262DD3}" type="datetime1">
              <a:rPr lang="nb-NO" smtClean="0"/>
              <a:t>08.06.2021</a:t>
            </a:fld>
            <a:endParaRPr lang="nb-NO" dirty="0"/>
          </a:p>
        </p:txBody>
      </p:sp>
      <p:sp>
        <p:nvSpPr>
          <p:cNvPr id="3" name="Plassholder for bunntekst 2">
            <a:extLst>
              <a:ext uri="{FF2B5EF4-FFF2-40B4-BE49-F238E27FC236}">
                <a16:creationId xmlns:a16="http://schemas.microsoft.com/office/drawing/2014/main" id="{AB68842A-14E7-ED47-ADEE-541D33AE0FAF}"/>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nb-NO" dirty="0"/>
          </a:p>
        </p:txBody>
      </p:sp>
      <p:sp>
        <p:nvSpPr>
          <p:cNvPr id="4" name="Plassholder for lysbildenummer 3">
            <a:extLst>
              <a:ext uri="{FF2B5EF4-FFF2-40B4-BE49-F238E27FC236}">
                <a16:creationId xmlns:a16="http://schemas.microsoft.com/office/drawing/2014/main" id="{6A26F982-5EFC-204C-89BC-D39A97C0FBD0}"/>
              </a:ext>
            </a:extLst>
          </p:cNvPr>
          <p:cNvSpPr>
            <a:spLocks noGrp="1"/>
          </p:cNvSpPr>
          <p:nvPr>
            <p:ph type="sldNum" sz="quarter" idx="12"/>
          </p:nvPr>
        </p:nvSpPr>
        <p:spPr/>
        <p:txBody>
          <a:bodyPr/>
          <a:lstStyle>
            <a:lvl1pPr>
              <a:defRPr>
                <a:solidFill>
                  <a:schemeClr val="tx1">
                    <a:lumMod val="50000"/>
                    <a:lumOff val="50000"/>
                  </a:schemeClr>
                </a:solidFill>
              </a:defRPr>
            </a:lvl1pPr>
          </a:lstStyle>
          <a:p>
            <a:fld id="{FC5C7D9A-D8CE-5040-B63F-E70A4C227CF6}" type="slidenum">
              <a:rPr lang="nb-NO" smtClean="0"/>
              <a:pPr/>
              <a:t>‹#›</a:t>
            </a:fld>
            <a:endParaRPr lang="nb-NO" dirty="0"/>
          </a:p>
        </p:txBody>
      </p:sp>
    </p:spTree>
    <p:extLst>
      <p:ext uri="{BB962C8B-B14F-4D97-AF65-F5344CB8AC3E}">
        <p14:creationId xmlns:p14="http://schemas.microsoft.com/office/powerpoint/2010/main" val="1760018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1154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Siste side_blå">
    <p:bg>
      <p:bgPr>
        <a:solidFill>
          <a:schemeClr val="tx2"/>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658B480-F0B4-574B-86BC-47ACEC92D01A}"/>
              </a:ext>
            </a:extLst>
          </p:cNvPr>
          <p:cNvSpPr>
            <a:spLocks noGrp="1"/>
          </p:cNvSpPr>
          <p:nvPr>
            <p:ph type="title"/>
          </p:nvPr>
        </p:nvSpPr>
        <p:spPr>
          <a:xfrm>
            <a:off x="838200" y="3198709"/>
            <a:ext cx="10791824" cy="760162"/>
          </a:xfrm>
        </p:spPr>
        <p:txBody>
          <a:bodyPr>
            <a:noAutofit/>
          </a:bodyPr>
          <a:lstStyle>
            <a:lvl1pPr>
              <a:defRPr>
                <a:solidFill>
                  <a:schemeClr val="bg1"/>
                </a:solidFill>
              </a:defRPr>
            </a:lvl1pPr>
          </a:lstStyle>
          <a:p>
            <a:r>
              <a:rPr lang="en-GB"/>
              <a:t>Click to edit Master title style</a:t>
            </a:r>
            <a:endParaRPr lang="nb-NO" dirty="0"/>
          </a:p>
        </p:txBody>
      </p:sp>
      <p:sp>
        <p:nvSpPr>
          <p:cNvPr id="3" name="Plassholder for dato 2">
            <a:extLst>
              <a:ext uri="{FF2B5EF4-FFF2-40B4-BE49-F238E27FC236}">
                <a16:creationId xmlns:a16="http://schemas.microsoft.com/office/drawing/2014/main" id="{1DF26236-943C-744B-B014-DE2575DCC5D7}"/>
              </a:ext>
            </a:extLst>
          </p:cNvPr>
          <p:cNvSpPr>
            <a:spLocks noGrp="1"/>
          </p:cNvSpPr>
          <p:nvPr>
            <p:ph type="dt" sz="half" idx="10"/>
          </p:nvPr>
        </p:nvSpPr>
        <p:spPr/>
        <p:txBody>
          <a:bodyPr/>
          <a:lstStyle>
            <a:lvl1pPr>
              <a:defRPr>
                <a:solidFill>
                  <a:schemeClr val="bg1"/>
                </a:solidFill>
              </a:defRPr>
            </a:lvl1pPr>
          </a:lstStyle>
          <a:p>
            <a:fld id="{318B432C-1A52-B447-9E1C-D531662198F1}" type="datetime1">
              <a:rPr lang="nb-NO" smtClean="0"/>
              <a:t>08.06.2021</a:t>
            </a:fld>
            <a:endParaRPr lang="nb-NO" dirty="0"/>
          </a:p>
        </p:txBody>
      </p:sp>
      <p:sp>
        <p:nvSpPr>
          <p:cNvPr id="4" name="Plassholder for bunntekst 3">
            <a:extLst>
              <a:ext uri="{FF2B5EF4-FFF2-40B4-BE49-F238E27FC236}">
                <a16:creationId xmlns:a16="http://schemas.microsoft.com/office/drawing/2014/main" id="{CAA8B39F-178D-D64C-812F-F995A714F982}"/>
              </a:ext>
            </a:extLst>
          </p:cNvPr>
          <p:cNvSpPr>
            <a:spLocks noGrp="1"/>
          </p:cNvSpPr>
          <p:nvPr>
            <p:ph type="ftr" sz="quarter" idx="11"/>
          </p:nvPr>
        </p:nvSpPr>
        <p:spPr/>
        <p:txBody>
          <a:bodyPr/>
          <a:lstStyle>
            <a:lvl1pPr>
              <a:defRPr>
                <a:solidFill>
                  <a:schemeClr val="bg1"/>
                </a:solidFill>
              </a:defRPr>
            </a:lvl1pPr>
          </a:lstStyle>
          <a:p>
            <a:endParaRPr lang="nb-NO" dirty="0"/>
          </a:p>
        </p:txBody>
      </p:sp>
      <p:sp>
        <p:nvSpPr>
          <p:cNvPr id="5" name="Plassholder for lysbildenummer 4">
            <a:extLst>
              <a:ext uri="{FF2B5EF4-FFF2-40B4-BE49-F238E27FC236}">
                <a16:creationId xmlns:a16="http://schemas.microsoft.com/office/drawing/2014/main" id="{AC00413C-43D8-C146-8542-052D376FBD36}"/>
              </a:ext>
            </a:extLst>
          </p:cNvPr>
          <p:cNvSpPr>
            <a:spLocks noGrp="1"/>
          </p:cNvSpPr>
          <p:nvPr>
            <p:ph type="sldNum" sz="quarter" idx="12"/>
          </p:nvPr>
        </p:nvSpPr>
        <p:spPr/>
        <p:txBody>
          <a:bodyPr/>
          <a:lstStyle>
            <a:lvl1pPr>
              <a:defRPr>
                <a:solidFill>
                  <a:schemeClr val="bg1"/>
                </a:solidFill>
              </a:defRPr>
            </a:lvl1pPr>
          </a:lstStyle>
          <a:p>
            <a:fld id="{FC5C7D9A-D8CE-5040-B63F-E70A4C227CF6}" type="slidenum">
              <a:rPr lang="nb-NO" smtClean="0"/>
              <a:pPr/>
              <a:t>‹#›</a:t>
            </a:fld>
            <a:endParaRPr lang="nb-NO" dirty="0"/>
          </a:p>
        </p:txBody>
      </p:sp>
      <p:sp>
        <p:nvSpPr>
          <p:cNvPr id="9" name="Plassholder for tekst 2">
            <a:extLst>
              <a:ext uri="{FF2B5EF4-FFF2-40B4-BE49-F238E27FC236}">
                <a16:creationId xmlns:a16="http://schemas.microsoft.com/office/drawing/2014/main" id="{6294A93D-B150-464C-8B08-4144E6D857E0}"/>
              </a:ext>
            </a:extLst>
          </p:cNvPr>
          <p:cNvSpPr>
            <a:spLocks noGrp="1"/>
          </p:cNvSpPr>
          <p:nvPr>
            <p:ph type="body" idx="13"/>
          </p:nvPr>
        </p:nvSpPr>
        <p:spPr>
          <a:xfrm>
            <a:off x="839788" y="4088162"/>
            <a:ext cx="10791824" cy="268291"/>
          </a:xfrm>
          <a:prstGeom prst="rect">
            <a:avLst/>
          </a:prstGeom>
        </p:spPr>
        <p:txBody>
          <a:bodyPr anchor="t">
            <a:noAutofit/>
          </a:bodyPr>
          <a:lstStyle>
            <a:lvl1pPr marL="0" indent="0">
              <a:lnSpc>
                <a:spcPct val="100000"/>
              </a:lnSpc>
              <a:spcBef>
                <a:spcPts val="0"/>
              </a:spcBef>
              <a:spcAft>
                <a:spcPts val="600"/>
              </a:spcAft>
              <a:buFontTx/>
              <a:buNone/>
              <a:defRPr lang="nb-NO" sz="1600" b="0" i="0" u="none" strike="noStrike" smtClean="0">
                <a:solidFill>
                  <a:schemeClr val="bg1"/>
                </a:solidFill>
                <a:effectLst/>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
        <p:nvSpPr>
          <p:cNvPr id="6" name="TekstSylinder 5">
            <a:extLst>
              <a:ext uri="{FF2B5EF4-FFF2-40B4-BE49-F238E27FC236}">
                <a16:creationId xmlns:a16="http://schemas.microsoft.com/office/drawing/2014/main" id="{F432FB59-B014-3748-8F2C-0EF1AEE6D655}"/>
              </a:ext>
            </a:extLst>
          </p:cNvPr>
          <p:cNvSpPr txBox="1"/>
          <p:nvPr userDrawn="1"/>
        </p:nvSpPr>
        <p:spPr>
          <a:xfrm>
            <a:off x="838200" y="5792588"/>
            <a:ext cx="10793413" cy="298620"/>
          </a:xfrm>
          <a:prstGeom prst="rect">
            <a:avLst/>
          </a:prstGeom>
          <a:noFill/>
        </p:spPr>
        <p:txBody>
          <a:bodyPr wrap="square" lIns="0" tIns="0" rIns="0" bIns="0" rtlCol="0" anchor="b">
            <a:noAutofit/>
          </a:bodyPr>
          <a:lstStyle/>
          <a:p>
            <a:pPr>
              <a:spcAft>
                <a:spcPts val="600"/>
              </a:spcAft>
            </a:pPr>
            <a:r>
              <a:rPr lang="nb-NO" sz="1800" b="1" dirty="0">
                <a:solidFill>
                  <a:schemeClr val="accent1">
                    <a:lumMod val="20000"/>
                    <a:lumOff val="80000"/>
                  </a:schemeClr>
                </a:solidFill>
              </a:rPr>
              <a:t>www.prosess21.no</a:t>
            </a:r>
          </a:p>
        </p:txBody>
      </p:sp>
      <p:pic>
        <p:nvPicPr>
          <p:cNvPr id="10" name="Bilde 9" descr="Et bilde som inneholder tegning&#10;&#10;Automatisk generert beskrivelse">
            <a:extLst>
              <a:ext uri="{FF2B5EF4-FFF2-40B4-BE49-F238E27FC236}">
                <a16:creationId xmlns:a16="http://schemas.microsoft.com/office/drawing/2014/main" id="{511594F8-C32E-EE43-BCD7-3902ADD0C1C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9788" y="1093787"/>
            <a:ext cx="4971359" cy="1457325"/>
          </a:xfrm>
          <a:prstGeom prst="rect">
            <a:avLst/>
          </a:prstGeom>
        </p:spPr>
      </p:pic>
      <p:pic>
        <p:nvPicPr>
          <p:cNvPr id="11" name="Bilde 10" descr="Et bilde som inneholder stereo&#10;&#10;Automatisk generert beskrivelse">
            <a:extLst>
              <a:ext uri="{FF2B5EF4-FFF2-40B4-BE49-F238E27FC236}">
                <a16:creationId xmlns:a16="http://schemas.microsoft.com/office/drawing/2014/main" id="{E125ACAA-10A2-1949-B5BA-D55BAFE4FA8B}"/>
              </a:ext>
            </a:extLst>
          </p:cNvPr>
          <p:cNvPicPr>
            <a:picLocks noChangeAspect="1"/>
          </p:cNvPicPr>
          <p:nvPr userDrawn="1"/>
        </p:nvPicPr>
        <p:blipFill rotWithShape="1">
          <a:blip r:embed="rId3" cstate="screen">
            <a:alphaModFix amt="20000"/>
            <a:extLst>
              <a:ext uri="{28A0092B-C50C-407E-A947-70E740481C1C}">
                <a14:useLocalDpi xmlns:a14="http://schemas.microsoft.com/office/drawing/2010/main"/>
              </a:ext>
            </a:extLst>
          </a:blip>
          <a:srcRect/>
          <a:stretch/>
        </p:blipFill>
        <p:spPr>
          <a:xfrm>
            <a:off x="6442075" y="-1"/>
            <a:ext cx="5749925" cy="6858000"/>
          </a:xfrm>
          <a:prstGeom prst="rect">
            <a:avLst/>
          </a:prstGeom>
        </p:spPr>
      </p:pic>
    </p:spTree>
    <p:extLst>
      <p:ext uri="{BB962C8B-B14F-4D97-AF65-F5344CB8AC3E}">
        <p14:creationId xmlns:p14="http://schemas.microsoft.com/office/powerpoint/2010/main" val="759421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63.xml"/><Relationship Id="rId2" Type="http://schemas.openxmlformats.org/officeDocument/2006/relationships/slideLayout" Target="../slideLayouts/slideLayout62.xml"/><Relationship Id="rId1" Type="http://schemas.openxmlformats.org/officeDocument/2006/relationships/slideLayout" Target="../slideLayouts/slideLayout61.xml"/><Relationship Id="rId5" Type="http://schemas.openxmlformats.org/officeDocument/2006/relationships/image" Target="../media/image7.png"/><Relationship Id="rId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66.xml"/><Relationship Id="rId2" Type="http://schemas.openxmlformats.org/officeDocument/2006/relationships/slideLayout" Target="../slideLayouts/slideLayout65.xml"/><Relationship Id="rId1" Type="http://schemas.openxmlformats.org/officeDocument/2006/relationships/slideLayout" Target="../slideLayouts/slideLayout64.xml"/><Relationship Id="rId5" Type="http://schemas.openxmlformats.org/officeDocument/2006/relationships/image" Target="../media/image7.png"/><Relationship Id="rId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18" Type="http://schemas.openxmlformats.org/officeDocument/2006/relationships/slideLayout" Target="../slideLayouts/slideLayout84.xml"/><Relationship Id="rId26" Type="http://schemas.openxmlformats.org/officeDocument/2006/relationships/slideLayout" Target="../slideLayouts/slideLayout92.xml"/><Relationship Id="rId3" Type="http://schemas.openxmlformats.org/officeDocument/2006/relationships/slideLayout" Target="../slideLayouts/slideLayout69.xml"/><Relationship Id="rId21" Type="http://schemas.openxmlformats.org/officeDocument/2006/relationships/slideLayout" Target="../slideLayouts/slideLayout87.xml"/><Relationship Id="rId34" Type="http://schemas.openxmlformats.org/officeDocument/2006/relationships/slideLayout" Target="../slideLayouts/slideLayout100.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17" Type="http://schemas.openxmlformats.org/officeDocument/2006/relationships/slideLayout" Target="../slideLayouts/slideLayout83.xml"/><Relationship Id="rId25" Type="http://schemas.openxmlformats.org/officeDocument/2006/relationships/slideLayout" Target="../slideLayouts/slideLayout91.xml"/><Relationship Id="rId33" Type="http://schemas.openxmlformats.org/officeDocument/2006/relationships/slideLayout" Target="../slideLayouts/slideLayout99.xml"/><Relationship Id="rId2" Type="http://schemas.openxmlformats.org/officeDocument/2006/relationships/slideLayout" Target="../slideLayouts/slideLayout68.xml"/><Relationship Id="rId16" Type="http://schemas.openxmlformats.org/officeDocument/2006/relationships/slideLayout" Target="../slideLayouts/slideLayout82.xml"/><Relationship Id="rId20" Type="http://schemas.openxmlformats.org/officeDocument/2006/relationships/slideLayout" Target="../slideLayouts/slideLayout86.xml"/><Relationship Id="rId29" Type="http://schemas.openxmlformats.org/officeDocument/2006/relationships/slideLayout" Target="../slideLayouts/slideLayout95.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24" Type="http://schemas.openxmlformats.org/officeDocument/2006/relationships/slideLayout" Target="../slideLayouts/slideLayout90.xml"/><Relationship Id="rId32" Type="http://schemas.openxmlformats.org/officeDocument/2006/relationships/slideLayout" Target="../slideLayouts/slideLayout98.xml"/><Relationship Id="rId37" Type="http://schemas.openxmlformats.org/officeDocument/2006/relationships/image" Target="../media/image15.png"/><Relationship Id="rId5" Type="http://schemas.openxmlformats.org/officeDocument/2006/relationships/slideLayout" Target="../slideLayouts/slideLayout71.xml"/><Relationship Id="rId15" Type="http://schemas.openxmlformats.org/officeDocument/2006/relationships/slideLayout" Target="../slideLayouts/slideLayout81.xml"/><Relationship Id="rId23" Type="http://schemas.openxmlformats.org/officeDocument/2006/relationships/slideLayout" Target="../slideLayouts/slideLayout89.xml"/><Relationship Id="rId28" Type="http://schemas.openxmlformats.org/officeDocument/2006/relationships/slideLayout" Target="../slideLayouts/slideLayout94.xml"/><Relationship Id="rId36" Type="http://schemas.openxmlformats.org/officeDocument/2006/relationships/theme" Target="../theme/theme12.xml"/><Relationship Id="rId10" Type="http://schemas.openxmlformats.org/officeDocument/2006/relationships/slideLayout" Target="../slideLayouts/slideLayout76.xml"/><Relationship Id="rId19" Type="http://schemas.openxmlformats.org/officeDocument/2006/relationships/slideLayout" Target="../slideLayouts/slideLayout85.xml"/><Relationship Id="rId31" Type="http://schemas.openxmlformats.org/officeDocument/2006/relationships/slideLayout" Target="../slideLayouts/slideLayout97.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 Id="rId22" Type="http://schemas.openxmlformats.org/officeDocument/2006/relationships/slideLayout" Target="../slideLayouts/slideLayout88.xml"/><Relationship Id="rId27" Type="http://schemas.openxmlformats.org/officeDocument/2006/relationships/slideLayout" Target="../slideLayouts/slideLayout93.xml"/><Relationship Id="rId30" Type="http://schemas.openxmlformats.org/officeDocument/2006/relationships/slideLayout" Target="../slideLayouts/slideLayout96.xml"/><Relationship Id="rId35" Type="http://schemas.openxmlformats.org/officeDocument/2006/relationships/slideLayout" Target="../slideLayouts/slideLayout10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slideLayout" Target="../slideLayouts/slideLayout38.xml"/><Relationship Id="rId1" Type="http://schemas.openxmlformats.org/officeDocument/2006/relationships/slideLayout" Target="../slideLayouts/slideLayout37.xml"/><Relationship Id="rId5" Type="http://schemas.openxmlformats.org/officeDocument/2006/relationships/image" Target="../media/image7.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slideLayout" Target="../slideLayouts/slideLayout41.xml"/><Relationship Id="rId1" Type="http://schemas.openxmlformats.org/officeDocument/2006/relationships/slideLayout" Target="../slideLayouts/slideLayout40.xml"/><Relationship Id="rId5" Type="http://schemas.openxmlformats.org/officeDocument/2006/relationships/image" Target="../media/image7.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45.xml"/><Relationship Id="rId2" Type="http://schemas.openxmlformats.org/officeDocument/2006/relationships/slideLayout" Target="../slideLayouts/slideLayout44.xml"/><Relationship Id="rId1" Type="http://schemas.openxmlformats.org/officeDocument/2006/relationships/slideLayout" Target="../slideLayouts/slideLayout43.xml"/><Relationship Id="rId5" Type="http://schemas.openxmlformats.org/officeDocument/2006/relationships/image" Target="../media/image7.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8.xml"/><Relationship Id="rId2" Type="http://schemas.openxmlformats.org/officeDocument/2006/relationships/slideLayout" Target="../slideLayouts/slideLayout47.xml"/><Relationship Id="rId1" Type="http://schemas.openxmlformats.org/officeDocument/2006/relationships/slideLayout" Target="../slideLayouts/slideLayout46.xml"/><Relationship Id="rId5" Type="http://schemas.openxmlformats.org/officeDocument/2006/relationships/image" Target="../media/image7.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51.xml"/><Relationship Id="rId2" Type="http://schemas.openxmlformats.org/officeDocument/2006/relationships/slideLayout" Target="../slideLayouts/slideLayout50.xml"/><Relationship Id="rId1" Type="http://schemas.openxmlformats.org/officeDocument/2006/relationships/slideLayout" Target="../slideLayouts/slideLayout49.xml"/><Relationship Id="rId5" Type="http://schemas.openxmlformats.org/officeDocument/2006/relationships/image" Target="../media/image7.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54.xml"/><Relationship Id="rId2" Type="http://schemas.openxmlformats.org/officeDocument/2006/relationships/slideLayout" Target="../slideLayouts/slideLayout53.xml"/><Relationship Id="rId1" Type="http://schemas.openxmlformats.org/officeDocument/2006/relationships/slideLayout" Target="../slideLayouts/slideLayout52.xml"/><Relationship Id="rId5" Type="http://schemas.openxmlformats.org/officeDocument/2006/relationships/image" Target="../media/image7.pn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57.xml"/><Relationship Id="rId2" Type="http://schemas.openxmlformats.org/officeDocument/2006/relationships/slideLayout" Target="../slideLayouts/slideLayout56.xml"/><Relationship Id="rId1" Type="http://schemas.openxmlformats.org/officeDocument/2006/relationships/slideLayout" Target="../slideLayouts/slideLayout55.xml"/><Relationship Id="rId5" Type="http://schemas.openxmlformats.org/officeDocument/2006/relationships/image" Target="../media/image7.pn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60.xml"/><Relationship Id="rId2" Type="http://schemas.openxmlformats.org/officeDocument/2006/relationships/slideLayout" Target="../slideLayouts/slideLayout59.xml"/><Relationship Id="rId1" Type="http://schemas.openxmlformats.org/officeDocument/2006/relationships/slideLayout" Target="../slideLayouts/slideLayout58.xml"/><Relationship Id="rId5" Type="http://schemas.openxmlformats.org/officeDocument/2006/relationships/image" Target="../media/image7.pn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A4284FC1-FDF6-3A4F-8160-0AA50C88BAD1}"/>
              </a:ext>
            </a:extLst>
          </p:cNvPr>
          <p:cNvSpPr>
            <a:spLocks noGrp="1"/>
          </p:cNvSpPr>
          <p:nvPr>
            <p:ph type="title"/>
          </p:nvPr>
        </p:nvSpPr>
        <p:spPr>
          <a:xfrm>
            <a:off x="838200" y="365125"/>
            <a:ext cx="8106295" cy="760162"/>
          </a:xfrm>
          <a:prstGeom prst="rect">
            <a:avLst/>
          </a:prstGeom>
        </p:spPr>
        <p:txBody>
          <a:bodyPr vert="horz" lIns="0" tIns="0" rIns="0" bIns="0" rtlCol="0" anchor="ctr">
            <a:noAutofit/>
          </a:bodyPr>
          <a:lstStyle/>
          <a:p>
            <a:r>
              <a:rPr lang="nb-NO" dirty="0"/>
              <a:t>Klikk for å redigere tittelstil</a:t>
            </a:r>
          </a:p>
        </p:txBody>
      </p:sp>
      <p:sp>
        <p:nvSpPr>
          <p:cNvPr id="4" name="Plassholder for dato 3">
            <a:extLst>
              <a:ext uri="{FF2B5EF4-FFF2-40B4-BE49-F238E27FC236}">
                <a16:creationId xmlns:a16="http://schemas.microsoft.com/office/drawing/2014/main" id="{0499A0A9-005B-B240-A07B-14C962D6EE67}"/>
              </a:ext>
            </a:extLst>
          </p:cNvPr>
          <p:cNvSpPr>
            <a:spLocks noGrp="1"/>
          </p:cNvSpPr>
          <p:nvPr>
            <p:ph type="dt" sz="half" idx="2"/>
          </p:nvPr>
        </p:nvSpPr>
        <p:spPr>
          <a:xfrm>
            <a:off x="10589136" y="6488790"/>
            <a:ext cx="1042476" cy="214718"/>
          </a:xfrm>
          <a:prstGeom prst="rect">
            <a:avLst/>
          </a:prstGeom>
        </p:spPr>
        <p:txBody>
          <a:bodyPr vert="horz" lIns="0" tIns="0" rIns="0" bIns="0" rtlCol="0" anchor="ctr"/>
          <a:lstStyle>
            <a:lvl1pPr algn="r">
              <a:defRPr sz="800">
                <a:solidFill>
                  <a:schemeClr val="tx2"/>
                </a:solidFill>
              </a:defRPr>
            </a:lvl1pPr>
          </a:lstStyle>
          <a:p>
            <a:fld id="{673BFC17-809E-6C4C-A812-F058F8D27AE2}" type="datetime1">
              <a:rPr lang="nb-NO" smtClean="0"/>
              <a:pPr/>
              <a:t>08.06.2021</a:t>
            </a:fld>
            <a:endParaRPr lang="nb-NO" dirty="0"/>
          </a:p>
        </p:txBody>
      </p:sp>
      <p:sp>
        <p:nvSpPr>
          <p:cNvPr id="5" name="Plassholder for bunntekst 4">
            <a:extLst>
              <a:ext uri="{FF2B5EF4-FFF2-40B4-BE49-F238E27FC236}">
                <a16:creationId xmlns:a16="http://schemas.microsoft.com/office/drawing/2014/main" id="{6A28CB7B-E2D2-E540-B43B-A81BCE2CDCD4}"/>
              </a:ext>
            </a:extLst>
          </p:cNvPr>
          <p:cNvSpPr>
            <a:spLocks noGrp="1"/>
          </p:cNvSpPr>
          <p:nvPr>
            <p:ph type="ftr" sz="quarter" idx="3"/>
          </p:nvPr>
        </p:nvSpPr>
        <p:spPr>
          <a:xfrm>
            <a:off x="838200" y="6488790"/>
            <a:ext cx="9690180" cy="214718"/>
          </a:xfrm>
          <a:prstGeom prst="rect">
            <a:avLst/>
          </a:prstGeom>
        </p:spPr>
        <p:txBody>
          <a:bodyPr vert="horz" lIns="0" tIns="0" rIns="0" bIns="0" rtlCol="0" anchor="ctr"/>
          <a:lstStyle>
            <a:lvl1pPr algn="l">
              <a:defRPr sz="800">
                <a:solidFill>
                  <a:schemeClr val="tx2"/>
                </a:solidFill>
              </a:defRPr>
            </a:lvl1pPr>
          </a:lstStyle>
          <a:p>
            <a:endParaRPr lang="nb-NO" dirty="0"/>
          </a:p>
        </p:txBody>
      </p:sp>
      <p:sp>
        <p:nvSpPr>
          <p:cNvPr id="6" name="Plassholder for lysbildenummer 5">
            <a:extLst>
              <a:ext uri="{FF2B5EF4-FFF2-40B4-BE49-F238E27FC236}">
                <a16:creationId xmlns:a16="http://schemas.microsoft.com/office/drawing/2014/main" id="{A9E35B18-B6EB-1243-BABE-2AF0ECCAA1B0}"/>
              </a:ext>
            </a:extLst>
          </p:cNvPr>
          <p:cNvSpPr>
            <a:spLocks noGrp="1"/>
          </p:cNvSpPr>
          <p:nvPr>
            <p:ph type="sldNum" sz="quarter" idx="4"/>
          </p:nvPr>
        </p:nvSpPr>
        <p:spPr>
          <a:xfrm>
            <a:off x="11797623" y="6488790"/>
            <a:ext cx="333177" cy="214718"/>
          </a:xfrm>
          <a:prstGeom prst="rect">
            <a:avLst/>
          </a:prstGeom>
        </p:spPr>
        <p:txBody>
          <a:bodyPr vert="horz" lIns="0" tIns="0" rIns="0" bIns="0" rtlCol="0" anchor="ctr"/>
          <a:lstStyle>
            <a:lvl1pPr algn="l">
              <a:defRPr sz="800">
                <a:solidFill>
                  <a:schemeClr val="tx2"/>
                </a:solidFill>
              </a:defRPr>
            </a:lvl1pPr>
          </a:lstStyle>
          <a:p>
            <a:fld id="{FC5C7D9A-D8CE-5040-B63F-E70A4C227CF6}" type="slidenum">
              <a:rPr lang="nb-NO" smtClean="0"/>
              <a:pPr/>
              <a:t>‹#›</a:t>
            </a:fld>
            <a:endParaRPr lang="nb-NO" dirty="0"/>
          </a:p>
        </p:txBody>
      </p:sp>
      <p:sp>
        <p:nvSpPr>
          <p:cNvPr id="13" name="Plassholder for tekst 12">
            <a:extLst>
              <a:ext uri="{FF2B5EF4-FFF2-40B4-BE49-F238E27FC236}">
                <a16:creationId xmlns:a16="http://schemas.microsoft.com/office/drawing/2014/main" id="{D8ADA692-9B22-4D40-8D28-A3316603C23B}"/>
              </a:ext>
            </a:extLst>
          </p:cNvPr>
          <p:cNvSpPr>
            <a:spLocks noGrp="1"/>
          </p:cNvSpPr>
          <p:nvPr>
            <p:ph type="body" idx="1"/>
          </p:nvPr>
        </p:nvSpPr>
        <p:spPr>
          <a:xfrm>
            <a:off x="838200" y="1825625"/>
            <a:ext cx="10793412" cy="4237038"/>
          </a:xfrm>
          <a:prstGeom prst="rect">
            <a:avLst/>
          </a:prstGeom>
        </p:spPr>
        <p:txBody>
          <a:bodyPr vert="horz" lIns="0" tIns="0" rIns="0" bIns="0" rtlCol="0">
            <a:noAutofit/>
          </a:bodyPr>
          <a:lstStyle/>
          <a:p>
            <a:pPr lvl="0"/>
            <a:r>
              <a:rPr lang="nb-NO" dirty="0"/>
              <a:t>Rediger tekststiler i malen</a:t>
            </a:r>
          </a:p>
          <a:p>
            <a:pPr lvl="1"/>
            <a:r>
              <a:rPr lang="nb-NO" dirty="0"/>
              <a:t>Andre nivå
Tredje nivå
Fjerde nivå
Femte nivå</a:t>
            </a:r>
          </a:p>
        </p:txBody>
      </p:sp>
      <p:pic>
        <p:nvPicPr>
          <p:cNvPr id="7" name="Bilde 6">
            <a:extLst>
              <a:ext uri="{FF2B5EF4-FFF2-40B4-BE49-F238E27FC236}">
                <a16:creationId xmlns:a16="http://schemas.microsoft.com/office/drawing/2014/main" id="{3B0F3F93-7439-7640-86C1-4860767FF0A2}"/>
              </a:ext>
            </a:extLst>
          </p:cNvPr>
          <p:cNvPicPr>
            <a:picLocks noChangeAspect="1"/>
          </p:cNvPicPr>
          <p:nvPr userDrawn="1"/>
        </p:nvPicPr>
        <p:blipFill>
          <a:blip r:embed="rId38" cstate="screen">
            <a:extLst>
              <a:ext uri="{28A0092B-C50C-407E-A947-70E740481C1C}">
                <a14:useLocalDpi xmlns:a14="http://schemas.microsoft.com/office/drawing/2010/main"/>
              </a:ext>
            </a:extLst>
          </a:blip>
          <a:srcRect/>
          <a:stretch/>
        </p:blipFill>
        <p:spPr>
          <a:xfrm>
            <a:off x="9232578" y="356747"/>
            <a:ext cx="2399034" cy="703262"/>
          </a:xfrm>
          <a:prstGeom prst="rect">
            <a:avLst/>
          </a:prstGeom>
        </p:spPr>
      </p:pic>
    </p:spTree>
    <p:extLst>
      <p:ext uri="{BB962C8B-B14F-4D97-AF65-F5344CB8AC3E}">
        <p14:creationId xmlns:p14="http://schemas.microsoft.com/office/powerpoint/2010/main" val="3321165781"/>
      </p:ext>
    </p:extLst>
  </p:cSld>
  <p:clrMap bg1="lt1" tx1="dk1" bg2="lt2" tx2="dk2" accent1="accent1" accent2="accent2" accent3="accent3" accent4="accent4" accent5="accent5" accent6="accent6" hlink="hlink" folHlink="folHlink"/>
  <p:sldLayoutIdLst>
    <p:sldLayoutId id="2147483667" r:id="rId1"/>
    <p:sldLayoutId id="2147483716" r:id="rId2"/>
    <p:sldLayoutId id="2147483951" r:id="rId3"/>
    <p:sldLayoutId id="2147483709" r:id="rId4"/>
    <p:sldLayoutId id="2147483704" r:id="rId5"/>
    <p:sldLayoutId id="2147483662" r:id="rId6"/>
    <p:sldLayoutId id="2147483665" r:id="rId7"/>
    <p:sldLayoutId id="2147483949" r:id="rId8"/>
    <p:sldLayoutId id="2147483652" r:id="rId9"/>
    <p:sldLayoutId id="2147483705" r:id="rId10"/>
    <p:sldLayoutId id="2147483673" r:id="rId11"/>
    <p:sldLayoutId id="2147483674" r:id="rId12"/>
    <p:sldLayoutId id="2147483950" r:id="rId13"/>
    <p:sldLayoutId id="2147483706" r:id="rId14"/>
    <p:sldLayoutId id="2147483676" r:id="rId15"/>
    <p:sldLayoutId id="2147483678" r:id="rId16"/>
    <p:sldLayoutId id="2147483653" r:id="rId17"/>
    <p:sldLayoutId id="2147483679" r:id="rId18"/>
    <p:sldLayoutId id="2147483681" r:id="rId19"/>
    <p:sldLayoutId id="2147483654" r:id="rId20"/>
    <p:sldLayoutId id="2147483682" r:id="rId21"/>
    <p:sldLayoutId id="2147483684" r:id="rId22"/>
    <p:sldLayoutId id="2147483687" r:id="rId23"/>
    <p:sldLayoutId id="2147483941" r:id="rId24"/>
    <p:sldLayoutId id="2147483942" r:id="rId25"/>
    <p:sldLayoutId id="2147483707" r:id="rId26"/>
    <p:sldLayoutId id="2147483658" r:id="rId27"/>
    <p:sldLayoutId id="2147483703" r:id="rId28"/>
    <p:sldLayoutId id="2147483689" r:id="rId29"/>
    <p:sldLayoutId id="2147483690" r:id="rId30"/>
    <p:sldLayoutId id="2147483708" r:id="rId31"/>
    <p:sldLayoutId id="2147483943" r:id="rId32"/>
    <p:sldLayoutId id="2147483700" r:id="rId33"/>
    <p:sldLayoutId id="2147483952" r:id="rId34"/>
    <p:sldLayoutId id="2147483993" r:id="rId35"/>
    <p:sldLayoutId id="2147483994" r:id="rId3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0000"/>
        </a:lnSpc>
        <a:spcBef>
          <a:spcPct val="0"/>
        </a:spcBef>
        <a:buNone/>
        <a:defRPr sz="2800" kern="1200">
          <a:solidFill>
            <a:schemeClr val="tx2"/>
          </a:solidFill>
          <a:latin typeface="+mn-lt"/>
          <a:ea typeface="+mj-ea"/>
          <a:cs typeface="+mj-cs"/>
        </a:defRPr>
      </a:lvl1pPr>
    </p:titleStyle>
    <p:bodyStyle>
      <a:lvl1pPr marL="273050" indent="-263525" algn="l" defTabSz="914400" rtl="0" eaLnBrk="1" latinLnBrk="0" hangingPunct="1">
        <a:lnSpc>
          <a:spcPct val="100000"/>
        </a:lnSpc>
        <a:spcBef>
          <a:spcPts val="0"/>
        </a:spcBef>
        <a:spcAft>
          <a:spcPts val="600"/>
        </a:spcAft>
        <a:buSzPct val="100000"/>
        <a:buFont typeface="Arial" panose="020B0604020202020204" pitchFamily="34" charset="0"/>
        <a:buChar char="•"/>
        <a:tabLst/>
        <a:defRPr sz="2400" kern="1200">
          <a:solidFill>
            <a:schemeClr val="tx1"/>
          </a:solidFill>
          <a:latin typeface="+mn-lt"/>
          <a:ea typeface="+mn-ea"/>
          <a:cs typeface="+mn-cs"/>
        </a:defRPr>
      </a:lvl1pPr>
      <a:lvl2pPr marL="273050" indent="-263525" algn="l" defTabSz="914400" rtl="0" eaLnBrk="1" latinLnBrk="0" hangingPunct="1">
        <a:lnSpc>
          <a:spcPct val="100000"/>
        </a:lnSpc>
        <a:spcBef>
          <a:spcPts val="0"/>
        </a:spcBef>
        <a:spcAft>
          <a:spcPts val="600"/>
        </a:spcAft>
        <a:buSzPct val="100000"/>
        <a:buFont typeface="Arial" panose="020B0604020202020204" pitchFamily="34" charset="0"/>
        <a:buChar char="•"/>
        <a:tabLst/>
        <a:defRPr sz="1600" kern="1200">
          <a:solidFill>
            <a:schemeClr val="tx1"/>
          </a:solidFill>
          <a:latin typeface="+mn-lt"/>
          <a:ea typeface="+mn-ea"/>
          <a:cs typeface="+mn-cs"/>
        </a:defRPr>
      </a:lvl2pPr>
      <a:lvl3pPr marL="225425" indent="0" algn="l" defTabSz="914400" rtl="0" eaLnBrk="1" latinLnBrk="0" hangingPunct="1">
        <a:lnSpc>
          <a:spcPct val="90000"/>
        </a:lnSpc>
        <a:spcBef>
          <a:spcPts val="500"/>
        </a:spcBef>
        <a:buFont typeface="Arial" panose="020B0604020202020204" pitchFamily="34" charset="0"/>
        <a:buNone/>
        <a:tabLst/>
        <a:defRPr sz="1600" kern="1200">
          <a:solidFill>
            <a:schemeClr val="tx1"/>
          </a:solidFill>
          <a:latin typeface="+mn-lt"/>
          <a:ea typeface="+mn-ea"/>
          <a:cs typeface="+mn-cs"/>
        </a:defRPr>
      </a:lvl3pPr>
      <a:lvl4pPr marL="755650" indent="-260350" algn="l" defTabSz="914400" rtl="0" eaLnBrk="1" latinLnBrk="0" hangingPunct="1">
        <a:lnSpc>
          <a:spcPct val="90000"/>
        </a:lnSpc>
        <a:spcBef>
          <a:spcPts val="500"/>
        </a:spcBef>
        <a:buFont typeface="Arial" panose="020B0604020202020204" pitchFamily="34" charset="0"/>
        <a:buChar char="•"/>
        <a:tabLst/>
        <a:defRPr sz="1600" kern="1200">
          <a:solidFill>
            <a:schemeClr val="tx1"/>
          </a:solidFill>
          <a:latin typeface="+mn-lt"/>
          <a:ea typeface="+mn-ea"/>
          <a:cs typeface="+mn-cs"/>
        </a:defRPr>
      </a:lvl4pPr>
      <a:lvl5pPr marL="582613" indent="-182563" algn="l" defTabSz="914400" rtl="0" eaLnBrk="1" latinLnBrk="0" hangingPunct="1">
        <a:lnSpc>
          <a:spcPct val="90000"/>
        </a:lnSpc>
        <a:spcBef>
          <a:spcPts val="0"/>
        </a:spcBef>
        <a:spcAft>
          <a:spcPts val="600"/>
        </a:spcAft>
        <a:buSzPct val="100000"/>
        <a:buFont typeface="Arial" panose="020B0604020202020204" pitchFamily="34" charset="0"/>
        <a:buChar char="•"/>
        <a:tabLst/>
        <a:defRPr sz="1600" kern="1200">
          <a:solidFill>
            <a:schemeClr val="tx1"/>
          </a:solidFill>
          <a:latin typeface="+mn-lt"/>
          <a:ea typeface="+mn-ea"/>
          <a:cs typeface="+mn-cs"/>
        </a:defRPr>
      </a:lvl5pPr>
      <a:lvl6pPr marL="1025525" indent="-269875" algn="l" defTabSz="914400" rtl="0" eaLnBrk="1" latinLnBrk="0" hangingPunct="1">
        <a:lnSpc>
          <a:spcPct val="90000"/>
        </a:lnSpc>
        <a:spcBef>
          <a:spcPts val="500"/>
        </a:spcBef>
        <a:buFont typeface="Arial" panose="020B0604020202020204" pitchFamily="34" charset="0"/>
        <a:buChar char="•"/>
        <a:tabLst/>
        <a:defRPr sz="1600" kern="1200">
          <a:solidFill>
            <a:schemeClr val="tx1"/>
          </a:solidFill>
          <a:latin typeface="+mn-lt"/>
          <a:ea typeface="+mn-ea"/>
          <a:cs typeface="+mn-cs"/>
        </a:defRPr>
      </a:lvl6pPr>
      <a:lvl7pPr marL="760413" indent="-177800" algn="l" defTabSz="914400" rtl="0" eaLnBrk="1" latinLnBrk="0" hangingPunct="1">
        <a:lnSpc>
          <a:spcPct val="90000"/>
        </a:lnSpc>
        <a:spcBef>
          <a:spcPts val="0"/>
        </a:spcBef>
        <a:spcAft>
          <a:spcPts val="600"/>
        </a:spcAft>
        <a:buSzPct val="100000"/>
        <a:buFont typeface="Arial" panose="020B0604020202020204" pitchFamily="34" charset="0"/>
        <a:buChar char="•"/>
        <a:tabLst/>
        <a:defRPr sz="1600" kern="1200">
          <a:solidFill>
            <a:schemeClr val="tx1"/>
          </a:solidFill>
          <a:latin typeface="+mn-lt"/>
          <a:ea typeface="+mn-ea"/>
          <a:cs typeface="+mn-cs"/>
        </a:defRPr>
      </a:lvl7pPr>
      <a:lvl8pPr marL="977900" indent="-217488" algn="l" defTabSz="914400" rtl="0" eaLnBrk="1" latinLnBrk="0" hangingPunct="1">
        <a:lnSpc>
          <a:spcPct val="90000"/>
        </a:lnSpc>
        <a:spcBef>
          <a:spcPts val="0"/>
        </a:spcBef>
        <a:spcAft>
          <a:spcPts val="600"/>
        </a:spcAft>
        <a:buSzPct val="100000"/>
        <a:buFont typeface="Arial" panose="020B0604020202020204" pitchFamily="34" charset="0"/>
        <a:buChar char="•"/>
        <a:tabLst/>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73" userDrawn="1">
          <p15:clr>
            <a:srgbClr val="F26B43"/>
          </p15:clr>
        </p15:guide>
        <p15:guide id="2" pos="529" userDrawn="1">
          <p15:clr>
            <a:srgbClr val="F26B43"/>
          </p15:clr>
        </p15:guide>
        <p15:guide id="3" orient="horz" pos="230" userDrawn="1">
          <p15:clr>
            <a:srgbClr val="F26B43"/>
          </p15:clr>
        </p15:guide>
        <p15:guide id="5" orient="horz" pos="3819" userDrawn="1">
          <p15:clr>
            <a:srgbClr val="F26B43"/>
          </p15:clr>
        </p15:guide>
        <p15:guide id="6" pos="7327" userDrawn="1">
          <p15:clr>
            <a:srgbClr val="F26B43"/>
          </p15:clr>
        </p15:guide>
        <p15:guide id="7" orient="horz" pos="1148" userDrawn="1">
          <p15:clr>
            <a:srgbClr val="F26B43"/>
          </p15:clr>
        </p15:guide>
        <p15:guide id="8" pos="3931" userDrawn="1">
          <p15:clr>
            <a:srgbClr val="F26B43"/>
          </p15:clr>
        </p15:guide>
        <p15:guide id="9" orient="horz" pos="771" userDrawn="1">
          <p15:clr>
            <a:srgbClr val="F26B43"/>
          </p15:clr>
        </p15:guide>
        <p15:guide id="10" pos="3791" userDrawn="1">
          <p15:clr>
            <a:srgbClr val="F26B43"/>
          </p15:clr>
        </p15:guide>
        <p15:guide id="11" pos="4058" userDrawn="1">
          <p15:clr>
            <a:srgbClr val="F26B43"/>
          </p15:clr>
        </p15:guide>
        <p15:guide id="12" orient="horz" pos="3921" userDrawn="1">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0499A0A9-005B-B240-A07B-14C962D6EE67}"/>
              </a:ext>
            </a:extLst>
          </p:cNvPr>
          <p:cNvSpPr>
            <a:spLocks noGrp="1"/>
          </p:cNvSpPr>
          <p:nvPr>
            <p:ph type="dt" sz="half" idx="2"/>
          </p:nvPr>
        </p:nvSpPr>
        <p:spPr>
          <a:xfrm>
            <a:off x="10589136" y="6488790"/>
            <a:ext cx="1042476" cy="214718"/>
          </a:xfrm>
          <a:prstGeom prst="rect">
            <a:avLst/>
          </a:prstGeom>
        </p:spPr>
        <p:txBody>
          <a:bodyPr vert="horz" lIns="0" tIns="0" rIns="0" bIns="0" rtlCol="0" anchor="ctr"/>
          <a:lstStyle>
            <a:lvl1pPr algn="r">
              <a:defRPr sz="800">
                <a:solidFill>
                  <a:schemeClr val="tx1">
                    <a:lumMod val="50000"/>
                    <a:lumOff val="50000"/>
                  </a:schemeClr>
                </a:solidFill>
              </a:defRPr>
            </a:lvl1pPr>
          </a:lstStyle>
          <a:p>
            <a:fld id="{F6755B28-3104-AF4F-970C-8B3A05C4FB37}" type="datetime1">
              <a:rPr lang="nb-NO" smtClean="0"/>
              <a:t>08.06.2021</a:t>
            </a:fld>
            <a:endParaRPr lang="nb-NO" dirty="0"/>
          </a:p>
        </p:txBody>
      </p:sp>
      <p:sp>
        <p:nvSpPr>
          <p:cNvPr id="5" name="Plassholder for bunntekst 4">
            <a:extLst>
              <a:ext uri="{FF2B5EF4-FFF2-40B4-BE49-F238E27FC236}">
                <a16:creationId xmlns:a16="http://schemas.microsoft.com/office/drawing/2014/main" id="{6A28CB7B-E2D2-E540-B43B-A81BCE2CDCD4}"/>
              </a:ext>
            </a:extLst>
          </p:cNvPr>
          <p:cNvSpPr>
            <a:spLocks noGrp="1"/>
          </p:cNvSpPr>
          <p:nvPr>
            <p:ph type="ftr" sz="quarter" idx="3"/>
          </p:nvPr>
        </p:nvSpPr>
        <p:spPr>
          <a:xfrm>
            <a:off x="838200" y="6488790"/>
            <a:ext cx="9690180" cy="214718"/>
          </a:xfrm>
          <a:prstGeom prst="rect">
            <a:avLst/>
          </a:prstGeom>
        </p:spPr>
        <p:txBody>
          <a:bodyPr vert="horz" lIns="0" tIns="0" rIns="0" bIns="0" rtlCol="0" anchor="ctr"/>
          <a:lstStyle>
            <a:lvl1pPr algn="l">
              <a:defRPr sz="800">
                <a:solidFill>
                  <a:schemeClr val="tx1">
                    <a:lumMod val="50000"/>
                    <a:lumOff val="50000"/>
                  </a:schemeClr>
                </a:solidFill>
              </a:defRPr>
            </a:lvl1pPr>
          </a:lstStyle>
          <a:p>
            <a:endParaRPr lang="nb-NO" dirty="0"/>
          </a:p>
        </p:txBody>
      </p:sp>
      <p:sp>
        <p:nvSpPr>
          <p:cNvPr id="6" name="Plassholder for lysbildenummer 5">
            <a:extLst>
              <a:ext uri="{FF2B5EF4-FFF2-40B4-BE49-F238E27FC236}">
                <a16:creationId xmlns:a16="http://schemas.microsoft.com/office/drawing/2014/main" id="{A9E35B18-B6EB-1243-BABE-2AF0ECCAA1B0}"/>
              </a:ext>
            </a:extLst>
          </p:cNvPr>
          <p:cNvSpPr>
            <a:spLocks noGrp="1"/>
          </p:cNvSpPr>
          <p:nvPr>
            <p:ph type="sldNum" sz="quarter" idx="4"/>
          </p:nvPr>
        </p:nvSpPr>
        <p:spPr>
          <a:xfrm>
            <a:off x="11797623" y="6488790"/>
            <a:ext cx="333177" cy="214718"/>
          </a:xfrm>
          <a:prstGeom prst="rect">
            <a:avLst/>
          </a:prstGeom>
        </p:spPr>
        <p:txBody>
          <a:bodyPr vert="horz" lIns="0" tIns="0" rIns="0" bIns="0" rtlCol="0" anchor="ctr"/>
          <a:lstStyle>
            <a:lvl1pPr algn="l">
              <a:defRPr sz="800">
                <a:solidFill>
                  <a:schemeClr val="tx1">
                    <a:lumMod val="50000"/>
                    <a:lumOff val="50000"/>
                  </a:schemeClr>
                </a:solidFill>
              </a:defRPr>
            </a:lvl1pPr>
          </a:lstStyle>
          <a:p>
            <a:fld id="{FC5C7D9A-D8CE-5040-B63F-E70A4C227CF6}" type="slidenum">
              <a:rPr lang="nb-NO" smtClean="0"/>
              <a:pPr/>
              <a:t>‹#›</a:t>
            </a:fld>
            <a:endParaRPr lang="nb-NO" dirty="0"/>
          </a:p>
        </p:txBody>
      </p:sp>
      <p:sp>
        <p:nvSpPr>
          <p:cNvPr id="13" name="Plassholder for tekst 12">
            <a:extLst>
              <a:ext uri="{FF2B5EF4-FFF2-40B4-BE49-F238E27FC236}">
                <a16:creationId xmlns:a16="http://schemas.microsoft.com/office/drawing/2014/main" id="{D8ADA692-9B22-4D40-8D28-A3316603C23B}"/>
              </a:ext>
            </a:extLst>
          </p:cNvPr>
          <p:cNvSpPr>
            <a:spLocks noGrp="1"/>
          </p:cNvSpPr>
          <p:nvPr>
            <p:ph type="body" idx="1"/>
          </p:nvPr>
        </p:nvSpPr>
        <p:spPr>
          <a:xfrm>
            <a:off x="838200" y="1825625"/>
            <a:ext cx="10515600" cy="4237038"/>
          </a:xfrm>
          <a:prstGeom prst="rect">
            <a:avLst/>
          </a:prstGeom>
        </p:spPr>
        <p:txBody>
          <a:bodyPr vert="horz" lIns="0" tIns="0" rIns="0" bIns="0" rtlCol="0">
            <a:normAutofit/>
          </a:bodyPr>
          <a:lstStyle/>
          <a:p>
            <a:pPr lvl="0"/>
            <a:r>
              <a:rPr lang="nb-NO" dirty="0"/>
              <a:t>Rediger tekststiler i malen</a:t>
            </a:r>
          </a:p>
          <a:p>
            <a:pPr lvl="1"/>
            <a:r>
              <a:rPr lang="nb-NO" dirty="0"/>
              <a:t>Andre nivå
Tredje nivå
Fjerde nivå
Femte nivå</a:t>
            </a:r>
          </a:p>
        </p:txBody>
      </p:sp>
      <p:sp>
        <p:nvSpPr>
          <p:cNvPr id="8" name="Plassholder for tittel 1">
            <a:extLst>
              <a:ext uri="{FF2B5EF4-FFF2-40B4-BE49-F238E27FC236}">
                <a16:creationId xmlns:a16="http://schemas.microsoft.com/office/drawing/2014/main" id="{E82D1767-5324-5242-AD86-7FED5145912B}"/>
              </a:ext>
            </a:extLst>
          </p:cNvPr>
          <p:cNvSpPr>
            <a:spLocks noGrp="1"/>
          </p:cNvSpPr>
          <p:nvPr>
            <p:ph type="title"/>
          </p:nvPr>
        </p:nvSpPr>
        <p:spPr>
          <a:xfrm>
            <a:off x="838200" y="365125"/>
            <a:ext cx="8106295" cy="760162"/>
          </a:xfrm>
          <a:prstGeom prst="rect">
            <a:avLst/>
          </a:prstGeom>
        </p:spPr>
        <p:txBody>
          <a:bodyPr vert="horz" lIns="0" tIns="0" rIns="0" bIns="0" rtlCol="0" anchor="b">
            <a:noAutofit/>
          </a:bodyPr>
          <a:lstStyle/>
          <a:p>
            <a:r>
              <a:rPr lang="nb-NO" dirty="0"/>
              <a:t>Klikk for å redigere tittelstil</a:t>
            </a:r>
          </a:p>
        </p:txBody>
      </p:sp>
      <p:pic>
        <p:nvPicPr>
          <p:cNvPr id="9" name="Bilde 8">
            <a:extLst>
              <a:ext uri="{FF2B5EF4-FFF2-40B4-BE49-F238E27FC236}">
                <a16:creationId xmlns:a16="http://schemas.microsoft.com/office/drawing/2014/main" id="{C9D1877C-A098-EC4F-869E-9F9ECFFDD948}"/>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232578" y="356747"/>
            <a:ext cx="2399034" cy="703263"/>
          </a:xfrm>
          <a:prstGeom prst="rect">
            <a:avLst/>
          </a:prstGeom>
        </p:spPr>
      </p:pic>
    </p:spTree>
    <p:extLst>
      <p:ext uri="{BB962C8B-B14F-4D97-AF65-F5344CB8AC3E}">
        <p14:creationId xmlns:p14="http://schemas.microsoft.com/office/powerpoint/2010/main" val="3085738246"/>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0000"/>
        </a:lnSpc>
        <a:spcBef>
          <a:spcPct val="0"/>
        </a:spcBef>
        <a:buNone/>
        <a:defRPr sz="2800" kern="1200">
          <a:solidFill>
            <a:schemeClr val="accent1"/>
          </a:solidFill>
          <a:latin typeface="+mn-lt"/>
          <a:ea typeface="+mj-ea"/>
          <a:cs typeface="+mj-cs"/>
        </a:defRPr>
      </a:lvl1pPr>
    </p:titleStyle>
    <p:bodyStyle>
      <a:lvl1pPr marL="182563" indent="-182563" algn="l" defTabSz="914400" rtl="0" eaLnBrk="1" latinLnBrk="0" hangingPunct="1">
        <a:lnSpc>
          <a:spcPct val="100000"/>
        </a:lnSpc>
        <a:spcBef>
          <a:spcPts val="0"/>
        </a:spcBef>
        <a:spcAft>
          <a:spcPts val="600"/>
        </a:spcAft>
        <a:buSzPct val="100000"/>
        <a:buFont typeface="Arial" panose="020B0604020202020204" pitchFamily="34" charset="0"/>
        <a:buChar char="•"/>
        <a:tabLst/>
        <a:defRPr sz="2000" kern="1200">
          <a:solidFill>
            <a:schemeClr val="tx1"/>
          </a:solidFill>
          <a:latin typeface="+mn-lt"/>
          <a:ea typeface="+mn-ea"/>
          <a:cs typeface="+mn-cs"/>
        </a:defRPr>
      </a:lvl1pPr>
      <a:lvl2pPr marL="358775" indent="-176213" algn="l" defTabSz="914400" rtl="0" eaLnBrk="1" latinLnBrk="0" hangingPunct="1">
        <a:lnSpc>
          <a:spcPct val="100000"/>
        </a:lnSpc>
        <a:spcBef>
          <a:spcPts val="0"/>
        </a:spcBef>
        <a:spcAft>
          <a:spcPts val="600"/>
        </a:spcAft>
        <a:buSzPct val="100000"/>
        <a:buFont typeface="Arial" panose="020B0604020202020204" pitchFamily="34" charset="0"/>
        <a:buChar char="•"/>
        <a:tabLst/>
        <a:defRPr sz="1600" kern="1200">
          <a:solidFill>
            <a:schemeClr val="tx1"/>
          </a:solidFill>
          <a:latin typeface="+mn-lt"/>
          <a:ea typeface="+mn-ea"/>
          <a:cs typeface="+mn-cs"/>
        </a:defRPr>
      </a:lvl2pPr>
      <a:lvl3pPr marL="225425" indent="0" algn="l" defTabSz="914400" rtl="0" eaLnBrk="1" latinLnBrk="0" hangingPunct="1">
        <a:lnSpc>
          <a:spcPct val="90000"/>
        </a:lnSpc>
        <a:spcBef>
          <a:spcPts val="500"/>
        </a:spcBef>
        <a:buFont typeface="Arial" panose="020B0604020202020204" pitchFamily="34" charset="0"/>
        <a:buNone/>
        <a:tabLst/>
        <a:defRPr sz="1600" kern="1200">
          <a:solidFill>
            <a:schemeClr val="tx1"/>
          </a:solidFill>
          <a:latin typeface="+mn-lt"/>
          <a:ea typeface="+mn-ea"/>
          <a:cs typeface="+mn-cs"/>
        </a:defRPr>
      </a:lvl3pPr>
      <a:lvl4pPr marL="755650" indent="-260350" algn="l" defTabSz="914400" rtl="0" eaLnBrk="1" latinLnBrk="0" hangingPunct="1">
        <a:lnSpc>
          <a:spcPct val="90000"/>
        </a:lnSpc>
        <a:spcBef>
          <a:spcPts val="500"/>
        </a:spcBef>
        <a:buFont typeface="Arial" panose="020B0604020202020204" pitchFamily="34" charset="0"/>
        <a:buChar char="•"/>
        <a:tabLst/>
        <a:defRPr sz="1600" kern="1200">
          <a:solidFill>
            <a:schemeClr val="tx1"/>
          </a:solidFill>
          <a:latin typeface="+mn-lt"/>
          <a:ea typeface="+mn-ea"/>
          <a:cs typeface="+mn-cs"/>
        </a:defRPr>
      </a:lvl4pPr>
      <a:lvl5pPr marL="582613" indent="-182563" algn="l" defTabSz="914400" rtl="0" eaLnBrk="1" latinLnBrk="0" hangingPunct="1">
        <a:lnSpc>
          <a:spcPct val="90000"/>
        </a:lnSpc>
        <a:spcBef>
          <a:spcPts val="0"/>
        </a:spcBef>
        <a:spcAft>
          <a:spcPts val="600"/>
        </a:spcAft>
        <a:buSzPct val="100000"/>
        <a:buFont typeface="Arial" panose="020B0604020202020204" pitchFamily="34" charset="0"/>
        <a:buChar char="•"/>
        <a:tabLst/>
        <a:defRPr sz="1600" kern="1200">
          <a:solidFill>
            <a:schemeClr val="tx1"/>
          </a:solidFill>
          <a:latin typeface="+mn-lt"/>
          <a:ea typeface="+mn-ea"/>
          <a:cs typeface="+mn-cs"/>
        </a:defRPr>
      </a:lvl5pPr>
      <a:lvl6pPr marL="1025525" indent="-269875" algn="l" defTabSz="914400" rtl="0" eaLnBrk="1" latinLnBrk="0" hangingPunct="1">
        <a:lnSpc>
          <a:spcPct val="90000"/>
        </a:lnSpc>
        <a:spcBef>
          <a:spcPts val="500"/>
        </a:spcBef>
        <a:buFont typeface="Arial" panose="020B0604020202020204" pitchFamily="34" charset="0"/>
        <a:buChar char="•"/>
        <a:tabLst/>
        <a:defRPr sz="1600" kern="1200">
          <a:solidFill>
            <a:schemeClr val="tx1"/>
          </a:solidFill>
          <a:latin typeface="+mn-lt"/>
          <a:ea typeface="+mn-ea"/>
          <a:cs typeface="+mn-cs"/>
        </a:defRPr>
      </a:lvl6pPr>
      <a:lvl7pPr marL="760413" indent="-177800" algn="l" defTabSz="914400" rtl="0" eaLnBrk="1" latinLnBrk="0" hangingPunct="1">
        <a:lnSpc>
          <a:spcPct val="90000"/>
        </a:lnSpc>
        <a:spcBef>
          <a:spcPts val="0"/>
        </a:spcBef>
        <a:spcAft>
          <a:spcPts val="600"/>
        </a:spcAft>
        <a:buSzPct val="100000"/>
        <a:buFont typeface="Arial" panose="020B0604020202020204" pitchFamily="34" charset="0"/>
        <a:buChar char="•"/>
        <a:tabLst/>
        <a:defRPr sz="1600" kern="1200">
          <a:solidFill>
            <a:schemeClr val="tx1"/>
          </a:solidFill>
          <a:latin typeface="+mn-lt"/>
          <a:ea typeface="+mn-ea"/>
          <a:cs typeface="+mn-cs"/>
        </a:defRPr>
      </a:lvl7pPr>
      <a:lvl8pPr marL="977900" indent="-217488" algn="l" defTabSz="914400" rtl="0" eaLnBrk="1" latinLnBrk="0" hangingPunct="1">
        <a:lnSpc>
          <a:spcPct val="90000"/>
        </a:lnSpc>
        <a:spcBef>
          <a:spcPts val="0"/>
        </a:spcBef>
        <a:spcAft>
          <a:spcPts val="600"/>
        </a:spcAft>
        <a:buSzPct val="100000"/>
        <a:buFont typeface="Arial" panose="020B0604020202020204" pitchFamily="34" charset="0"/>
        <a:buChar char="•"/>
        <a:tabLst/>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73">
          <p15:clr>
            <a:srgbClr val="F26B43"/>
          </p15:clr>
        </p15:guide>
        <p15:guide id="2" pos="529">
          <p15:clr>
            <a:srgbClr val="F26B43"/>
          </p15:clr>
        </p15:guide>
        <p15:guide id="3" orient="horz" pos="230">
          <p15:clr>
            <a:srgbClr val="F26B43"/>
          </p15:clr>
        </p15:guide>
        <p15:guide id="4" orient="horz" pos="3923">
          <p15:clr>
            <a:srgbClr val="F26B43"/>
          </p15:clr>
        </p15:guide>
        <p15:guide id="5" orient="horz" pos="3819">
          <p15:clr>
            <a:srgbClr val="F26B43"/>
          </p15:clr>
        </p15:guide>
        <p15:guide id="6" pos="7327">
          <p15:clr>
            <a:srgbClr val="F26B43"/>
          </p15:clr>
        </p15:guide>
        <p15:guide id="7" orient="horz" pos="1148">
          <p15:clr>
            <a:srgbClr val="F26B43"/>
          </p15:clr>
        </p15:guide>
        <p15:guide id="8" pos="3931">
          <p15:clr>
            <a:srgbClr val="F26B43"/>
          </p15:clr>
        </p15:guide>
        <p15:guide id="9" orient="horz" pos="771">
          <p15:clr>
            <a:srgbClr val="F26B43"/>
          </p15:clr>
        </p15:guide>
        <p15:guide id="10" pos="3791">
          <p15:clr>
            <a:srgbClr val="F26B43"/>
          </p15:clr>
        </p15:guide>
        <p15:guide id="11" pos="4058">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0499A0A9-005B-B240-A07B-14C962D6EE67}"/>
              </a:ext>
            </a:extLst>
          </p:cNvPr>
          <p:cNvSpPr>
            <a:spLocks noGrp="1"/>
          </p:cNvSpPr>
          <p:nvPr>
            <p:ph type="dt" sz="half" idx="2"/>
          </p:nvPr>
        </p:nvSpPr>
        <p:spPr>
          <a:xfrm>
            <a:off x="10589136" y="6488790"/>
            <a:ext cx="1042476" cy="214718"/>
          </a:xfrm>
          <a:prstGeom prst="rect">
            <a:avLst/>
          </a:prstGeom>
        </p:spPr>
        <p:txBody>
          <a:bodyPr vert="horz" lIns="0" tIns="0" rIns="0" bIns="0" rtlCol="0" anchor="ctr"/>
          <a:lstStyle>
            <a:lvl1pPr algn="r">
              <a:defRPr sz="800">
                <a:solidFill>
                  <a:schemeClr val="tx1">
                    <a:lumMod val="50000"/>
                    <a:lumOff val="50000"/>
                  </a:schemeClr>
                </a:solidFill>
              </a:defRPr>
            </a:lvl1pPr>
          </a:lstStyle>
          <a:p>
            <a:fld id="{F6755B28-3104-AF4F-970C-8B3A05C4FB37}" type="datetime1">
              <a:rPr lang="nb-NO" smtClean="0"/>
              <a:t>08.06.2021</a:t>
            </a:fld>
            <a:endParaRPr lang="nb-NO" dirty="0"/>
          </a:p>
        </p:txBody>
      </p:sp>
      <p:sp>
        <p:nvSpPr>
          <p:cNvPr id="5" name="Plassholder for bunntekst 4">
            <a:extLst>
              <a:ext uri="{FF2B5EF4-FFF2-40B4-BE49-F238E27FC236}">
                <a16:creationId xmlns:a16="http://schemas.microsoft.com/office/drawing/2014/main" id="{6A28CB7B-E2D2-E540-B43B-A81BCE2CDCD4}"/>
              </a:ext>
            </a:extLst>
          </p:cNvPr>
          <p:cNvSpPr>
            <a:spLocks noGrp="1"/>
          </p:cNvSpPr>
          <p:nvPr>
            <p:ph type="ftr" sz="quarter" idx="3"/>
          </p:nvPr>
        </p:nvSpPr>
        <p:spPr>
          <a:xfrm>
            <a:off x="838200" y="6488790"/>
            <a:ext cx="9690180" cy="214718"/>
          </a:xfrm>
          <a:prstGeom prst="rect">
            <a:avLst/>
          </a:prstGeom>
        </p:spPr>
        <p:txBody>
          <a:bodyPr vert="horz" lIns="0" tIns="0" rIns="0" bIns="0" rtlCol="0" anchor="ctr"/>
          <a:lstStyle>
            <a:lvl1pPr algn="l">
              <a:defRPr sz="800">
                <a:solidFill>
                  <a:schemeClr val="tx1">
                    <a:lumMod val="50000"/>
                    <a:lumOff val="50000"/>
                  </a:schemeClr>
                </a:solidFill>
              </a:defRPr>
            </a:lvl1pPr>
          </a:lstStyle>
          <a:p>
            <a:endParaRPr lang="nb-NO" dirty="0"/>
          </a:p>
        </p:txBody>
      </p:sp>
      <p:sp>
        <p:nvSpPr>
          <p:cNvPr id="6" name="Plassholder for lysbildenummer 5">
            <a:extLst>
              <a:ext uri="{FF2B5EF4-FFF2-40B4-BE49-F238E27FC236}">
                <a16:creationId xmlns:a16="http://schemas.microsoft.com/office/drawing/2014/main" id="{A9E35B18-B6EB-1243-BABE-2AF0ECCAA1B0}"/>
              </a:ext>
            </a:extLst>
          </p:cNvPr>
          <p:cNvSpPr>
            <a:spLocks noGrp="1"/>
          </p:cNvSpPr>
          <p:nvPr>
            <p:ph type="sldNum" sz="quarter" idx="4"/>
          </p:nvPr>
        </p:nvSpPr>
        <p:spPr>
          <a:xfrm>
            <a:off x="11797623" y="6488790"/>
            <a:ext cx="333177" cy="214718"/>
          </a:xfrm>
          <a:prstGeom prst="rect">
            <a:avLst/>
          </a:prstGeom>
        </p:spPr>
        <p:txBody>
          <a:bodyPr vert="horz" lIns="0" tIns="0" rIns="0" bIns="0" rtlCol="0" anchor="ctr"/>
          <a:lstStyle>
            <a:lvl1pPr algn="l">
              <a:defRPr sz="800">
                <a:solidFill>
                  <a:schemeClr val="tx1">
                    <a:lumMod val="50000"/>
                    <a:lumOff val="50000"/>
                  </a:schemeClr>
                </a:solidFill>
              </a:defRPr>
            </a:lvl1pPr>
          </a:lstStyle>
          <a:p>
            <a:fld id="{FC5C7D9A-D8CE-5040-B63F-E70A4C227CF6}" type="slidenum">
              <a:rPr lang="nb-NO" smtClean="0"/>
              <a:pPr/>
              <a:t>‹#›</a:t>
            </a:fld>
            <a:endParaRPr lang="nb-NO" dirty="0"/>
          </a:p>
        </p:txBody>
      </p:sp>
      <p:sp>
        <p:nvSpPr>
          <p:cNvPr id="13" name="Plassholder for tekst 12">
            <a:extLst>
              <a:ext uri="{FF2B5EF4-FFF2-40B4-BE49-F238E27FC236}">
                <a16:creationId xmlns:a16="http://schemas.microsoft.com/office/drawing/2014/main" id="{D8ADA692-9B22-4D40-8D28-A3316603C23B}"/>
              </a:ext>
            </a:extLst>
          </p:cNvPr>
          <p:cNvSpPr>
            <a:spLocks noGrp="1"/>
          </p:cNvSpPr>
          <p:nvPr>
            <p:ph type="body" idx="1"/>
          </p:nvPr>
        </p:nvSpPr>
        <p:spPr>
          <a:xfrm>
            <a:off x="838200" y="1825625"/>
            <a:ext cx="10515600" cy="4237038"/>
          </a:xfrm>
          <a:prstGeom prst="rect">
            <a:avLst/>
          </a:prstGeom>
        </p:spPr>
        <p:txBody>
          <a:bodyPr vert="horz" lIns="0" tIns="0" rIns="0" bIns="0" rtlCol="0">
            <a:normAutofit/>
          </a:bodyPr>
          <a:lstStyle/>
          <a:p>
            <a:pPr lvl="0"/>
            <a:r>
              <a:rPr lang="nb-NO" dirty="0"/>
              <a:t>Rediger tekststiler i malen</a:t>
            </a:r>
          </a:p>
          <a:p>
            <a:pPr lvl="1"/>
            <a:r>
              <a:rPr lang="nb-NO" dirty="0"/>
              <a:t>Andre nivå
Tredje nivå
Fjerde nivå
Femte nivå</a:t>
            </a:r>
          </a:p>
        </p:txBody>
      </p:sp>
      <p:sp>
        <p:nvSpPr>
          <p:cNvPr id="8" name="Plassholder for tittel 1">
            <a:extLst>
              <a:ext uri="{FF2B5EF4-FFF2-40B4-BE49-F238E27FC236}">
                <a16:creationId xmlns:a16="http://schemas.microsoft.com/office/drawing/2014/main" id="{9CB5158D-5D21-BD44-BB3D-30DF833C5AF4}"/>
              </a:ext>
            </a:extLst>
          </p:cNvPr>
          <p:cNvSpPr>
            <a:spLocks noGrp="1"/>
          </p:cNvSpPr>
          <p:nvPr>
            <p:ph type="title"/>
          </p:nvPr>
        </p:nvSpPr>
        <p:spPr>
          <a:xfrm>
            <a:off x="838200" y="365125"/>
            <a:ext cx="8106295" cy="760162"/>
          </a:xfrm>
          <a:prstGeom prst="rect">
            <a:avLst/>
          </a:prstGeom>
        </p:spPr>
        <p:txBody>
          <a:bodyPr vert="horz" lIns="0" tIns="0" rIns="0" bIns="0" rtlCol="0" anchor="b">
            <a:noAutofit/>
          </a:bodyPr>
          <a:lstStyle/>
          <a:p>
            <a:r>
              <a:rPr lang="nb-NO" dirty="0"/>
              <a:t>Klikk for å redigere tittelstil</a:t>
            </a:r>
          </a:p>
        </p:txBody>
      </p:sp>
      <p:pic>
        <p:nvPicPr>
          <p:cNvPr id="9" name="Bilde 8">
            <a:extLst>
              <a:ext uri="{FF2B5EF4-FFF2-40B4-BE49-F238E27FC236}">
                <a16:creationId xmlns:a16="http://schemas.microsoft.com/office/drawing/2014/main" id="{E3DDC254-6616-CE4A-8086-D9768B085E2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232578" y="356747"/>
            <a:ext cx="2399034" cy="703263"/>
          </a:xfrm>
          <a:prstGeom prst="rect">
            <a:avLst/>
          </a:prstGeom>
        </p:spPr>
      </p:pic>
    </p:spTree>
    <p:extLst>
      <p:ext uri="{BB962C8B-B14F-4D97-AF65-F5344CB8AC3E}">
        <p14:creationId xmlns:p14="http://schemas.microsoft.com/office/powerpoint/2010/main" val="2783486368"/>
      </p:ext>
    </p:extLst>
  </p:cSld>
  <p:clrMap bg1="lt1" tx1="dk1" bg2="lt2" tx2="dk2" accent1="accent1" accent2="accent2" accent3="accent3" accent4="accent4" accent5="accent5" accent6="accent6" hlink="hlink" folHlink="folHlink"/>
  <p:sldLayoutIdLst>
    <p:sldLayoutId id="2147483945" r:id="rId1"/>
    <p:sldLayoutId id="2147483946" r:id="rId2"/>
    <p:sldLayoutId id="2147483947"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0000"/>
        </a:lnSpc>
        <a:spcBef>
          <a:spcPct val="0"/>
        </a:spcBef>
        <a:buNone/>
        <a:defRPr sz="2800" kern="1200">
          <a:solidFill>
            <a:schemeClr val="accent1"/>
          </a:solidFill>
          <a:latin typeface="+mn-lt"/>
          <a:ea typeface="+mj-ea"/>
          <a:cs typeface="+mj-cs"/>
        </a:defRPr>
      </a:lvl1pPr>
    </p:titleStyle>
    <p:bodyStyle>
      <a:lvl1pPr marL="182563" indent="-182563" algn="l" defTabSz="914400" rtl="0" eaLnBrk="1" latinLnBrk="0" hangingPunct="1">
        <a:lnSpc>
          <a:spcPct val="100000"/>
        </a:lnSpc>
        <a:spcBef>
          <a:spcPts val="0"/>
        </a:spcBef>
        <a:spcAft>
          <a:spcPts val="600"/>
        </a:spcAft>
        <a:buSzPct val="100000"/>
        <a:buFont typeface="Arial" panose="020B0604020202020204" pitchFamily="34" charset="0"/>
        <a:buChar char="•"/>
        <a:tabLst/>
        <a:defRPr sz="2000" kern="1200">
          <a:solidFill>
            <a:schemeClr val="tx1"/>
          </a:solidFill>
          <a:latin typeface="+mn-lt"/>
          <a:ea typeface="+mn-ea"/>
          <a:cs typeface="+mn-cs"/>
        </a:defRPr>
      </a:lvl1pPr>
      <a:lvl2pPr marL="358775" indent="-176213" algn="l" defTabSz="914400" rtl="0" eaLnBrk="1" latinLnBrk="0" hangingPunct="1">
        <a:lnSpc>
          <a:spcPct val="100000"/>
        </a:lnSpc>
        <a:spcBef>
          <a:spcPts val="0"/>
        </a:spcBef>
        <a:spcAft>
          <a:spcPts val="600"/>
        </a:spcAft>
        <a:buSzPct val="100000"/>
        <a:buFont typeface="Arial" panose="020B0604020202020204" pitchFamily="34" charset="0"/>
        <a:buChar char="•"/>
        <a:tabLst/>
        <a:defRPr sz="1600" kern="1200">
          <a:solidFill>
            <a:schemeClr val="tx1"/>
          </a:solidFill>
          <a:latin typeface="+mn-lt"/>
          <a:ea typeface="+mn-ea"/>
          <a:cs typeface="+mn-cs"/>
        </a:defRPr>
      </a:lvl2pPr>
      <a:lvl3pPr marL="225425" indent="0" algn="l" defTabSz="914400" rtl="0" eaLnBrk="1" latinLnBrk="0" hangingPunct="1">
        <a:lnSpc>
          <a:spcPct val="90000"/>
        </a:lnSpc>
        <a:spcBef>
          <a:spcPts val="500"/>
        </a:spcBef>
        <a:buFont typeface="Arial" panose="020B0604020202020204" pitchFamily="34" charset="0"/>
        <a:buNone/>
        <a:tabLst/>
        <a:defRPr sz="1600" kern="1200">
          <a:solidFill>
            <a:schemeClr val="tx1"/>
          </a:solidFill>
          <a:latin typeface="+mn-lt"/>
          <a:ea typeface="+mn-ea"/>
          <a:cs typeface="+mn-cs"/>
        </a:defRPr>
      </a:lvl3pPr>
      <a:lvl4pPr marL="755650" indent="-260350" algn="l" defTabSz="914400" rtl="0" eaLnBrk="1" latinLnBrk="0" hangingPunct="1">
        <a:lnSpc>
          <a:spcPct val="90000"/>
        </a:lnSpc>
        <a:spcBef>
          <a:spcPts val="500"/>
        </a:spcBef>
        <a:buFont typeface="Arial" panose="020B0604020202020204" pitchFamily="34" charset="0"/>
        <a:buChar char="•"/>
        <a:tabLst/>
        <a:defRPr sz="1600" kern="1200">
          <a:solidFill>
            <a:schemeClr val="tx1"/>
          </a:solidFill>
          <a:latin typeface="+mn-lt"/>
          <a:ea typeface="+mn-ea"/>
          <a:cs typeface="+mn-cs"/>
        </a:defRPr>
      </a:lvl4pPr>
      <a:lvl5pPr marL="582613" indent="-182563" algn="l" defTabSz="914400" rtl="0" eaLnBrk="1" latinLnBrk="0" hangingPunct="1">
        <a:lnSpc>
          <a:spcPct val="90000"/>
        </a:lnSpc>
        <a:spcBef>
          <a:spcPts val="0"/>
        </a:spcBef>
        <a:spcAft>
          <a:spcPts val="600"/>
        </a:spcAft>
        <a:buSzPct val="100000"/>
        <a:buFont typeface="Arial" panose="020B0604020202020204" pitchFamily="34" charset="0"/>
        <a:buChar char="•"/>
        <a:tabLst/>
        <a:defRPr sz="1600" kern="1200">
          <a:solidFill>
            <a:schemeClr val="tx1"/>
          </a:solidFill>
          <a:latin typeface="+mn-lt"/>
          <a:ea typeface="+mn-ea"/>
          <a:cs typeface="+mn-cs"/>
        </a:defRPr>
      </a:lvl5pPr>
      <a:lvl6pPr marL="1025525" indent="-269875" algn="l" defTabSz="914400" rtl="0" eaLnBrk="1" latinLnBrk="0" hangingPunct="1">
        <a:lnSpc>
          <a:spcPct val="90000"/>
        </a:lnSpc>
        <a:spcBef>
          <a:spcPts val="500"/>
        </a:spcBef>
        <a:buFont typeface="Arial" panose="020B0604020202020204" pitchFamily="34" charset="0"/>
        <a:buChar char="•"/>
        <a:tabLst/>
        <a:defRPr sz="1600" kern="1200">
          <a:solidFill>
            <a:schemeClr val="tx1"/>
          </a:solidFill>
          <a:latin typeface="+mn-lt"/>
          <a:ea typeface="+mn-ea"/>
          <a:cs typeface="+mn-cs"/>
        </a:defRPr>
      </a:lvl6pPr>
      <a:lvl7pPr marL="760413" indent="-177800" algn="l" defTabSz="914400" rtl="0" eaLnBrk="1" latinLnBrk="0" hangingPunct="1">
        <a:lnSpc>
          <a:spcPct val="90000"/>
        </a:lnSpc>
        <a:spcBef>
          <a:spcPts val="0"/>
        </a:spcBef>
        <a:spcAft>
          <a:spcPts val="600"/>
        </a:spcAft>
        <a:buSzPct val="100000"/>
        <a:buFont typeface="Arial" panose="020B0604020202020204" pitchFamily="34" charset="0"/>
        <a:buChar char="•"/>
        <a:tabLst/>
        <a:defRPr sz="1600" kern="1200">
          <a:solidFill>
            <a:schemeClr val="tx1"/>
          </a:solidFill>
          <a:latin typeface="+mn-lt"/>
          <a:ea typeface="+mn-ea"/>
          <a:cs typeface="+mn-cs"/>
        </a:defRPr>
      </a:lvl7pPr>
      <a:lvl8pPr marL="977900" indent="-217488" algn="l" defTabSz="914400" rtl="0" eaLnBrk="1" latinLnBrk="0" hangingPunct="1">
        <a:lnSpc>
          <a:spcPct val="90000"/>
        </a:lnSpc>
        <a:spcBef>
          <a:spcPts val="0"/>
        </a:spcBef>
        <a:spcAft>
          <a:spcPts val="600"/>
        </a:spcAft>
        <a:buSzPct val="100000"/>
        <a:buFont typeface="Arial" panose="020B0604020202020204" pitchFamily="34" charset="0"/>
        <a:buChar char="•"/>
        <a:tabLst/>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73">
          <p15:clr>
            <a:srgbClr val="F26B43"/>
          </p15:clr>
        </p15:guide>
        <p15:guide id="2" pos="529">
          <p15:clr>
            <a:srgbClr val="F26B43"/>
          </p15:clr>
        </p15:guide>
        <p15:guide id="3" orient="horz" pos="230">
          <p15:clr>
            <a:srgbClr val="F26B43"/>
          </p15:clr>
        </p15:guide>
        <p15:guide id="4" orient="horz" pos="3923">
          <p15:clr>
            <a:srgbClr val="F26B43"/>
          </p15:clr>
        </p15:guide>
        <p15:guide id="5" orient="horz" pos="3819">
          <p15:clr>
            <a:srgbClr val="F26B43"/>
          </p15:clr>
        </p15:guide>
        <p15:guide id="6" pos="7327">
          <p15:clr>
            <a:srgbClr val="F26B43"/>
          </p15:clr>
        </p15:guide>
        <p15:guide id="7" orient="horz" pos="1148">
          <p15:clr>
            <a:srgbClr val="F26B43"/>
          </p15:clr>
        </p15:guide>
        <p15:guide id="8" pos="3931">
          <p15:clr>
            <a:srgbClr val="F26B43"/>
          </p15:clr>
        </p15:guide>
        <p15:guide id="9" orient="horz" pos="771">
          <p15:clr>
            <a:srgbClr val="F26B43"/>
          </p15:clr>
        </p15:guide>
        <p15:guide id="10" pos="3791">
          <p15:clr>
            <a:srgbClr val="F26B43"/>
          </p15:clr>
        </p15:guide>
        <p15:guide id="11" pos="4058">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A4284FC1-FDF6-3A4F-8160-0AA50C88BAD1}"/>
              </a:ext>
            </a:extLst>
          </p:cNvPr>
          <p:cNvSpPr>
            <a:spLocks noGrp="1"/>
          </p:cNvSpPr>
          <p:nvPr>
            <p:ph type="title"/>
          </p:nvPr>
        </p:nvSpPr>
        <p:spPr>
          <a:xfrm>
            <a:off x="838200" y="365125"/>
            <a:ext cx="8106295" cy="760162"/>
          </a:xfrm>
          <a:prstGeom prst="rect">
            <a:avLst/>
          </a:prstGeom>
        </p:spPr>
        <p:txBody>
          <a:bodyPr vert="horz" lIns="0" tIns="0" rIns="0" bIns="0" rtlCol="0" anchor="ctr">
            <a:noAutofit/>
          </a:bodyPr>
          <a:lstStyle/>
          <a:p>
            <a:r>
              <a:rPr lang="nb-NO" dirty="0"/>
              <a:t>Klikk for å redigere tittelstil</a:t>
            </a:r>
          </a:p>
        </p:txBody>
      </p:sp>
      <p:sp>
        <p:nvSpPr>
          <p:cNvPr id="4" name="Plassholder for dato 3">
            <a:extLst>
              <a:ext uri="{FF2B5EF4-FFF2-40B4-BE49-F238E27FC236}">
                <a16:creationId xmlns:a16="http://schemas.microsoft.com/office/drawing/2014/main" id="{0499A0A9-005B-B240-A07B-14C962D6EE67}"/>
              </a:ext>
            </a:extLst>
          </p:cNvPr>
          <p:cNvSpPr>
            <a:spLocks noGrp="1"/>
          </p:cNvSpPr>
          <p:nvPr>
            <p:ph type="dt" sz="half" idx="2"/>
          </p:nvPr>
        </p:nvSpPr>
        <p:spPr>
          <a:xfrm>
            <a:off x="10589136" y="6488790"/>
            <a:ext cx="1042476" cy="214718"/>
          </a:xfrm>
          <a:prstGeom prst="rect">
            <a:avLst/>
          </a:prstGeom>
        </p:spPr>
        <p:txBody>
          <a:bodyPr vert="horz" lIns="0" tIns="0" rIns="0" bIns="0" rtlCol="0" anchor="ctr"/>
          <a:lstStyle>
            <a:lvl1pPr algn="r">
              <a:defRPr sz="800">
                <a:solidFill>
                  <a:schemeClr val="tx2"/>
                </a:solidFill>
              </a:defRPr>
            </a:lvl1pPr>
          </a:lstStyle>
          <a:p>
            <a:fld id="{D9607FC1-F94F-CE46-A09D-43EDFF77C101}" type="datetime1">
              <a:rPr lang="nb-NO" smtClean="0"/>
              <a:t>08.06.2021</a:t>
            </a:fld>
            <a:endParaRPr lang="nb-NO" dirty="0"/>
          </a:p>
        </p:txBody>
      </p:sp>
      <p:sp>
        <p:nvSpPr>
          <p:cNvPr id="5" name="Plassholder for bunntekst 4">
            <a:extLst>
              <a:ext uri="{FF2B5EF4-FFF2-40B4-BE49-F238E27FC236}">
                <a16:creationId xmlns:a16="http://schemas.microsoft.com/office/drawing/2014/main" id="{6A28CB7B-E2D2-E540-B43B-A81BCE2CDCD4}"/>
              </a:ext>
            </a:extLst>
          </p:cNvPr>
          <p:cNvSpPr>
            <a:spLocks noGrp="1"/>
          </p:cNvSpPr>
          <p:nvPr>
            <p:ph type="ftr" sz="quarter" idx="3"/>
          </p:nvPr>
        </p:nvSpPr>
        <p:spPr>
          <a:xfrm>
            <a:off x="838200" y="6488790"/>
            <a:ext cx="9690180" cy="214718"/>
          </a:xfrm>
          <a:prstGeom prst="rect">
            <a:avLst/>
          </a:prstGeom>
        </p:spPr>
        <p:txBody>
          <a:bodyPr vert="horz" lIns="0" tIns="0" rIns="0" bIns="0" rtlCol="0" anchor="ctr"/>
          <a:lstStyle>
            <a:lvl1pPr algn="l">
              <a:defRPr sz="800">
                <a:solidFill>
                  <a:schemeClr val="tx2"/>
                </a:solidFill>
              </a:defRPr>
            </a:lvl1pPr>
          </a:lstStyle>
          <a:p>
            <a:endParaRPr lang="nb-NO" dirty="0"/>
          </a:p>
        </p:txBody>
      </p:sp>
      <p:sp>
        <p:nvSpPr>
          <p:cNvPr id="6" name="Plassholder for lysbildenummer 5">
            <a:extLst>
              <a:ext uri="{FF2B5EF4-FFF2-40B4-BE49-F238E27FC236}">
                <a16:creationId xmlns:a16="http://schemas.microsoft.com/office/drawing/2014/main" id="{A9E35B18-B6EB-1243-BABE-2AF0ECCAA1B0}"/>
              </a:ext>
            </a:extLst>
          </p:cNvPr>
          <p:cNvSpPr>
            <a:spLocks noGrp="1"/>
          </p:cNvSpPr>
          <p:nvPr>
            <p:ph type="sldNum" sz="quarter" idx="4"/>
          </p:nvPr>
        </p:nvSpPr>
        <p:spPr>
          <a:xfrm>
            <a:off x="11797623" y="6488790"/>
            <a:ext cx="333177" cy="214718"/>
          </a:xfrm>
          <a:prstGeom prst="rect">
            <a:avLst/>
          </a:prstGeom>
        </p:spPr>
        <p:txBody>
          <a:bodyPr vert="horz" lIns="0" tIns="0" rIns="0" bIns="0" rtlCol="0" anchor="ctr"/>
          <a:lstStyle>
            <a:lvl1pPr algn="l">
              <a:defRPr sz="800">
                <a:solidFill>
                  <a:schemeClr val="tx2"/>
                </a:solidFill>
              </a:defRPr>
            </a:lvl1pPr>
          </a:lstStyle>
          <a:p>
            <a:fld id="{FC5C7D9A-D8CE-5040-B63F-E70A4C227CF6}" type="slidenum">
              <a:rPr lang="nb-NO" smtClean="0"/>
              <a:pPr/>
              <a:t>‹#›</a:t>
            </a:fld>
            <a:endParaRPr lang="nb-NO" dirty="0"/>
          </a:p>
        </p:txBody>
      </p:sp>
      <p:sp>
        <p:nvSpPr>
          <p:cNvPr id="13" name="Plassholder for tekst 12">
            <a:extLst>
              <a:ext uri="{FF2B5EF4-FFF2-40B4-BE49-F238E27FC236}">
                <a16:creationId xmlns:a16="http://schemas.microsoft.com/office/drawing/2014/main" id="{D8ADA692-9B22-4D40-8D28-A3316603C23B}"/>
              </a:ext>
            </a:extLst>
          </p:cNvPr>
          <p:cNvSpPr>
            <a:spLocks noGrp="1"/>
          </p:cNvSpPr>
          <p:nvPr>
            <p:ph type="body" idx="1"/>
          </p:nvPr>
        </p:nvSpPr>
        <p:spPr>
          <a:xfrm>
            <a:off x="838200" y="1825625"/>
            <a:ext cx="10793412" cy="4237038"/>
          </a:xfrm>
          <a:prstGeom prst="rect">
            <a:avLst/>
          </a:prstGeom>
        </p:spPr>
        <p:txBody>
          <a:bodyPr vert="horz" lIns="0" tIns="0" rIns="0" bIns="0" rtlCol="0">
            <a:noAutofit/>
          </a:bodyPr>
          <a:lstStyle/>
          <a:p>
            <a:pPr lvl="0"/>
            <a:r>
              <a:rPr lang="nb-NO" dirty="0"/>
              <a:t>Rediger tekststiler i malen</a:t>
            </a:r>
          </a:p>
          <a:p>
            <a:pPr lvl="1"/>
            <a:r>
              <a:rPr lang="nb-NO" dirty="0"/>
              <a:t>Andre nivå
Tredje nivå
Fjerde nivå
Femte nivå</a:t>
            </a:r>
          </a:p>
        </p:txBody>
      </p:sp>
      <p:pic>
        <p:nvPicPr>
          <p:cNvPr id="7" name="Bilde 6">
            <a:extLst>
              <a:ext uri="{FF2B5EF4-FFF2-40B4-BE49-F238E27FC236}">
                <a16:creationId xmlns:a16="http://schemas.microsoft.com/office/drawing/2014/main" id="{3B0F3F93-7439-7640-86C1-4860767FF0A2}"/>
              </a:ext>
            </a:extLst>
          </p:cNvPr>
          <p:cNvPicPr>
            <a:picLocks noChangeAspect="1"/>
          </p:cNvPicPr>
          <p:nvPr userDrawn="1"/>
        </p:nvPicPr>
        <p:blipFill>
          <a:blip r:embed="rId37" cstate="screen">
            <a:extLst>
              <a:ext uri="{28A0092B-C50C-407E-A947-70E740481C1C}">
                <a14:useLocalDpi xmlns:a14="http://schemas.microsoft.com/office/drawing/2010/main"/>
              </a:ext>
            </a:extLst>
          </a:blip>
          <a:srcRect/>
          <a:stretch/>
        </p:blipFill>
        <p:spPr>
          <a:xfrm>
            <a:off x="9232578" y="356747"/>
            <a:ext cx="2399034" cy="703262"/>
          </a:xfrm>
          <a:prstGeom prst="rect">
            <a:avLst/>
          </a:prstGeom>
        </p:spPr>
      </p:pic>
    </p:spTree>
    <p:extLst>
      <p:ext uri="{BB962C8B-B14F-4D97-AF65-F5344CB8AC3E}">
        <p14:creationId xmlns:p14="http://schemas.microsoft.com/office/powerpoint/2010/main" val="895820075"/>
      </p:ext>
    </p:extLst>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 id="2147483965" r:id="rId12"/>
    <p:sldLayoutId id="2147483966" r:id="rId13"/>
    <p:sldLayoutId id="2147483967" r:id="rId14"/>
    <p:sldLayoutId id="2147483968" r:id="rId15"/>
    <p:sldLayoutId id="2147483969" r:id="rId16"/>
    <p:sldLayoutId id="2147483970" r:id="rId17"/>
    <p:sldLayoutId id="2147483971" r:id="rId18"/>
    <p:sldLayoutId id="2147483972" r:id="rId19"/>
    <p:sldLayoutId id="2147483973" r:id="rId20"/>
    <p:sldLayoutId id="2147483974" r:id="rId21"/>
    <p:sldLayoutId id="2147483975" r:id="rId22"/>
    <p:sldLayoutId id="2147483976" r:id="rId23"/>
    <p:sldLayoutId id="2147483977" r:id="rId24"/>
    <p:sldLayoutId id="2147483978" r:id="rId25"/>
    <p:sldLayoutId id="2147483979" r:id="rId26"/>
    <p:sldLayoutId id="2147483980" r:id="rId27"/>
    <p:sldLayoutId id="2147483981" r:id="rId28"/>
    <p:sldLayoutId id="2147483982" r:id="rId29"/>
    <p:sldLayoutId id="2147483983" r:id="rId30"/>
    <p:sldLayoutId id="2147483984" r:id="rId31"/>
    <p:sldLayoutId id="2147483985" r:id="rId32"/>
    <p:sldLayoutId id="2147483986" r:id="rId33"/>
    <p:sldLayoutId id="2147483987" r:id="rId34"/>
    <p:sldLayoutId id="2147483988" r:id="rId3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txStyles>
    <p:titleStyle>
      <a:lvl1pPr algn="l" defTabSz="914400" rtl="0" eaLnBrk="1" latinLnBrk="0" hangingPunct="1">
        <a:lnSpc>
          <a:spcPct val="90000"/>
        </a:lnSpc>
        <a:spcBef>
          <a:spcPct val="0"/>
        </a:spcBef>
        <a:buNone/>
        <a:defRPr sz="2800" kern="1200">
          <a:solidFill>
            <a:schemeClr val="tx2"/>
          </a:solidFill>
          <a:latin typeface="+mn-lt"/>
          <a:ea typeface="+mj-ea"/>
          <a:cs typeface="+mj-cs"/>
        </a:defRPr>
      </a:lvl1pPr>
    </p:titleStyle>
    <p:bodyStyle>
      <a:lvl1pPr marL="273050" indent="-263525" algn="l" defTabSz="914400" rtl="0" eaLnBrk="1" latinLnBrk="0" hangingPunct="1">
        <a:lnSpc>
          <a:spcPct val="100000"/>
        </a:lnSpc>
        <a:spcBef>
          <a:spcPts val="0"/>
        </a:spcBef>
        <a:spcAft>
          <a:spcPts val="600"/>
        </a:spcAft>
        <a:buSzPct val="100000"/>
        <a:buFont typeface="Arial" panose="020B0604020202020204" pitchFamily="34" charset="0"/>
        <a:buChar char="•"/>
        <a:tabLst/>
        <a:defRPr sz="2400" kern="1200">
          <a:solidFill>
            <a:schemeClr val="tx1"/>
          </a:solidFill>
          <a:latin typeface="+mn-lt"/>
          <a:ea typeface="+mn-ea"/>
          <a:cs typeface="+mn-cs"/>
        </a:defRPr>
      </a:lvl1pPr>
      <a:lvl2pPr marL="273050" indent="-263525" algn="l" defTabSz="914400" rtl="0" eaLnBrk="1" latinLnBrk="0" hangingPunct="1">
        <a:lnSpc>
          <a:spcPct val="100000"/>
        </a:lnSpc>
        <a:spcBef>
          <a:spcPts val="0"/>
        </a:spcBef>
        <a:spcAft>
          <a:spcPts val="600"/>
        </a:spcAft>
        <a:buSzPct val="100000"/>
        <a:buFont typeface="Arial" panose="020B0604020202020204" pitchFamily="34" charset="0"/>
        <a:buChar char="•"/>
        <a:tabLst/>
        <a:defRPr sz="1600" kern="1200">
          <a:solidFill>
            <a:schemeClr val="tx1"/>
          </a:solidFill>
          <a:latin typeface="+mn-lt"/>
          <a:ea typeface="+mn-ea"/>
          <a:cs typeface="+mn-cs"/>
        </a:defRPr>
      </a:lvl2pPr>
      <a:lvl3pPr marL="225425" indent="0" algn="l" defTabSz="914400" rtl="0" eaLnBrk="1" latinLnBrk="0" hangingPunct="1">
        <a:lnSpc>
          <a:spcPct val="90000"/>
        </a:lnSpc>
        <a:spcBef>
          <a:spcPts val="500"/>
        </a:spcBef>
        <a:buFont typeface="Arial" panose="020B0604020202020204" pitchFamily="34" charset="0"/>
        <a:buNone/>
        <a:tabLst/>
        <a:defRPr sz="1600" kern="1200">
          <a:solidFill>
            <a:schemeClr val="tx1"/>
          </a:solidFill>
          <a:latin typeface="+mn-lt"/>
          <a:ea typeface="+mn-ea"/>
          <a:cs typeface="+mn-cs"/>
        </a:defRPr>
      </a:lvl3pPr>
      <a:lvl4pPr marL="755650" indent="-260350" algn="l" defTabSz="914400" rtl="0" eaLnBrk="1" latinLnBrk="0" hangingPunct="1">
        <a:lnSpc>
          <a:spcPct val="90000"/>
        </a:lnSpc>
        <a:spcBef>
          <a:spcPts val="500"/>
        </a:spcBef>
        <a:buFont typeface="Arial" panose="020B0604020202020204" pitchFamily="34" charset="0"/>
        <a:buChar char="•"/>
        <a:tabLst/>
        <a:defRPr sz="1600" kern="1200">
          <a:solidFill>
            <a:schemeClr val="tx1"/>
          </a:solidFill>
          <a:latin typeface="+mn-lt"/>
          <a:ea typeface="+mn-ea"/>
          <a:cs typeface="+mn-cs"/>
        </a:defRPr>
      </a:lvl4pPr>
      <a:lvl5pPr marL="582613" indent="-182563" algn="l" defTabSz="914400" rtl="0" eaLnBrk="1" latinLnBrk="0" hangingPunct="1">
        <a:lnSpc>
          <a:spcPct val="90000"/>
        </a:lnSpc>
        <a:spcBef>
          <a:spcPts val="0"/>
        </a:spcBef>
        <a:spcAft>
          <a:spcPts val="600"/>
        </a:spcAft>
        <a:buSzPct val="100000"/>
        <a:buFont typeface="Arial" panose="020B0604020202020204" pitchFamily="34" charset="0"/>
        <a:buChar char="•"/>
        <a:tabLst/>
        <a:defRPr sz="1600" kern="1200">
          <a:solidFill>
            <a:schemeClr val="tx1"/>
          </a:solidFill>
          <a:latin typeface="+mn-lt"/>
          <a:ea typeface="+mn-ea"/>
          <a:cs typeface="+mn-cs"/>
        </a:defRPr>
      </a:lvl5pPr>
      <a:lvl6pPr marL="1025525" indent="-269875" algn="l" defTabSz="914400" rtl="0" eaLnBrk="1" latinLnBrk="0" hangingPunct="1">
        <a:lnSpc>
          <a:spcPct val="90000"/>
        </a:lnSpc>
        <a:spcBef>
          <a:spcPts val="500"/>
        </a:spcBef>
        <a:buFont typeface="Arial" panose="020B0604020202020204" pitchFamily="34" charset="0"/>
        <a:buChar char="•"/>
        <a:tabLst/>
        <a:defRPr sz="1600" kern="1200">
          <a:solidFill>
            <a:schemeClr val="tx1"/>
          </a:solidFill>
          <a:latin typeface="+mn-lt"/>
          <a:ea typeface="+mn-ea"/>
          <a:cs typeface="+mn-cs"/>
        </a:defRPr>
      </a:lvl6pPr>
      <a:lvl7pPr marL="760413" indent="-177800" algn="l" defTabSz="914400" rtl="0" eaLnBrk="1" latinLnBrk="0" hangingPunct="1">
        <a:lnSpc>
          <a:spcPct val="90000"/>
        </a:lnSpc>
        <a:spcBef>
          <a:spcPts val="0"/>
        </a:spcBef>
        <a:spcAft>
          <a:spcPts val="600"/>
        </a:spcAft>
        <a:buSzPct val="100000"/>
        <a:buFont typeface="Arial" panose="020B0604020202020204" pitchFamily="34" charset="0"/>
        <a:buChar char="•"/>
        <a:tabLst/>
        <a:defRPr sz="1600" kern="1200">
          <a:solidFill>
            <a:schemeClr val="tx1"/>
          </a:solidFill>
          <a:latin typeface="+mn-lt"/>
          <a:ea typeface="+mn-ea"/>
          <a:cs typeface="+mn-cs"/>
        </a:defRPr>
      </a:lvl7pPr>
      <a:lvl8pPr marL="977900" indent="-217488" algn="l" defTabSz="914400" rtl="0" eaLnBrk="1" latinLnBrk="0" hangingPunct="1">
        <a:lnSpc>
          <a:spcPct val="90000"/>
        </a:lnSpc>
        <a:spcBef>
          <a:spcPts val="0"/>
        </a:spcBef>
        <a:spcAft>
          <a:spcPts val="600"/>
        </a:spcAft>
        <a:buSzPct val="100000"/>
        <a:buFont typeface="Arial" panose="020B0604020202020204" pitchFamily="34" charset="0"/>
        <a:buChar char="•"/>
        <a:tabLst/>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73">
          <p15:clr>
            <a:srgbClr val="F26B43"/>
          </p15:clr>
        </p15:guide>
        <p15:guide id="2" pos="529">
          <p15:clr>
            <a:srgbClr val="F26B43"/>
          </p15:clr>
        </p15:guide>
        <p15:guide id="3" orient="horz" pos="230">
          <p15:clr>
            <a:srgbClr val="F26B43"/>
          </p15:clr>
        </p15:guide>
        <p15:guide id="5" orient="horz" pos="3819">
          <p15:clr>
            <a:srgbClr val="F26B43"/>
          </p15:clr>
        </p15:guide>
        <p15:guide id="6" pos="7327">
          <p15:clr>
            <a:srgbClr val="F26B43"/>
          </p15:clr>
        </p15:guide>
        <p15:guide id="7" orient="horz" pos="1148">
          <p15:clr>
            <a:srgbClr val="F26B43"/>
          </p15:clr>
        </p15:guide>
        <p15:guide id="8" pos="3931">
          <p15:clr>
            <a:srgbClr val="F26B43"/>
          </p15:clr>
        </p15:guide>
        <p15:guide id="9" orient="horz" pos="771">
          <p15:clr>
            <a:srgbClr val="F26B43"/>
          </p15:clr>
        </p15:guide>
        <p15:guide id="10" pos="3791">
          <p15:clr>
            <a:srgbClr val="F26B43"/>
          </p15:clr>
        </p15:guide>
        <p15:guide id="11" pos="4058">
          <p15:clr>
            <a:srgbClr val="F26B43"/>
          </p15:clr>
        </p15:guide>
        <p15:guide id="12" orient="horz" pos="392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0499A0A9-005B-B240-A07B-14C962D6EE67}"/>
              </a:ext>
            </a:extLst>
          </p:cNvPr>
          <p:cNvSpPr>
            <a:spLocks noGrp="1"/>
          </p:cNvSpPr>
          <p:nvPr>
            <p:ph type="dt" sz="half" idx="2"/>
          </p:nvPr>
        </p:nvSpPr>
        <p:spPr>
          <a:xfrm>
            <a:off x="10589136" y="6488790"/>
            <a:ext cx="1042476" cy="214718"/>
          </a:xfrm>
          <a:prstGeom prst="rect">
            <a:avLst/>
          </a:prstGeom>
        </p:spPr>
        <p:txBody>
          <a:bodyPr vert="horz" lIns="0" tIns="0" rIns="0" bIns="0" rtlCol="0" anchor="ctr"/>
          <a:lstStyle>
            <a:lvl1pPr algn="r">
              <a:defRPr sz="800">
                <a:solidFill>
                  <a:schemeClr val="tx1">
                    <a:lumMod val="50000"/>
                    <a:lumOff val="50000"/>
                  </a:schemeClr>
                </a:solidFill>
              </a:defRPr>
            </a:lvl1pPr>
          </a:lstStyle>
          <a:p>
            <a:fld id="{391AF409-36F8-CC46-AF66-9E18D8AD74E0}" type="datetime1">
              <a:rPr lang="nb-NO" smtClean="0"/>
              <a:t>08.06.2021</a:t>
            </a:fld>
            <a:endParaRPr lang="nb-NO" dirty="0"/>
          </a:p>
        </p:txBody>
      </p:sp>
      <p:sp>
        <p:nvSpPr>
          <p:cNvPr id="5" name="Plassholder for bunntekst 4">
            <a:extLst>
              <a:ext uri="{FF2B5EF4-FFF2-40B4-BE49-F238E27FC236}">
                <a16:creationId xmlns:a16="http://schemas.microsoft.com/office/drawing/2014/main" id="{6A28CB7B-E2D2-E540-B43B-A81BCE2CDCD4}"/>
              </a:ext>
            </a:extLst>
          </p:cNvPr>
          <p:cNvSpPr>
            <a:spLocks noGrp="1"/>
          </p:cNvSpPr>
          <p:nvPr>
            <p:ph type="ftr" sz="quarter" idx="3"/>
          </p:nvPr>
        </p:nvSpPr>
        <p:spPr>
          <a:xfrm>
            <a:off x="838200" y="6488790"/>
            <a:ext cx="9690180" cy="214718"/>
          </a:xfrm>
          <a:prstGeom prst="rect">
            <a:avLst/>
          </a:prstGeom>
        </p:spPr>
        <p:txBody>
          <a:bodyPr vert="horz" lIns="0" tIns="0" rIns="0" bIns="0" rtlCol="0" anchor="ctr"/>
          <a:lstStyle>
            <a:lvl1pPr algn="l">
              <a:defRPr sz="800">
                <a:solidFill>
                  <a:schemeClr val="tx1">
                    <a:lumMod val="50000"/>
                    <a:lumOff val="50000"/>
                  </a:schemeClr>
                </a:solidFill>
              </a:defRPr>
            </a:lvl1pPr>
          </a:lstStyle>
          <a:p>
            <a:endParaRPr lang="nb-NO" dirty="0"/>
          </a:p>
        </p:txBody>
      </p:sp>
      <p:sp>
        <p:nvSpPr>
          <p:cNvPr id="6" name="Plassholder for lysbildenummer 5">
            <a:extLst>
              <a:ext uri="{FF2B5EF4-FFF2-40B4-BE49-F238E27FC236}">
                <a16:creationId xmlns:a16="http://schemas.microsoft.com/office/drawing/2014/main" id="{A9E35B18-B6EB-1243-BABE-2AF0ECCAA1B0}"/>
              </a:ext>
            </a:extLst>
          </p:cNvPr>
          <p:cNvSpPr>
            <a:spLocks noGrp="1"/>
          </p:cNvSpPr>
          <p:nvPr>
            <p:ph type="sldNum" sz="quarter" idx="4"/>
          </p:nvPr>
        </p:nvSpPr>
        <p:spPr>
          <a:xfrm>
            <a:off x="11797623" y="6488790"/>
            <a:ext cx="333177" cy="214718"/>
          </a:xfrm>
          <a:prstGeom prst="rect">
            <a:avLst/>
          </a:prstGeom>
        </p:spPr>
        <p:txBody>
          <a:bodyPr vert="horz" lIns="0" tIns="0" rIns="0" bIns="0" rtlCol="0" anchor="ctr"/>
          <a:lstStyle>
            <a:lvl1pPr algn="l">
              <a:defRPr sz="800">
                <a:solidFill>
                  <a:schemeClr val="tx1">
                    <a:lumMod val="50000"/>
                    <a:lumOff val="50000"/>
                  </a:schemeClr>
                </a:solidFill>
              </a:defRPr>
            </a:lvl1pPr>
          </a:lstStyle>
          <a:p>
            <a:fld id="{FC5C7D9A-D8CE-5040-B63F-E70A4C227CF6}" type="slidenum">
              <a:rPr lang="nb-NO" smtClean="0"/>
              <a:pPr/>
              <a:t>‹#›</a:t>
            </a:fld>
            <a:endParaRPr lang="nb-NO" dirty="0"/>
          </a:p>
        </p:txBody>
      </p:sp>
      <p:sp>
        <p:nvSpPr>
          <p:cNvPr id="13" name="Plassholder for tekst 12">
            <a:extLst>
              <a:ext uri="{FF2B5EF4-FFF2-40B4-BE49-F238E27FC236}">
                <a16:creationId xmlns:a16="http://schemas.microsoft.com/office/drawing/2014/main" id="{D8ADA692-9B22-4D40-8D28-A3316603C23B}"/>
              </a:ext>
            </a:extLst>
          </p:cNvPr>
          <p:cNvSpPr>
            <a:spLocks noGrp="1"/>
          </p:cNvSpPr>
          <p:nvPr>
            <p:ph type="body" idx="1"/>
          </p:nvPr>
        </p:nvSpPr>
        <p:spPr>
          <a:xfrm>
            <a:off x="838200" y="1825625"/>
            <a:ext cx="10515600" cy="4237038"/>
          </a:xfrm>
          <a:prstGeom prst="rect">
            <a:avLst/>
          </a:prstGeom>
        </p:spPr>
        <p:txBody>
          <a:bodyPr vert="horz" lIns="0" tIns="0" rIns="0" bIns="0" rtlCol="0">
            <a:normAutofit/>
          </a:bodyPr>
          <a:lstStyle/>
          <a:p>
            <a:pPr lvl="0"/>
            <a:r>
              <a:rPr lang="nb-NO" dirty="0"/>
              <a:t>Rediger tekststiler i malen</a:t>
            </a:r>
          </a:p>
          <a:p>
            <a:pPr lvl="1"/>
            <a:r>
              <a:rPr lang="nb-NO" dirty="0"/>
              <a:t>Andre nivå
Tredje nivå
Fjerde nivå
Femte nivå</a:t>
            </a:r>
          </a:p>
        </p:txBody>
      </p:sp>
      <p:sp>
        <p:nvSpPr>
          <p:cNvPr id="8" name="Plassholder for tittel 1">
            <a:extLst>
              <a:ext uri="{FF2B5EF4-FFF2-40B4-BE49-F238E27FC236}">
                <a16:creationId xmlns:a16="http://schemas.microsoft.com/office/drawing/2014/main" id="{9DCC5DF6-B116-6747-B3EA-028D82C16393}"/>
              </a:ext>
            </a:extLst>
          </p:cNvPr>
          <p:cNvSpPr>
            <a:spLocks noGrp="1"/>
          </p:cNvSpPr>
          <p:nvPr>
            <p:ph type="title"/>
          </p:nvPr>
        </p:nvSpPr>
        <p:spPr>
          <a:xfrm>
            <a:off x="838200" y="365125"/>
            <a:ext cx="8106295" cy="760162"/>
          </a:xfrm>
          <a:prstGeom prst="rect">
            <a:avLst/>
          </a:prstGeom>
        </p:spPr>
        <p:txBody>
          <a:bodyPr vert="horz" lIns="0" tIns="0" rIns="0" bIns="0" rtlCol="0" anchor="b">
            <a:noAutofit/>
          </a:bodyPr>
          <a:lstStyle/>
          <a:p>
            <a:r>
              <a:rPr lang="nb-NO" dirty="0"/>
              <a:t>Klikk for å redigere tittelstil</a:t>
            </a:r>
          </a:p>
        </p:txBody>
      </p:sp>
      <p:pic>
        <p:nvPicPr>
          <p:cNvPr id="9" name="Bilde 8">
            <a:extLst>
              <a:ext uri="{FF2B5EF4-FFF2-40B4-BE49-F238E27FC236}">
                <a16:creationId xmlns:a16="http://schemas.microsoft.com/office/drawing/2014/main" id="{315F7632-BF82-9640-8887-159412E02D4F}"/>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232578" y="356747"/>
            <a:ext cx="2399034" cy="703263"/>
          </a:xfrm>
          <a:prstGeom prst="rect">
            <a:avLst/>
          </a:prstGeom>
        </p:spPr>
      </p:pic>
    </p:spTree>
    <p:extLst>
      <p:ext uri="{BB962C8B-B14F-4D97-AF65-F5344CB8AC3E}">
        <p14:creationId xmlns:p14="http://schemas.microsoft.com/office/powerpoint/2010/main" val="1286827380"/>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0000"/>
        </a:lnSpc>
        <a:spcBef>
          <a:spcPct val="0"/>
        </a:spcBef>
        <a:buNone/>
        <a:defRPr sz="2800" kern="1200">
          <a:solidFill>
            <a:schemeClr val="accent1"/>
          </a:solidFill>
          <a:latin typeface="+mn-lt"/>
          <a:ea typeface="+mj-ea"/>
          <a:cs typeface="+mj-cs"/>
        </a:defRPr>
      </a:lvl1pPr>
    </p:titleStyle>
    <p:bodyStyle>
      <a:lvl1pPr marL="182563" indent="-182563" algn="l" defTabSz="914400" rtl="0" eaLnBrk="1" latinLnBrk="0" hangingPunct="1">
        <a:lnSpc>
          <a:spcPct val="100000"/>
        </a:lnSpc>
        <a:spcBef>
          <a:spcPts val="0"/>
        </a:spcBef>
        <a:spcAft>
          <a:spcPts val="600"/>
        </a:spcAft>
        <a:buSzPct val="100000"/>
        <a:buFont typeface="Arial" panose="020B0604020202020204" pitchFamily="34" charset="0"/>
        <a:buChar char="•"/>
        <a:tabLst/>
        <a:defRPr sz="2000" kern="1200">
          <a:solidFill>
            <a:schemeClr val="tx1"/>
          </a:solidFill>
          <a:latin typeface="+mn-lt"/>
          <a:ea typeface="+mn-ea"/>
          <a:cs typeface="+mn-cs"/>
        </a:defRPr>
      </a:lvl1pPr>
      <a:lvl2pPr marL="358775" indent="-176213" algn="l" defTabSz="914400" rtl="0" eaLnBrk="1" latinLnBrk="0" hangingPunct="1">
        <a:lnSpc>
          <a:spcPct val="100000"/>
        </a:lnSpc>
        <a:spcBef>
          <a:spcPts val="0"/>
        </a:spcBef>
        <a:spcAft>
          <a:spcPts val="600"/>
        </a:spcAft>
        <a:buSzPct val="100000"/>
        <a:buFont typeface="Arial" panose="020B0604020202020204" pitchFamily="34" charset="0"/>
        <a:buChar char="•"/>
        <a:tabLst/>
        <a:defRPr sz="1600" kern="1200">
          <a:solidFill>
            <a:schemeClr val="tx1"/>
          </a:solidFill>
          <a:latin typeface="+mn-lt"/>
          <a:ea typeface="+mn-ea"/>
          <a:cs typeface="+mn-cs"/>
        </a:defRPr>
      </a:lvl2pPr>
      <a:lvl3pPr marL="225425" indent="0" algn="l" defTabSz="914400" rtl="0" eaLnBrk="1" latinLnBrk="0" hangingPunct="1">
        <a:lnSpc>
          <a:spcPct val="90000"/>
        </a:lnSpc>
        <a:spcBef>
          <a:spcPts val="500"/>
        </a:spcBef>
        <a:buFont typeface="Arial" panose="020B0604020202020204" pitchFamily="34" charset="0"/>
        <a:buNone/>
        <a:tabLst/>
        <a:defRPr sz="1600" kern="1200">
          <a:solidFill>
            <a:schemeClr val="tx1"/>
          </a:solidFill>
          <a:latin typeface="+mn-lt"/>
          <a:ea typeface="+mn-ea"/>
          <a:cs typeface="+mn-cs"/>
        </a:defRPr>
      </a:lvl3pPr>
      <a:lvl4pPr marL="755650" indent="-260350" algn="l" defTabSz="914400" rtl="0" eaLnBrk="1" latinLnBrk="0" hangingPunct="1">
        <a:lnSpc>
          <a:spcPct val="90000"/>
        </a:lnSpc>
        <a:spcBef>
          <a:spcPts val="500"/>
        </a:spcBef>
        <a:buFont typeface="Arial" panose="020B0604020202020204" pitchFamily="34" charset="0"/>
        <a:buChar char="•"/>
        <a:tabLst/>
        <a:defRPr sz="1600" kern="1200">
          <a:solidFill>
            <a:schemeClr val="tx1"/>
          </a:solidFill>
          <a:latin typeface="+mn-lt"/>
          <a:ea typeface="+mn-ea"/>
          <a:cs typeface="+mn-cs"/>
        </a:defRPr>
      </a:lvl4pPr>
      <a:lvl5pPr marL="582613" indent="-182563" algn="l" defTabSz="914400" rtl="0" eaLnBrk="1" latinLnBrk="0" hangingPunct="1">
        <a:lnSpc>
          <a:spcPct val="90000"/>
        </a:lnSpc>
        <a:spcBef>
          <a:spcPts val="0"/>
        </a:spcBef>
        <a:spcAft>
          <a:spcPts val="600"/>
        </a:spcAft>
        <a:buSzPct val="100000"/>
        <a:buFont typeface="Arial" panose="020B0604020202020204" pitchFamily="34" charset="0"/>
        <a:buChar char="•"/>
        <a:tabLst/>
        <a:defRPr sz="1600" kern="1200">
          <a:solidFill>
            <a:schemeClr val="tx1"/>
          </a:solidFill>
          <a:latin typeface="+mn-lt"/>
          <a:ea typeface="+mn-ea"/>
          <a:cs typeface="+mn-cs"/>
        </a:defRPr>
      </a:lvl5pPr>
      <a:lvl6pPr marL="1025525" indent="-269875" algn="l" defTabSz="914400" rtl="0" eaLnBrk="1" latinLnBrk="0" hangingPunct="1">
        <a:lnSpc>
          <a:spcPct val="90000"/>
        </a:lnSpc>
        <a:spcBef>
          <a:spcPts val="500"/>
        </a:spcBef>
        <a:buFont typeface="Arial" panose="020B0604020202020204" pitchFamily="34" charset="0"/>
        <a:buChar char="•"/>
        <a:tabLst/>
        <a:defRPr sz="1600" kern="1200">
          <a:solidFill>
            <a:schemeClr val="tx1"/>
          </a:solidFill>
          <a:latin typeface="+mn-lt"/>
          <a:ea typeface="+mn-ea"/>
          <a:cs typeface="+mn-cs"/>
        </a:defRPr>
      </a:lvl6pPr>
      <a:lvl7pPr marL="760413" indent="-177800" algn="l" defTabSz="914400" rtl="0" eaLnBrk="1" latinLnBrk="0" hangingPunct="1">
        <a:lnSpc>
          <a:spcPct val="90000"/>
        </a:lnSpc>
        <a:spcBef>
          <a:spcPts val="0"/>
        </a:spcBef>
        <a:spcAft>
          <a:spcPts val="600"/>
        </a:spcAft>
        <a:buSzPct val="100000"/>
        <a:buFont typeface="Arial" panose="020B0604020202020204" pitchFamily="34" charset="0"/>
        <a:buChar char="•"/>
        <a:tabLst/>
        <a:defRPr sz="1600" kern="1200">
          <a:solidFill>
            <a:schemeClr val="tx1"/>
          </a:solidFill>
          <a:latin typeface="+mn-lt"/>
          <a:ea typeface="+mn-ea"/>
          <a:cs typeface="+mn-cs"/>
        </a:defRPr>
      </a:lvl7pPr>
      <a:lvl8pPr marL="977900" indent="-217488" algn="l" defTabSz="914400" rtl="0" eaLnBrk="1" latinLnBrk="0" hangingPunct="1">
        <a:lnSpc>
          <a:spcPct val="90000"/>
        </a:lnSpc>
        <a:spcBef>
          <a:spcPts val="0"/>
        </a:spcBef>
        <a:spcAft>
          <a:spcPts val="600"/>
        </a:spcAft>
        <a:buSzPct val="100000"/>
        <a:buFont typeface="Arial" panose="020B0604020202020204" pitchFamily="34" charset="0"/>
        <a:buChar char="•"/>
        <a:tabLst/>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73">
          <p15:clr>
            <a:srgbClr val="F26B43"/>
          </p15:clr>
        </p15:guide>
        <p15:guide id="2" pos="529">
          <p15:clr>
            <a:srgbClr val="F26B43"/>
          </p15:clr>
        </p15:guide>
        <p15:guide id="3" orient="horz" pos="230">
          <p15:clr>
            <a:srgbClr val="F26B43"/>
          </p15:clr>
        </p15:guide>
        <p15:guide id="4" orient="horz" pos="3923">
          <p15:clr>
            <a:srgbClr val="F26B43"/>
          </p15:clr>
        </p15:guide>
        <p15:guide id="5" orient="horz" pos="3819">
          <p15:clr>
            <a:srgbClr val="F26B43"/>
          </p15:clr>
        </p15:guide>
        <p15:guide id="6" pos="7327">
          <p15:clr>
            <a:srgbClr val="F26B43"/>
          </p15:clr>
        </p15:guide>
        <p15:guide id="7" orient="horz" pos="1148">
          <p15:clr>
            <a:srgbClr val="F26B43"/>
          </p15:clr>
        </p15:guide>
        <p15:guide id="8" pos="3931">
          <p15:clr>
            <a:srgbClr val="F26B43"/>
          </p15:clr>
        </p15:guide>
        <p15:guide id="9" orient="horz" pos="771">
          <p15:clr>
            <a:srgbClr val="F26B43"/>
          </p15:clr>
        </p15:guide>
        <p15:guide id="10" pos="3791">
          <p15:clr>
            <a:srgbClr val="F26B43"/>
          </p15:clr>
        </p15:guide>
        <p15:guide id="11" pos="405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0499A0A9-005B-B240-A07B-14C962D6EE67}"/>
              </a:ext>
            </a:extLst>
          </p:cNvPr>
          <p:cNvSpPr>
            <a:spLocks noGrp="1"/>
          </p:cNvSpPr>
          <p:nvPr>
            <p:ph type="dt" sz="half" idx="2"/>
          </p:nvPr>
        </p:nvSpPr>
        <p:spPr>
          <a:xfrm>
            <a:off x="10589136" y="6488790"/>
            <a:ext cx="1042476" cy="214718"/>
          </a:xfrm>
          <a:prstGeom prst="rect">
            <a:avLst/>
          </a:prstGeom>
        </p:spPr>
        <p:txBody>
          <a:bodyPr vert="horz" lIns="0" tIns="0" rIns="0" bIns="0" rtlCol="0" anchor="ctr"/>
          <a:lstStyle>
            <a:lvl1pPr algn="r">
              <a:defRPr sz="800">
                <a:solidFill>
                  <a:schemeClr val="tx1">
                    <a:lumMod val="50000"/>
                    <a:lumOff val="50000"/>
                  </a:schemeClr>
                </a:solidFill>
              </a:defRPr>
            </a:lvl1pPr>
          </a:lstStyle>
          <a:p>
            <a:fld id="{1AB3B58D-022B-F24C-8EEE-E4384BB2CC97}" type="datetime1">
              <a:rPr lang="nb-NO" smtClean="0"/>
              <a:t>08.06.2021</a:t>
            </a:fld>
            <a:endParaRPr lang="nb-NO" dirty="0"/>
          </a:p>
        </p:txBody>
      </p:sp>
      <p:sp>
        <p:nvSpPr>
          <p:cNvPr id="5" name="Plassholder for bunntekst 4">
            <a:extLst>
              <a:ext uri="{FF2B5EF4-FFF2-40B4-BE49-F238E27FC236}">
                <a16:creationId xmlns:a16="http://schemas.microsoft.com/office/drawing/2014/main" id="{6A28CB7B-E2D2-E540-B43B-A81BCE2CDCD4}"/>
              </a:ext>
            </a:extLst>
          </p:cNvPr>
          <p:cNvSpPr>
            <a:spLocks noGrp="1"/>
          </p:cNvSpPr>
          <p:nvPr>
            <p:ph type="ftr" sz="quarter" idx="3"/>
          </p:nvPr>
        </p:nvSpPr>
        <p:spPr>
          <a:xfrm>
            <a:off x="838200" y="6488790"/>
            <a:ext cx="9690180" cy="214718"/>
          </a:xfrm>
          <a:prstGeom prst="rect">
            <a:avLst/>
          </a:prstGeom>
        </p:spPr>
        <p:txBody>
          <a:bodyPr vert="horz" lIns="0" tIns="0" rIns="0" bIns="0" rtlCol="0" anchor="ctr"/>
          <a:lstStyle>
            <a:lvl1pPr algn="l">
              <a:defRPr sz="800">
                <a:solidFill>
                  <a:schemeClr val="tx1">
                    <a:lumMod val="50000"/>
                    <a:lumOff val="50000"/>
                  </a:schemeClr>
                </a:solidFill>
              </a:defRPr>
            </a:lvl1pPr>
          </a:lstStyle>
          <a:p>
            <a:endParaRPr lang="nb-NO" dirty="0"/>
          </a:p>
        </p:txBody>
      </p:sp>
      <p:sp>
        <p:nvSpPr>
          <p:cNvPr id="6" name="Plassholder for lysbildenummer 5">
            <a:extLst>
              <a:ext uri="{FF2B5EF4-FFF2-40B4-BE49-F238E27FC236}">
                <a16:creationId xmlns:a16="http://schemas.microsoft.com/office/drawing/2014/main" id="{A9E35B18-B6EB-1243-BABE-2AF0ECCAA1B0}"/>
              </a:ext>
            </a:extLst>
          </p:cNvPr>
          <p:cNvSpPr>
            <a:spLocks noGrp="1"/>
          </p:cNvSpPr>
          <p:nvPr>
            <p:ph type="sldNum" sz="quarter" idx="4"/>
          </p:nvPr>
        </p:nvSpPr>
        <p:spPr>
          <a:xfrm>
            <a:off x="11797623" y="6488790"/>
            <a:ext cx="333177" cy="214718"/>
          </a:xfrm>
          <a:prstGeom prst="rect">
            <a:avLst/>
          </a:prstGeom>
        </p:spPr>
        <p:txBody>
          <a:bodyPr vert="horz" lIns="0" tIns="0" rIns="0" bIns="0" rtlCol="0" anchor="ctr"/>
          <a:lstStyle>
            <a:lvl1pPr algn="l">
              <a:defRPr sz="800">
                <a:solidFill>
                  <a:schemeClr val="tx1">
                    <a:lumMod val="50000"/>
                    <a:lumOff val="50000"/>
                  </a:schemeClr>
                </a:solidFill>
              </a:defRPr>
            </a:lvl1pPr>
          </a:lstStyle>
          <a:p>
            <a:fld id="{FC5C7D9A-D8CE-5040-B63F-E70A4C227CF6}" type="slidenum">
              <a:rPr lang="nb-NO" smtClean="0"/>
              <a:pPr/>
              <a:t>‹#›</a:t>
            </a:fld>
            <a:endParaRPr lang="nb-NO" dirty="0"/>
          </a:p>
        </p:txBody>
      </p:sp>
      <p:sp>
        <p:nvSpPr>
          <p:cNvPr id="13" name="Plassholder for tekst 12">
            <a:extLst>
              <a:ext uri="{FF2B5EF4-FFF2-40B4-BE49-F238E27FC236}">
                <a16:creationId xmlns:a16="http://schemas.microsoft.com/office/drawing/2014/main" id="{D8ADA692-9B22-4D40-8D28-A3316603C23B}"/>
              </a:ext>
            </a:extLst>
          </p:cNvPr>
          <p:cNvSpPr>
            <a:spLocks noGrp="1"/>
          </p:cNvSpPr>
          <p:nvPr>
            <p:ph type="body" idx="1"/>
          </p:nvPr>
        </p:nvSpPr>
        <p:spPr>
          <a:xfrm>
            <a:off x="838200" y="1825625"/>
            <a:ext cx="10515600" cy="4237038"/>
          </a:xfrm>
          <a:prstGeom prst="rect">
            <a:avLst/>
          </a:prstGeom>
        </p:spPr>
        <p:txBody>
          <a:bodyPr vert="horz" lIns="0" tIns="0" rIns="0" bIns="0" rtlCol="0">
            <a:normAutofit/>
          </a:bodyPr>
          <a:lstStyle/>
          <a:p>
            <a:pPr lvl="0"/>
            <a:r>
              <a:rPr lang="nb-NO" dirty="0"/>
              <a:t>Rediger tekststiler i malen</a:t>
            </a:r>
          </a:p>
          <a:p>
            <a:pPr lvl="1"/>
            <a:r>
              <a:rPr lang="nb-NO" dirty="0"/>
              <a:t>Andre nivå
Tredje nivå
Fjerde nivå
Femte nivå</a:t>
            </a:r>
          </a:p>
        </p:txBody>
      </p:sp>
      <p:sp>
        <p:nvSpPr>
          <p:cNvPr id="8" name="Plassholder for tittel 1">
            <a:extLst>
              <a:ext uri="{FF2B5EF4-FFF2-40B4-BE49-F238E27FC236}">
                <a16:creationId xmlns:a16="http://schemas.microsoft.com/office/drawing/2014/main" id="{17B4BDA5-C35C-BA49-8A3C-D40B7670ADF5}"/>
              </a:ext>
            </a:extLst>
          </p:cNvPr>
          <p:cNvSpPr>
            <a:spLocks noGrp="1"/>
          </p:cNvSpPr>
          <p:nvPr>
            <p:ph type="title"/>
          </p:nvPr>
        </p:nvSpPr>
        <p:spPr>
          <a:xfrm>
            <a:off x="838200" y="365125"/>
            <a:ext cx="8106295" cy="760162"/>
          </a:xfrm>
          <a:prstGeom prst="rect">
            <a:avLst/>
          </a:prstGeom>
        </p:spPr>
        <p:txBody>
          <a:bodyPr vert="horz" lIns="0" tIns="0" rIns="0" bIns="0" rtlCol="0" anchor="b">
            <a:noAutofit/>
          </a:bodyPr>
          <a:lstStyle/>
          <a:p>
            <a:r>
              <a:rPr lang="nb-NO" dirty="0"/>
              <a:t>Klikk for å redigere tittelstil</a:t>
            </a:r>
          </a:p>
        </p:txBody>
      </p:sp>
      <p:pic>
        <p:nvPicPr>
          <p:cNvPr id="9" name="Bilde 8">
            <a:extLst>
              <a:ext uri="{FF2B5EF4-FFF2-40B4-BE49-F238E27FC236}">
                <a16:creationId xmlns:a16="http://schemas.microsoft.com/office/drawing/2014/main" id="{FCE7176E-33FE-4047-8A7F-D4279C4CB39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232578" y="356747"/>
            <a:ext cx="2399034" cy="703263"/>
          </a:xfrm>
          <a:prstGeom prst="rect">
            <a:avLst/>
          </a:prstGeom>
        </p:spPr>
      </p:pic>
    </p:spTree>
    <p:extLst>
      <p:ext uri="{BB962C8B-B14F-4D97-AF65-F5344CB8AC3E}">
        <p14:creationId xmlns:p14="http://schemas.microsoft.com/office/powerpoint/2010/main" val="1239985660"/>
      </p:ext>
    </p:extLst>
  </p:cSld>
  <p:clrMap bg1="lt1" tx1="dk1" bg2="lt2" tx2="dk2" accent1="accent1" accent2="accent2" accent3="accent3" accent4="accent4" accent5="accent5" accent6="accent6" hlink="hlink" folHlink="folHlink"/>
  <p:sldLayoutIdLst>
    <p:sldLayoutId id="2147483938" r:id="rId1"/>
    <p:sldLayoutId id="2147483939" r:id="rId2"/>
    <p:sldLayoutId id="2147483940"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0000"/>
        </a:lnSpc>
        <a:spcBef>
          <a:spcPct val="0"/>
        </a:spcBef>
        <a:buNone/>
        <a:defRPr sz="2800" kern="1200">
          <a:solidFill>
            <a:schemeClr val="accent1"/>
          </a:solidFill>
          <a:latin typeface="+mn-lt"/>
          <a:ea typeface="+mj-ea"/>
          <a:cs typeface="+mj-cs"/>
        </a:defRPr>
      </a:lvl1pPr>
    </p:titleStyle>
    <p:bodyStyle>
      <a:lvl1pPr marL="182563" indent="-182563" algn="l" defTabSz="914400" rtl="0" eaLnBrk="1" latinLnBrk="0" hangingPunct="1">
        <a:lnSpc>
          <a:spcPct val="100000"/>
        </a:lnSpc>
        <a:spcBef>
          <a:spcPts val="0"/>
        </a:spcBef>
        <a:spcAft>
          <a:spcPts val="600"/>
        </a:spcAft>
        <a:buSzPct val="100000"/>
        <a:buFont typeface="Arial" panose="020B0604020202020204" pitchFamily="34" charset="0"/>
        <a:buChar char="•"/>
        <a:tabLst/>
        <a:defRPr sz="2000" kern="1200">
          <a:solidFill>
            <a:schemeClr val="tx1"/>
          </a:solidFill>
          <a:latin typeface="+mn-lt"/>
          <a:ea typeface="+mn-ea"/>
          <a:cs typeface="+mn-cs"/>
        </a:defRPr>
      </a:lvl1pPr>
      <a:lvl2pPr marL="358775" indent="-176213" algn="l" defTabSz="914400" rtl="0" eaLnBrk="1" latinLnBrk="0" hangingPunct="1">
        <a:lnSpc>
          <a:spcPct val="100000"/>
        </a:lnSpc>
        <a:spcBef>
          <a:spcPts val="0"/>
        </a:spcBef>
        <a:spcAft>
          <a:spcPts val="600"/>
        </a:spcAft>
        <a:buSzPct val="100000"/>
        <a:buFont typeface="Arial" panose="020B0604020202020204" pitchFamily="34" charset="0"/>
        <a:buChar char="•"/>
        <a:tabLst/>
        <a:defRPr sz="1600" kern="1200">
          <a:solidFill>
            <a:schemeClr val="tx1"/>
          </a:solidFill>
          <a:latin typeface="+mn-lt"/>
          <a:ea typeface="+mn-ea"/>
          <a:cs typeface="+mn-cs"/>
        </a:defRPr>
      </a:lvl2pPr>
      <a:lvl3pPr marL="225425" indent="0" algn="l" defTabSz="914400" rtl="0" eaLnBrk="1" latinLnBrk="0" hangingPunct="1">
        <a:lnSpc>
          <a:spcPct val="90000"/>
        </a:lnSpc>
        <a:spcBef>
          <a:spcPts val="500"/>
        </a:spcBef>
        <a:buFont typeface="Arial" panose="020B0604020202020204" pitchFamily="34" charset="0"/>
        <a:buNone/>
        <a:tabLst/>
        <a:defRPr sz="1600" kern="1200">
          <a:solidFill>
            <a:schemeClr val="tx1"/>
          </a:solidFill>
          <a:latin typeface="+mn-lt"/>
          <a:ea typeface="+mn-ea"/>
          <a:cs typeface="+mn-cs"/>
        </a:defRPr>
      </a:lvl3pPr>
      <a:lvl4pPr marL="755650" indent="-260350" algn="l" defTabSz="914400" rtl="0" eaLnBrk="1" latinLnBrk="0" hangingPunct="1">
        <a:lnSpc>
          <a:spcPct val="90000"/>
        </a:lnSpc>
        <a:spcBef>
          <a:spcPts val="500"/>
        </a:spcBef>
        <a:buFont typeface="Arial" panose="020B0604020202020204" pitchFamily="34" charset="0"/>
        <a:buChar char="•"/>
        <a:tabLst/>
        <a:defRPr sz="1600" kern="1200">
          <a:solidFill>
            <a:schemeClr val="tx1"/>
          </a:solidFill>
          <a:latin typeface="+mn-lt"/>
          <a:ea typeface="+mn-ea"/>
          <a:cs typeface="+mn-cs"/>
        </a:defRPr>
      </a:lvl4pPr>
      <a:lvl5pPr marL="582613" indent="-182563" algn="l" defTabSz="914400" rtl="0" eaLnBrk="1" latinLnBrk="0" hangingPunct="1">
        <a:lnSpc>
          <a:spcPct val="90000"/>
        </a:lnSpc>
        <a:spcBef>
          <a:spcPts val="0"/>
        </a:spcBef>
        <a:spcAft>
          <a:spcPts val="600"/>
        </a:spcAft>
        <a:buSzPct val="100000"/>
        <a:buFont typeface="Arial" panose="020B0604020202020204" pitchFamily="34" charset="0"/>
        <a:buChar char="•"/>
        <a:tabLst/>
        <a:defRPr sz="1600" kern="1200">
          <a:solidFill>
            <a:schemeClr val="tx1"/>
          </a:solidFill>
          <a:latin typeface="+mn-lt"/>
          <a:ea typeface="+mn-ea"/>
          <a:cs typeface="+mn-cs"/>
        </a:defRPr>
      </a:lvl5pPr>
      <a:lvl6pPr marL="1025525" indent="-269875" algn="l" defTabSz="914400" rtl="0" eaLnBrk="1" latinLnBrk="0" hangingPunct="1">
        <a:lnSpc>
          <a:spcPct val="90000"/>
        </a:lnSpc>
        <a:spcBef>
          <a:spcPts val="500"/>
        </a:spcBef>
        <a:buFont typeface="Arial" panose="020B0604020202020204" pitchFamily="34" charset="0"/>
        <a:buChar char="•"/>
        <a:tabLst/>
        <a:defRPr sz="1600" kern="1200">
          <a:solidFill>
            <a:schemeClr val="tx1"/>
          </a:solidFill>
          <a:latin typeface="+mn-lt"/>
          <a:ea typeface="+mn-ea"/>
          <a:cs typeface="+mn-cs"/>
        </a:defRPr>
      </a:lvl6pPr>
      <a:lvl7pPr marL="760413" indent="-177800" algn="l" defTabSz="914400" rtl="0" eaLnBrk="1" latinLnBrk="0" hangingPunct="1">
        <a:lnSpc>
          <a:spcPct val="90000"/>
        </a:lnSpc>
        <a:spcBef>
          <a:spcPts val="0"/>
        </a:spcBef>
        <a:spcAft>
          <a:spcPts val="600"/>
        </a:spcAft>
        <a:buSzPct val="100000"/>
        <a:buFont typeface="Arial" panose="020B0604020202020204" pitchFamily="34" charset="0"/>
        <a:buChar char="•"/>
        <a:tabLst/>
        <a:defRPr sz="1600" kern="1200">
          <a:solidFill>
            <a:schemeClr val="tx1"/>
          </a:solidFill>
          <a:latin typeface="+mn-lt"/>
          <a:ea typeface="+mn-ea"/>
          <a:cs typeface="+mn-cs"/>
        </a:defRPr>
      </a:lvl7pPr>
      <a:lvl8pPr marL="977900" indent="-217488" algn="l" defTabSz="914400" rtl="0" eaLnBrk="1" latinLnBrk="0" hangingPunct="1">
        <a:lnSpc>
          <a:spcPct val="90000"/>
        </a:lnSpc>
        <a:spcBef>
          <a:spcPts val="0"/>
        </a:spcBef>
        <a:spcAft>
          <a:spcPts val="600"/>
        </a:spcAft>
        <a:buSzPct val="100000"/>
        <a:buFont typeface="Arial" panose="020B0604020202020204" pitchFamily="34" charset="0"/>
        <a:buChar char="•"/>
        <a:tabLst/>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73">
          <p15:clr>
            <a:srgbClr val="F26B43"/>
          </p15:clr>
        </p15:guide>
        <p15:guide id="2" pos="529">
          <p15:clr>
            <a:srgbClr val="F26B43"/>
          </p15:clr>
        </p15:guide>
        <p15:guide id="3" orient="horz" pos="230">
          <p15:clr>
            <a:srgbClr val="F26B43"/>
          </p15:clr>
        </p15:guide>
        <p15:guide id="4" orient="horz" pos="3923">
          <p15:clr>
            <a:srgbClr val="F26B43"/>
          </p15:clr>
        </p15:guide>
        <p15:guide id="5" orient="horz" pos="3819">
          <p15:clr>
            <a:srgbClr val="F26B43"/>
          </p15:clr>
        </p15:guide>
        <p15:guide id="6" pos="7327">
          <p15:clr>
            <a:srgbClr val="F26B43"/>
          </p15:clr>
        </p15:guide>
        <p15:guide id="7" orient="horz" pos="1148">
          <p15:clr>
            <a:srgbClr val="F26B43"/>
          </p15:clr>
        </p15:guide>
        <p15:guide id="8" pos="3931">
          <p15:clr>
            <a:srgbClr val="F26B43"/>
          </p15:clr>
        </p15:guide>
        <p15:guide id="9" orient="horz" pos="771">
          <p15:clr>
            <a:srgbClr val="F26B43"/>
          </p15:clr>
        </p15:guide>
        <p15:guide id="10" pos="3791">
          <p15:clr>
            <a:srgbClr val="F26B43"/>
          </p15:clr>
        </p15:guide>
        <p15:guide id="11" pos="405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0499A0A9-005B-B240-A07B-14C962D6EE67}"/>
              </a:ext>
            </a:extLst>
          </p:cNvPr>
          <p:cNvSpPr>
            <a:spLocks noGrp="1"/>
          </p:cNvSpPr>
          <p:nvPr>
            <p:ph type="dt" sz="half" idx="2"/>
          </p:nvPr>
        </p:nvSpPr>
        <p:spPr>
          <a:xfrm>
            <a:off x="10589136" y="6488790"/>
            <a:ext cx="1042476" cy="214718"/>
          </a:xfrm>
          <a:prstGeom prst="rect">
            <a:avLst/>
          </a:prstGeom>
        </p:spPr>
        <p:txBody>
          <a:bodyPr vert="horz" lIns="0" tIns="0" rIns="0" bIns="0" rtlCol="0" anchor="ctr"/>
          <a:lstStyle>
            <a:lvl1pPr algn="r">
              <a:defRPr sz="800">
                <a:solidFill>
                  <a:schemeClr val="tx1">
                    <a:lumMod val="50000"/>
                    <a:lumOff val="50000"/>
                  </a:schemeClr>
                </a:solidFill>
              </a:defRPr>
            </a:lvl1pPr>
          </a:lstStyle>
          <a:p>
            <a:fld id="{A99D8810-8D05-0447-BE0B-5FA6A54716FA}" type="datetime1">
              <a:rPr lang="nb-NO" smtClean="0"/>
              <a:t>08.06.2021</a:t>
            </a:fld>
            <a:endParaRPr lang="nb-NO" dirty="0"/>
          </a:p>
        </p:txBody>
      </p:sp>
      <p:sp>
        <p:nvSpPr>
          <p:cNvPr id="5" name="Plassholder for bunntekst 4">
            <a:extLst>
              <a:ext uri="{FF2B5EF4-FFF2-40B4-BE49-F238E27FC236}">
                <a16:creationId xmlns:a16="http://schemas.microsoft.com/office/drawing/2014/main" id="{6A28CB7B-E2D2-E540-B43B-A81BCE2CDCD4}"/>
              </a:ext>
            </a:extLst>
          </p:cNvPr>
          <p:cNvSpPr>
            <a:spLocks noGrp="1"/>
          </p:cNvSpPr>
          <p:nvPr>
            <p:ph type="ftr" sz="quarter" idx="3"/>
          </p:nvPr>
        </p:nvSpPr>
        <p:spPr>
          <a:xfrm>
            <a:off x="838200" y="6488790"/>
            <a:ext cx="9690180" cy="214718"/>
          </a:xfrm>
          <a:prstGeom prst="rect">
            <a:avLst/>
          </a:prstGeom>
        </p:spPr>
        <p:txBody>
          <a:bodyPr vert="horz" lIns="0" tIns="0" rIns="0" bIns="0" rtlCol="0" anchor="ctr"/>
          <a:lstStyle>
            <a:lvl1pPr algn="l">
              <a:defRPr sz="800">
                <a:solidFill>
                  <a:schemeClr val="tx1">
                    <a:lumMod val="50000"/>
                    <a:lumOff val="50000"/>
                  </a:schemeClr>
                </a:solidFill>
              </a:defRPr>
            </a:lvl1pPr>
          </a:lstStyle>
          <a:p>
            <a:endParaRPr lang="nb-NO" dirty="0"/>
          </a:p>
        </p:txBody>
      </p:sp>
      <p:sp>
        <p:nvSpPr>
          <p:cNvPr id="6" name="Plassholder for lysbildenummer 5">
            <a:extLst>
              <a:ext uri="{FF2B5EF4-FFF2-40B4-BE49-F238E27FC236}">
                <a16:creationId xmlns:a16="http://schemas.microsoft.com/office/drawing/2014/main" id="{A9E35B18-B6EB-1243-BABE-2AF0ECCAA1B0}"/>
              </a:ext>
            </a:extLst>
          </p:cNvPr>
          <p:cNvSpPr>
            <a:spLocks noGrp="1"/>
          </p:cNvSpPr>
          <p:nvPr>
            <p:ph type="sldNum" sz="quarter" idx="4"/>
          </p:nvPr>
        </p:nvSpPr>
        <p:spPr>
          <a:xfrm>
            <a:off x="11797623" y="6488790"/>
            <a:ext cx="333177" cy="214718"/>
          </a:xfrm>
          <a:prstGeom prst="rect">
            <a:avLst/>
          </a:prstGeom>
        </p:spPr>
        <p:txBody>
          <a:bodyPr vert="horz" lIns="0" tIns="0" rIns="0" bIns="0" rtlCol="0" anchor="ctr"/>
          <a:lstStyle>
            <a:lvl1pPr algn="l">
              <a:defRPr sz="800">
                <a:solidFill>
                  <a:schemeClr val="tx1">
                    <a:lumMod val="50000"/>
                    <a:lumOff val="50000"/>
                  </a:schemeClr>
                </a:solidFill>
              </a:defRPr>
            </a:lvl1pPr>
          </a:lstStyle>
          <a:p>
            <a:fld id="{FC5C7D9A-D8CE-5040-B63F-E70A4C227CF6}" type="slidenum">
              <a:rPr lang="nb-NO" smtClean="0"/>
              <a:pPr/>
              <a:t>‹#›</a:t>
            </a:fld>
            <a:endParaRPr lang="nb-NO" dirty="0"/>
          </a:p>
        </p:txBody>
      </p:sp>
      <p:sp>
        <p:nvSpPr>
          <p:cNvPr id="13" name="Plassholder for tekst 12">
            <a:extLst>
              <a:ext uri="{FF2B5EF4-FFF2-40B4-BE49-F238E27FC236}">
                <a16:creationId xmlns:a16="http://schemas.microsoft.com/office/drawing/2014/main" id="{D8ADA692-9B22-4D40-8D28-A3316603C23B}"/>
              </a:ext>
            </a:extLst>
          </p:cNvPr>
          <p:cNvSpPr>
            <a:spLocks noGrp="1"/>
          </p:cNvSpPr>
          <p:nvPr>
            <p:ph type="body" idx="1"/>
          </p:nvPr>
        </p:nvSpPr>
        <p:spPr>
          <a:xfrm>
            <a:off x="838200" y="1825625"/>
            <a:ext cx="10515600" cy="4237038"/>
          </a:xfrm>
          <a:prstGeom prst="rect">
            <a:avLst/>
          </a:prstGeom>
        </p:spPr>
        <p:txBody>
          <a:bodyPr vert="horz" lIns="0" tIns="0" rIns="0" bIns="0" rtlCol="0">
            <a:normAutofit/>
          </a:bodyPr>
          <a:lstStyle/>
          <a:p>
            <a:pPr lvl="0"/>
            <a:r>
              <a:rPr lang="nb-NO" dirty="0"/>
              <a:t>Rediger tekststiler i malen</a:t>
            </a:r>
          </a:p>
          <a:p>
            <a:pPr lvl="1"/>
            <a:r>
              <a:rPr lang="nb-NO" dirty="0"/>
              <a:t>Andre nivå
Tredje nivå
Fjerde nivå
Femte nivå</a:t>
            </a:r>
          </a:p>
        </p:txBody>
      </p:sp>
      <p:sp>
        <p:nvSpPr>
          <p:cNvPr id="8" name="Plassholder for tittel 1">
            <a:extLst>
              <a:ext uri="{FF2B5EF4-FFF2-40B4-BE49-F238E27FC236}">
                <a16:creationId xmlns:a16="http://schemas.microsoft.com/office/drawing/2014/main" id="{E1639C00-6374-CE4C-ADB2-7CAB87912F0F}"/>
              </a:ext>
            </a:extLst>
          </p:cNvPr>
          <p:cNvSpPr>
            <a:spLocks noGrp="1"/>
          </p:cNvSpPr>
          <p:nvPr>
            <p:ph type="title"/>
          </p:nvPr>
        </p:nvSpPr>
        <p:spPr>
          <a:xfrm>
            <a:off x="838200" y="365125"/>
            <a:ext cx="8106295" cy="760162"/>
          </a:xfrm>
          <a:prstGeom prst="rect">
            <a:avLst/>
          </a:prstGeom>
        </p:spPr>
        <p:txBody>
          <a:bodyPr vert="horz" lIns="0" tIns="0" rIns="0" bIns="0" rtlCol="0" anchor="b">
            <a:noAutofit/>
          </a:bodyPr>
          <a:lstStyle/>
          <a:p>
            <a:r>
              <a:rPr lang="nb-NO" dirty="0"/>
              <a:t>Klikk for å redigere tittelstil</a:t>
            </a:r>
          </a:p>
        </p:txBody>
      </p:sp>
      <p:pic>
        <p:nvPicPr>
          <p:cNvPr id="9" name="Bilde 8">
            <a:extLst>
              <a:ext uri="{FF2B5EF4-FFF2-40B4-BE49-F238E27FC236}">
                <a16:creationId xmlns:a16="http://schemas.microsoft.com/office/drawing/2014/main" id="{40DE48CC-6E8E-C54E-86C7-6F55B5B1787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232578" y="356747"/>
            <a:ext cx="2399034" cy="703263"/>
          </a:xfrm>
          <a:prstGeom prst="rect">
            <a:avLst/>
          </a:prstGeom>
        </p:spPr>
      </p:pic>
    </p:spTree>
    <p:extLst>
      <p:ext uri="{BB962C8B-B14F-4D97-AF65-F5344CB8AC3E}">
        <p14:creationId xmlns:p14="http://schemas.microsoft.com/office/powerpoint/2010/main" val="1360183830"/>
      </p:ext>
    </p:extLst>
  </p:cSld>
  <p:clrMap bg1="lt1" tx1="dk1" bg2="lt2" tx2="dk2" accent1="accent1" accent2="accent2" accent3="accent3" accent4="accent4" accent5="accent5" accent6="accent6" hlink="hlink" folHlink="folHlink"/>
  <p:sldLayoutIdLst>
    <p:sldLayoutId id="2147483923" r:id="rId1"/>
    <p:sldLayoutId id="2147483924" r:id="rId2"/>
    <p:sldLayoutId id="2147483925"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0000"/>
        </a:lnSpc>
        <a:spcBef>
          <a:spcPct val="0"/>
        </a:spcBef>
        <a:buNone/>
        <a:defRPr sz="2800" kern="1200">
          <a:solidFill>
            <a:schemeClr val="accent1"/>
          </a:solidFill>
          <a:latin typeface="+mn-lt"/>
          <a:ea typeface="+mj-ea"/>
          <a:cs typeface="+mj-cs"/>
        </a:defRPr>
      </a:lvl1pPr>
    </p:titleStyle>
    <p:bodyStyle>
      <a:lvl1pPr marL="182563" indent="-182563" algn="l" defTabSz="914400" rtl="0" eaLnBrk="1" latinLnBrk="0" hangingPunct="1">
        <a:lnSpc>
          <a:spcPct val="100000"/>
        </a:lnSpc>
        <a:spcBef>
          <a:spcPts val="0"/>
        </a:spcBef>
        <a:spcAft>
          <a:spcPts val="600"/>
        </a:spcAft>
        <a:buSzPct val="100000"/>
        <a:buFont typeface="Arial" panose="020B0604020202020204" pitchFamily="34" charset="0"/>
        <a:buChar char="•"/>
        <a:tabLst/>
        <a:defRPr sz="2000" kern="1200">
          <a:solidFill>
            <a:schemeClr val="tx1"/>
          </a:solidFill>
          <a:latin typeface="+mn-lt"/>
          <a:ea typeface="+mn-ea"/>
          <a:cs typeface="+mn-cs"/>
        </a:defRPr>
      </a:lvl1pPr>
      <a:lvl2pPr marL="358775" indent="-176213" algn="l" defTabSz="914400" rtl="0" eaLnBrk="1" latinLnBrk="0" hangingPunct="1">
        <a:lnSpc>
          <a:spcPct val="100000"/>
        </a:lnSpc>
        <a:spcBef>
          <a:spcPts val="0"/>
        </a:spcBef>
        <a:spcAft>
          <a:spcPts val="600"/>
        </a:spcAft>
        <a:buSzPct val="100000"/>
        <a:buFont typeface="Arial" panose="020B0604020202020204" pitchFamily="34" charset="0"/>
        <a:buChar char="•"/>
        <a:tabLst/>
        <a:defRPr sz="1600" kern="1200">
          <a:solidFill>
            <a:schemeClr val="tx1"/>
          </a:solidFill>
          <a:latin typeface="+mn-lt"/>
          <a:ea typeface="+mn-ea"/>
          <a:cs typeface="+mn-cs"/>
        </a:defRPr>
      </a:lvl2pPr>
      <a:lvl3pPr marL="225425" indent="0" algn="l" defTabSz="914400" rtl="0" eaLnBrk="1" latinLnBrk="0" hangingPunct="1">
        <a:lnSpc>
          <a:spcPct val="90000"/>
        </a:lnSpc>
        <a:spcBef>
          <a:spcPts val="500"/>
        </a:spcBef>
        <a:buFont typeface="Arial" panose="020B0604020202020204" pitchFamily="34" charset="0"/>
        <a:buNone/>
        <a:tabLst/>
        <a:defRPr sz="1600" kern="1200">
          <a:solidFill>
            <a:schemeClr val="tx1"/>
          </a:solidFill>
          <a:latin typeface="+mn-lt"/>
          <a:ea typeface="+mn-ea"/>
          <a:cs typeface="+mn-cs"/>
        </a:defRPr>
      </a:lvl3pPr>
      <a:lvl4pPr marL="755650" indent="-260350" algn="l" defTabSz="914400" rtl="0" eaLnBrk="1" latinLnBrk="0" hangingPunct="1">
        <a:lnSpc>
          <a:spcPct val="90000"/>
        </a:lnSpc>
        <a:spcBef>
          <a:spcPts val="500"/>
        </a:spcBef>
        <a:buFont typeface="Arial" panose="020B0604020202020204" pitchFamily="34" charset="0"/>
        <a:buChar char="•"/>
        <a:tabLst/>
        <a:defRPr sz="1600" kern="1200">
          <a:solidFill>
            <a:schemeClr val="tx1"/>
          </a:solidFill>
          <a:latin typeface="+mn-lt"/>
          <a:ea typeface="+mn-ea"/>
          <a:cs typeface="+mn-cs"/>
        </a:defRPr>
      </a:lvl4pPr>
      <a:lvl5pPr marL="582613" indent="-182563" algn="l" defTabSz="914400" rtl="0" eaLnBrk="1" latinLnBrk="0" hangingPunct="1">
        <a:lnSpc>
          <a:spcPct val="90000"/>
        </a:lnSpc>
        <a:spcBef>
          <a:spcPts val="0"/>
        </a:spcBef>
        <a:spcAft>
          <a:spcPts val="600"/>
        </a:spcAft>
        <a:buSzPct val="100000"/>
        <a:buFont typeface="Arial" panose="020B0604020202020204" pitchFamily="34" charset="0"/>
        <a:buChar char="•"/>
        <a:tabLst/>
        <a:defRPr sz="1600" kern="1200">
          <a:solidFill>
            <a:schemeClr val="tx1"/>
          </a:solidFill>
          <a:latin typeface="+mn-lt"/>
          <a:ea typeface="+mn-ea"/>
          <a:cs typeface="+mn-cs"/>
        </a:defRPr>
      </a:lvl5pPr>
      <a:lvl6pPr marL="1025525" indent="-269875" algn="l" defTabSz="914400" rtl="0" eaLnBrk="1" latinLnBrk="0" hangingPunct="1">
        <a:lnSpc>
          <a:spcPct val="90000"/>
        </a:lnSpc>
        <a:spcBef>
          <a:spcPts val="500"/>
        </a:spcBef>
        <a:buFont typeface="Arial" panose="020B0604020202020204" pitchFamily="34" charset="0"/>
        <a:buChar char="•"/>
        <a:tabLst/>
        <a:defRPr sz="1600" kern="1200">
          <a:solidFill>
            <a:schemeClr val="tx1"/>
          </a:solidFill>
          <a:latin typeface="+mn-lt"/>
          <a:ea typeface="+mn-ea"/>
          <a:cs typeface="+mn-cs"/>
        </a:defRPr>
      </a:lvl6pPr>
      <a:lvl7pPr marL="760413" indent="-177800" algn="l" defTabSz="914400" rtl="0" eaLnBrk="1" latinLnBrk="0" hangingPunct="1">
        <a:lnSpc>
          <a:spcPct val="90000"/>
        </a:lnSpc>
        <a:spcBef>
          <a:spcPts val="0"/>
        </a:spcBef>
        <a:spcAft>
          <a:spcPts val="600"/>
        </a:spcAft>
        <a:buSzPct val="100000"/>
        <a:buFont typeface="Arial" panose="020B0604020202020204" pitchFamily="34" charset="0"/>
        <a:buChar char="•"/>
        <a:tabLst/>
        <a:defRPr sz="1600" kern="1200">
          <a:solidFill>
            <a:schemeClr val="tx1"/>
          </a:solidFill>
          <a:latin typeface="+mn-lt"/>
          <a:ea typeface="+mn-ea"/>
          <a:cs typeface="+mn-cs"/>
        </a:defRPr>
      </a:lvl7pPr>
      <a:lvl8pPr marL="977900" indent="-217488" algn="l" defTabSz="914400" rtl="0" eaLnBrk="1" latinLnBrk="0" hangingPunct="1">
        <a:lnSpc>
          <a:spcPct val="90000"/>
        </a:lnSpc>
        <a:spcBef>
          <a:spcPts val="0"/>
        </a:spcBef>
        <a:spcAft>
          <a:spcPts val="600"/>
        </a:spcAft>
        <a:buSzPct val="100000"/>
        <a:buFont typeface="Arial" panose="020B0604020202020204" pitchFamily="34" charset="0"/>
        <a:buChar char="•"/>
        <a:tabLst/>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73">
          <p15:clr>
            <a:srgbClr val="F26B43"/>
          </p15:clr>
        </p15:guide>
        <p15:guide id="2" pos="529">
          <p15:clr>
            <a:srgbClr val="F26B43"/>
          </p15:clr>
        </p15:guide>
        <p15:guide id="3" orient="horz" pos="230">
          <p15:clr>
            <a:srgbClr val="F26B43"/>
          </p15:clr>
        </p15:guide>
        <p15:guide id="4" orient="horz" pos="3923">
          <p15:clr>
            <a:srgbClr val="F26B43"/>
          </p15:clr>
        </p15:guide>
        <p15:guide id="5" orient="horz" pos="3819">
          <p15:clr>
            <a:srgbClr val="F26B43"/>
          </p15:clr>
        </p15:guide>
        <p15:guide id="6" pos="7327">
          <p15:clr>
            <a:srgbClr val="F26B43"/>
          </p15:clr>
        </p15:guide>
        <p15:guide id="7" orient="horz" pos="1148">
          <p15:clr>
            <a:srgbClr val="F26B43"/>
          </p15:clr>
        </p15:guide>
        <p15:guide id="8" pos="3931">
          <p15:clr>
            <a:srgbClr val="F26B43"/>
          </p15:clr>
        </p15:guide>
        <p15:guide id="9" orient="horz" pos="771">
          <p15:clr>
            <a:srgbClr val="F26B43"/>
          </p15:clr>
        </p15:guide>
        <p15:guide id="10" pos="3791">
          <p15:clr>
            <a:srgbClr val="F26B43"/>
          </p15:clr>
        </p15:guide>
        <p15:guide id="11" pos="4058">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0499A0A9-005B-B240-A07B-14C962D6EE67}"/>
              </a:ext>
            </a:extLst>
          </p:cNvPr>
          <p:cNvSpPr>
            <a:spLocks noGrp="1"/>
          </p:cNvSpPr>
          <p:nvPr>
            <p:ph type="dt" sz="half" idx="2"/>
          </p:nvPr>
        </p:nvSpPr>
        <p:spPr>
          <a:xfrm>
            <a:off x="10589136" y="6488790"/>
            <a:ext cx="1042476" cy="214718"/>
          </a:xfrm>
          <a:prstGeom prst="rect">
            <a:avLst/>
          </a:prstGeom>
        </p:spPr>
        <p:txBody>
          <a:bodyPr vert="horz" lIns="0" tIns="0" rIns="0" bIns="0" rtlCol="0" anchor="ctr"/>
          <a:lstStyle>
            <a:lvl1pPr algn="r">
              <a:defRPr sz="800">
                <a:solidFill>
                  <a:schemeClr val="tx1">
                    <a:lumMod val="50000"/>
                    <a:lumOff val="50000"/>
                  </a:schemeClr>
                </a:solidFill>
              </a:defRPr>
            </a:lvl1pPr>
          </a:lstStyle>
          <a:p>
            <a:fld id="{2357EDB4-2E52-2246-A858-05EA735EA673}" type="datetime1">
              <a:rPr lang="nb-NO" smtClean="0"/>
              <a:t>08.06.2021</a:t>
            </a:fld>
            <a:endParaRPr lang="nb-NO" dirty="0"/>
          </a:p>
        </p:txBody>
      </p:sp>
      <p:sp>
        <p:nvSpPr>
          <p:cNvPr id="5" name="Plassholder for bunntekst 4">
            <a:extLst>
              <a:ext uri="{FF2B5EF4-FFF2-40B4-BE49-F238E27FC236}">
                <a16:creationId xmlns:a16="http://schemas.microsoft.com/office/drawing/2014/main" id="{6A28CB7B-E2D2-E540-B43B-A81BCE2CDCD4}"/>
              </a:ext>
            </a:extLst>
          </p:cNvPr>
          <p:cNvSpPr>
            <a:spLocks noGrp="1"/>
          </p:cNvSpPr>
          <p:nvPr>
            <p:ph type="ftr" sz="quarter" idx="3"/>
          </p:nvPr>
        </p:nvSpPr>
        <p:spPr>
          <a:xfrm>
            <a:off x="838200" y="6488790"/>
            <a:ext cx="9690180" cy="214718"/>
          </a:xfrm>
          <a:prstGeom prst="rect">
            <a:avLst/>
          </a:prstGeom>
        </p:spPr>
        <p:txBody>
          <a:bodyPr vert="horz" lIns="0" tIns="0" rIns="0" bIns="0" rtlCol="0" anchor="ctr"/>
          <a:lstStyle>
            <a:lvl1pPr algn="l">
              <a:defRPr sz="800">
                <a:solidFill>
                  <a:schemeClr val="tx1">
                    <a:lumMod val="50000"/>
                    <a:lumOff val="50000"/>
                  </a:schemeClr>
                </a:solidFill>
              </a:defRPr>
            </a:lvl1pPr>
          </a:lstStyle>
          <a:p>
            <a:endParaRPr lang="nb-NO" dirty="0"/>
          </a:p>
        </p:txBody>
      </p:sp>
      <p:sp>
        <p:nvSpPr>
          <p:cNvPr id="6" name="Plassholder for lysbildenummer 5">
            <a:extLst>
              <a:ext uri="{FF2B5EF4-FFF2-40B4-BE49-F238E27FC236}">
                <a16:creationId xmlns:a16="http://schemas.microsoft.com/office/drawing/2014/main" id="{A9E35B18-B6EB-1243-BABE-2AF0ECCAA1B0}"/>
              </a:ext>
            </a:extLst>
          </p:cNvPr>
          <p:cNvSpPr>
            <a:spLocks noGrp="1"/>
          </p:cNvSpPr>
          <p:nvPr>
            <p:ph type="sldNum" sz="quarter" idx="4"/>
          </p:nvPr>
        </p:nvSpPr>
        <p:spPr>
          <a:xfrm>
            <a:off x="11797623" y="6488790"/>
            <a:ext cx="333177" cy="214718"/>
          </a:xfrm>
          <a:prstGeom prst="rect">
            <a:avLst/>
          </a:prstGeom>
        </p:spPr>
        <p:txBody>
          <a:bodyPr vert="horz" lIns="0" tIns="0" rIns="0" bIns="0" rtlCol="0" anchor="ctr"/>
          <a:lstStyle>
            <a:lvl1pPr algn="l">
              <a:defRPr sz="800">
                <a:solidFill>
                  <a:schemeClr val="tx1">
                    <a:lumMod val="50000"/>
                    <a:lumOff val="50000"/>
                  </a:schemeClr>
                </a:solidFill>
              </a:defRPr>
            </a:lvl1pPr>
          </a:lstStyle>
          <a:p>
            <a:fld id="{FC5C7D9A-D8CE-5040-B63F-E70A4C227CF6}" type="slidenum">
              <a:rPr lang="nb-NO" smtClean="0"/>
              <a:pPr/>
              <a:t>‹#›</a:t>
            </a:fld>
            <a:endParaRPr lang="nb-NO" dirty="0"/>
          </a:p>
        </p:txBody>
      </p:sp>
      <p:sp>
        <p:nvSpPr>
          <p:cNvPr id="13" name="Plassholder for tekst 12">
            <a:extLst>
              <a:ext uri="{FF2B5EF4-FFF2-40B4-BE49-F238E27FC236}">
                <a16:creationId xmlns:a16="http://schemas.microsoft.com/office/drawing/2014/main" id="{D8ADA692-9B22-4D40-8D28-A3316603C23B}"/>
              </a:ext>
            </a:extLst>
          </p:cNvPr>
          <p:cNvSpPr>
            <a:spLocks noGrp="1"/>
          </p:cNvSpPr>
          <p:nvPr>
            <p:ph type="body" idx="1"/>
          </p:nvPr>
        </p:nvSpPr>
        <p:spPr>
          <a:xfrm>
            <a:off x="838200" y="1825625"/>
            <a:ext cx="10515600" cy="4237038"/>
          </a:xfrm>
          <a:prstGeom prst="rect">
            <a:avLst/>
          </a:prstGeom>
        </p:spPr>
        <p:txBody>
          <a:bodyPr vert="horz" lIns="0" tIns="0" rIns="0" bIns="0" rtlCol="0">
            <a:normAutofit/>
          </a:bodyPr>
          <a:lstStyle/>
          <a:p>
            <a:pPr lvl="0"/>
            <a:r>
              <a:rPr lang="nb-NO" dirty="0"/>
              <a:t>Rediger tekststiler i malen</a:t>
            </a:r>
          </a:p>
          <a:p>
            <a:pPr lvl="1"/>
            <a:r>
              <a:rPr lang="nb-NO" dirty="0"/>
              <a:t>Andre nivå
Tredje nivå
Fjerde nivå
Femte nivå</a:t>
            </a:r>
          </a:p>
        </p:txBody>
      </p:sp>
      <p:sp>
        <p:nvSpPr>
          <p:cNvPr id="8" name="Plassholder for tittel 1">
            <a:extLst>
              <a:ext uri="{FF2B5EF4-FFF2-40B4-BE49-F238E27FC236}">
                <a16:creationId xmlns:a16="http://schemas.microsoft.com/office/drawing/2014/main" id="{E3771CB4-FA4B-F04D-9E5C-1BB13E622E81}"/>
              </a:ext>
            </a:extLst>
          </p:cNvPr>
          <p:cNvSpPr>
            <a:spLocks noGrp="1"/>
          </p:cNvSpPr>
          <p:nvPr>
            <p:ph type="title"/>
          </p:nvPr>
        </p:nvSpPr>
        <p:spPr>
          <a:xfrm>
            <a:off x="838200" y="365125"/>
            <a:ext cx="8106295" cy="760162"/>
          </a:xfrm>
          <a:prstGeom prst="rect">
            <a:avLst/>
          </a:prstGeom>
        </p:spPr>
        <p:txBody>
          <a:bodyPr vert="horz" lIns="0" tIns="0" rIns="0" bIns="0" rtlCol="0" anchor="b">
            <a:noAutofit/>
          </a:bodyPr>
          <a:lstStyle/>
          <a:p>
            <a:r>
              <a:rPr lang="nb-NO" dirty="0"/>
              <a:t>Klikk for å redigere tittelstil</a:t>
            </a:r>
          </a:p>
        </p:txBody>
      </p:sp>
      <p:pic>
        <p:nvPicPr>
          <p:cNvPr id="9" name="Bilde 8">
            <a:extLst>
              <a:ext uri="{FF2B5EF4-FFF2-40B4-BE49-F238E27FC236}">
                <a16:creationId xmlns:a16="http://schemas.microsoft.com/office/drawing/2014/main" id="{23E5947A-E604-6C43-8CAD-349B66D385E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232578" y="356747"/>
            <a:ext cx="2399034" cy="703263"/>
          </a:xfrm>
          <a:prstGeom prst="rect">
            <a:avLst/>
          </a:prstGeom>
        </p:spPr>
      </p:pic>
    </p:spTree>
    <p:extLst>
      <p:ext uri="{BB962C8B-B14F-4D97-AF65-F5344CB8AC3E}">
        <p14:creationId xmlns:p14="http://schemas.microsoft.com/office/powerpoint/2010/main" val="1551847132"/>
      </p:ext>
    </p:extLst>
  </p:cSld>
  <p:clrMap bg1="lt1" tx1="dk1" bg2="lt2" tx2="dk2" accent1="accent1" accent2="accent2" accent3="accent3" accent4="accent4" accent5="accent5" accent6="accent6" hlink="hlink" folHlink="folHlink"/>
  <p:sldLayoutIdLst>
    <p:sldLayoutId id="2147483905" r:id="rId1"/>
    <p:sldLayoutId id="2147483906" r:id="rId2"/>
    <p:sldLayoutId id="2147483907"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0000"/>
        </a:lnSpc>
        <a:spcBef>
          <a:spcPct val="0"/>
        </a:spcBef>
        <a:buNone/>
        <a:defRPr sz="2800" kern="1200">
          <a:solidFill>
            <a:schemeClr val="accent1"/>
          </a:solidFill>
          <a:latin typeface="+mn-lt"/>
          <a:ea typeface="+mj-ea"/>
          <a:cs typeface="+mj-cs"/>
        </a:defRPr>
      </a:lvl1pPr>
    </p:titleStyle>
    <p:bodyStyle>
      <a:lvl1pPr marL="182563" indent="-182563" algn="l" defTabSz="914400" rtl="0" eaLnBrk="1" latinLnBrk="0" hangingPunct="1">
        <a:lnSpc>
          <a:spcPct val="100000"/>
        </a:lnSpc>
        <a:spcBef>
          <a:spcPts val="0"/>
        </a:spcBef>
        <a:spcAft>
          <a:spcPts val="600"/>
        </a:spcAft>
        <a:buSzPct val="100000"/>
        <a:buFont typeface="Arial" panose="020B0604020202020204" pitchFamily="34" charset="0"/>
        <a:buChar char="•"/>
        <a:tabLst/>
        <a:defRPr sz="2000" kern="1200">
          <a:solidFill>
            <a:schemeClr val="tx1"/>
          </a:solidFill>
          <a:latin typeface="+mn-lt"/>
          <a:ea typeface="+mn-ea"/>
          <a:cs typeface="+mn-cs"/>
        </a:defRPr>
      </a:lvl1pPr>
      <a:lvl2pPr marL="358775" indent="-176213" algn="l" defTabSz="914400" rtl="0" eaLnBrk="1" latinLnBrk="0" hangingPunct="1">
        <a:lnSpc>
          <a:spcPct val="100000"/>
        </a:lnSpc>
        <a:spcBef>
          <a:spcPts val="0"/>
        </a:spcBef>
        <a:spcAft>
          <a:spcPts val="600"/>
        </a:spcAft>
        <a:buSzPct val="100000"/>
        <a:buFont typeface="Arial" panose="020B0604020202020204" pitchFamily="34" charset="0"/>
        <a:buChar char="•"/>
        <a:tabLst/>
        <a:defRPr sz="1600" kern="1200">
          <a:solidFill>
            <a:schemeClr val="tx1"/>
          </a:solidFill>
          <a:latin typeface="+mn-lt"/>
          <a:ea typeface="+mn-ea"/>
          <a:cs typeface="+mn-cs"/>
        </a:defRPr>
      </a:lvl2pPr>
      <a:lvl3pPr marL="225425" indent="0" algn="l" defTabSz="914400" rtl="0" eaLnBrk="1" latinLnBrk="0" hangingPunct="1">
        <a:lnSpc>
          <a:spcPct val="90000"/>
        </a:lnSpc>
        <a:spcBef>
          <a:spcPts val="500"/>
        </a:spcBef>
        <a:buFont typeface="Arial" panose="020B0604020202020204" pitchFamily="34" charset="0"/>
        <a:buNone/>
        <a:tabLst/>
        <a:defRPr sz="1600" kern="1200">
          <a:solidFill>
            <a:schemeClr val="tx1"/>
          </a:solidFill>
          <a:latin typeface="+mn-lt"/>
          <a:ea typeface="+mn-ea"/>
          <a:cs typeface="+mn-cs"/>
        </a:defRPr>
      </a:lvl3pPr>
      <a:lvl4pPr marL="755650" indent="-260350" algn="l" defTabSz="914400" rtl="0" eaLnBrk="1" latinLnBrk="0" hangingPunct="1">
        <a:lnSpc>
          <a:spcPct val="90000"/>
        </a:lnSpc>
        <a:spcBef>
          <a:spcPts val="500"/>
        </a:spcBef>
        <a:buFont typeface="Arial" panose="020B0604020202020204" pitchFamily="34" charset="0"/>
        <a:buChar char="•"/>
        <a:tabLst/>
        <a:defRPr sz="1600" kern="1200">
          <a:solidFill>
            <a:schemeClr val="tx1"/>
          </a:solidFill>
          <a:latin typeface="+mn-lt"/>
          <a:ea typeface="+mn-ea"/>
          <a:cs typeface="+mn-cs"/>
        </a:defRPr>
      </a:lvl4pPr>
      <a:lvl5pPr marL="582613" indent="-182563" algn="l" defTabSz="914400" rtl="0" eaLnBrk="1" latinLnBrk="0" hangingPunct="1">
        <a:lnSpc>
          <a:spcPct val="90000"/>
        </a:lnSpc>
        <a:spcBef>
          <a:spcPts val="0"/>
        </a:spcBef>
        <a:spcAft>
          <a:spcPts val="600"/>
        </a:spcAft>
        <a:buSzPct val="100000"/>
        <a:buFont typeface="Arial" panose="020B0604020202020204" pitchFamily="34" charset="0"/>
        <a:buChar char="•"/>
        <a:tabLst/>
        <a:defRPr sz="1600" kern="1200">
          <a:solidFill>
            <a:schemeClr val="tx1"/>
          </a:solidFill>
          <a:latin typeface="+mn-lt"/>
          <a:ea typeface="+mn-ea"/>
          <a:cs typeface="+mn-cs"/>
        </a:defRPr>
      </a:lvl5pPr>
      <a:lvl6pPr marL="1025525" indent="-269875" algn="l" defTabSz="914400" rtl="0" eaLnBrk="1" latinLnBrk="0" hangingPunct="1">
        <a:lnSpc>
          <a:spcPct val="90000"/>
        </a:lnSpc>
        <a:spcBef>
          <a:spcPts val="500"/>
        </a:spcBef>
        <a:buFont typeface="Arial" panose="020B0604020202020204" pitchFamily="34" charset="0"/>
        <a:buChar char="•"/>
        <a:tabLst/>
        <a:defRPr sz="1600" kern="1200">
          <a:solidFill>
            <a:schemeClr val="tx1"/>
          </a:solidFill>
          <a:latin typeface="+mn-lt"/>
          <a:ea typeface="+mn-ea"/>
          <a:cs typeface="+mn-cs"/>
        </a:defRPr>
      </a:lvl6pPr>
      <a:lvl7pPr marL="760413" indent="-177800" algn="l" defTabSz="914400" rtl="0" eaLnBrk="1" latinLnBrk="0" hangingPunct="1">
        <a:lnSpc>
          <a:spcPct val="90000"/>
        </a:lnSpc>
        <a:spcBef>
          <a:spcPts val="0"/>
        </a:spcBef>
        <a:spcAft>
          <a:spcPts val="600"/>
        </a:spcAft>
        <a:buSzPct val="100000"/>
        <a:buFont typeface="Arial" panose="020B0604020202020204" pitchFamily="34" charset="0"/>
        <a:buChar char="•"/>
        <a:tabLst/>
        <a:defRPr sz="1600" kern="1200">
          <a:solidFill>
            <a:schemeClr val="tx1"/>
          </a:solidFill>
          <a:latin typeface="+mn-lt"/>
          <a:ea typeface="+mn-ea"/>
          <a:cs typeface="+mn-cs"/>
        </a:defRPr>
      </a:lvl7pPr>
      <a:lvl8pPr marL="977900" indent="-217488" algn="l" defTabSz="914400" rtl="0" eaLnBrk="1" latinLnBrk="0" hangingPunct="1">
        <a:lnSpc>
          <a:spcPct val="90000"/>
        </a:lnSpc>
        <a:spcBef>
          <a:spcPts val="0"/>
        </a:spcBef>
        <a:spcAft>
          <a:spcPts val="600"/>
        </a:spcAft>
        <a:buSzPct val="100000"/>
        <a:buFont typeface="Arial" panose="020B0604020202020204" pitchFamily="34" charset="0"/>
        <a:buChar char="•"/>
        <a:tabLst/>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73">
          <p15:clr>
            <a:srgbClr val="F26B43"/>
          </p15:clr>
        </p15:guide>
        <p15:guide id="2" pos="529">
          <p15:clr>
            <a:srgbClr val="F26B43"/>
          </p15:clr>
        </p15:guide>
        <p15:guide id="3" orient="horz" pos="230">
          <p15:clr>
            <a:srgbClr val="F26B43"/>
          </p15:clr>
        </p15:guide>
        <p15:guide id="4" orient="horz" pos="3923">
          <p15:clr>
            <a:srgbClr val="F26B43"/>
          </p15:clr>
        </p15:guide>
        <p15:guide id="5" orient="horz" pos="3819">
          <p15:clr>
            <a:srgbClr val="F26B43"/>
          </p15:clr>
        </p15:guide>
        <p15:guide id="6" pos="7327">
          <p15:clr>
            <a:srgbClr val="F26B43"/>
          </p15:clr>
        </p15:guide>
        <p15:guide id="7" orient="horz" pos="1148">
          <p15:clr>
            <a:srgbClr val="F26B43"/>
          </p15:clr>
        </p15:guide>
        <p15:guide id="8" pos="3931">
          <p15:clr>
            <a:srgbClr val="F26B43"/>
          </p15:clr>
        </p15:guide>
        <p15:guide id="9" orient="horz" pos="771">
          <p15:clr>
            <a:srgbClr val="F26B43"/>
          </p15:clr>
        </p15:guide>
        <p15:guide id="10" pos="3791">
          <p15:clr>
            <a:srgbClr val="F26B43"/>
          </p15:clr>
        </p15:guide>
        <p15:guide id="11" pos="4058">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0499A0A9-005B-B240-A07B-14C962D6EE67}"/>
              </a:ext>
            </a:extLst>
          </p:cNvPr>
          <p:cNvSpPr>
            <a:spLocks noGrp="1"/>
          </p:cNvSpPr>
          <p:nvPr>
            <p:ph type="dt" sz="half" idx="2"/>
          </p:nvPr>
        </p:nvSpPr>
        <p:spPr>
          <a:xfrm>
            <a:off x="10589136" y="6488790"/>
            <a:ext cx="1042476" cy="214718"/>
          </a:xfrm>
          <a:prstGeom prst="rect">
            <a:avLst/>
          </a:prstGeom>
        </p:spPr>
        <p:txBody>
          <a:bodyPr vert="horz" lIns="0" tIns="0" rIns="0" bIns="0" rtlCol="0" anchor="ctr"/>
          <a:lstStyle>
            <a:lvl1pPr algn="r">
              <a:defRPr sz="800">
                <a:solidFill>
                  <a:schemeClr val="tx1">
                    <a:lumMod val="50000"/>
                    <a:lumOff val="50000"/>
                  </a:schemeClr>
                </a:solidFill>
              </a:defRPr>
            </a:lvl1pPr>
          </a:lstStyle>
          <a:p>
            <a:fld id="{280B65D4-D3C8-B645-9924-0D0E83688E48}" type="datetime1">
              <a:rPr lang="nb-NO" smtClean="0"/>
              <a:t>08.06.2021</a:t>
            </a:fld>
            <a:endParaRPr lang="nb-NO" dirty="0"/>
          </a:p>
        </p:txBody>
      </p:sp>
      <p:sp>
        <p:nvSpPr>
          <p:cNvPr id="5" name="Plassholder for bunntekst 4">
            <a:extLst>
              <a:ext uri="{FF2B5EF4-FFF2-40B4-BE49-F238E27FC236}">
                <a16:creationId xmlns:a16="http://schemas.microsoft.com/office/drawing/2014/main" id="{6A28CB7B-E2D2-E540-B43B-A81BCE2CDCD4}"/>
              </a:ext>
            </a:extLst>
          </p:cNvPr>
          <p:cNvSpPr>
            <a:spLocks noGrp="1"/>
          </p:cNvSpPr>
          <p:nvPr>
            <p:ph type="ftr" sz="quarter" idx="3"/>
          </p:nvPr>
        </p:nvSpPr>
        <p:spPr>
          <a:xfrm>
            <a:off x="838200" y="6488790"/>
            <a:ext cx="9690180" cy="214718"/>
          </a:xfrm>
          <a:prstGeom prst="rect">
            <a:avLst/>
          </a:prstGeom>
        </p:spPr>
        <p:txBody>
          <a:bodyPr vert="horz" lIns="0" tIns="0" rIns="0" bIns="0" rtlCol="0" anchor="ctr"/>
          <a:lstStyle>
            <a:lvl1pPr algn="l">
              <a:defRPr sz="800">
                <a:solidFill>
                  <a:schemeClr val="tx1">
                    <a:lumMod val="50000"/>
                    <a:lumOff val="50000"/>
                  </a:schemeClr>
                </a:solidFill>
              </a:defRPr>
            </a:lvl1pPr>
          </a:lstStyle>
          <a:p>
            <a:endParaRPr lang="nb-NO" dirty="0"/>
          </a:p>
        </p:txBody>
      </p:sp>
      <p:sp>
        <p:nvSpPr>
          <p:cNvPr id="6" name="Plassholder for lysbildenummer 5">
            <a:extLst>
              <a:ext uri="{FF2B5EF4-FFF2-40B4-BE49-F238E27FC236}">
                <a16:creationId xmlns:a16="http://schemas.microsoft.com/office/drawing/2014/main" id="{A9E35B18-B6EB-1243-BABE-2AF0ECCAA1B0}"/>
              </a:ext>
            </a:extLst>
          </p:cNvPr>
          <p:cNvSpPr>
            <a:spLocks noGrp="1"/>
          </p:cNvSpPr>
          <p:nvPr>
            <p:ph type="sldNum" sz="quarter" idx="4"/>
          </p:nvPr>
        </p:nvSpPr>
        <p:spPr>
          <a:xfrm>
            <a:off x="11797623" y="6488790"/>
            <a:ext cx="333177" cy="214718"/>
          </a:xfrm>
          <a:prstGeom prst="rect">
            <a:avLst/>
          </a:prstGeom>
        </p:spPr>
        <p:txBody>
          <a:bodyPr vert="horz" lIns="0" tIns="0" rIns="0" bIns="0" rtlCol="0" anchor="ctr"/>
          <a:lstStyle>
            <a:lvl1pPr algn="l">
              <a:defRPr sz="800">
                <a:solidFill>
                  <a:schemeClr val="tx1">
                    <a:lumMod val="50000"/>
                    <a:lumOff val="50000"/>
                  </a:schemeClr>
                </a:solidFill>
              </a:defRPr>
            </a:lvl1pPr>
          </a:lstStyle>
          <a:p>
            <a:fld id="{FC5C7D9A-D8CE-5040-B63F-E70A4C227CF6}" type="slidenum">
              <a:rPr lang="nb-NO" smtClean="0"/>
              <a:pPr/>
              <a:t>‹#›</a:t>
            </a:fld>
            <a:endParaRPr lang="nb-NO" dirty="0"/>
          </a:p>
        </p:txBody>
      </p:sp>
      <p:sp>
        <p:nvSpPr>
          <p:cNvPr id="13" name="Plassholder for tekst 12">
            <a:extLst>
              <a:ext uri="{FF2B5EF4-FFF2-40B4-BE49-F238E27FC236}">
                <a16:creationId xmlns:a16="http://schemas.microsoft.com/office/drawing/2014/main" id="{D8ADA692-9B22-4D40-8D28-A3316603C23B}"/>
              </a:ext>
            </a:extLst>
          </p:cNvPr>
          <p:cNvSpPr>
            <a:spLocks noGrp="1"/>
          </p:cNvSpPr>
          <p:nvPr>
            <p:ph type="body" idx="1"/>
          </p:nvPr>
        </p:nvSpPr>
        <p:spPr>
          <a:xfrm>
            <a:off x="838200" y="1825625"/>
            <a:ext cx="10515600" cy="4237038"/>
          </a:xfrm>
          <a:prstGeom prst="rect">
            <a:avLst/>
          </a:prstGeom>
        </p:spPr>
        <p:txBody>
          <a:bodyPr vert="horz" lIns="0" tIns="0" rIns="0" bIns="0" rtlCol="0">
            <a:normAutofit/>
          </a:bodyPr>
          <a:lstStyle/>
          <a:p>
            <a:pPr lvl="0"/>
            <a:r>
              <a:rPr lang="nb-NO" dirty="0"/>
              <a:t>Rediger tekststiler i malen</a:t>
            </a:r>
          </a:p>
          <a:p>
            <a:pPr lvl="1"/>
            <a:r>
              <a:rPr lang="nb-NO" dirty="0"/>
              <a:t>Andre nivå
Tredje nivå
Fjerde nivå
Femte nivå</a:t>
            </a:r>
          </a:p>
        </p:txBody>
      </p:sp>
      <p:sp>
        <p:nvSpPr>
          <p:cNvPr id="8" name="Plassholder for tittel 1">
            <a:extLst>
              <a:ext uri="{FF2B5EF4-FFF2-40B4-BE49-F238E27FC236}">
                <a16:creationId xmlns:a16="http://schemas.microsoft.com/office/drawing/2014/main" id="{75930066-1749-7A4D-91C1-9C8ACDD8A1D4}"/>
              </a:ext>
            </a:extLst>
          </p:cNvPr>
          <p:cNvSpPr>
            <a:spLocks noGrp="1"/>
          </p:cNvSpPr>
          <p:nvPr>
            <p:ph type="title"/>
          </p:nvPr>
        </p:nvSpPr>
        <p:spPr>
          <a:xfrm>
            <a:off x="838200" y="365125"/>
            <a:ext cx="8106295" cy="760162"/>
          </a:xfrm>
          <a:prstGeom prst="rect">
            <a:avLst/>
          </a:prstGeom>
        </p:spPr>
        <p:txBody>
          <a:bodyPr vert="horz" lIns="0" tIns="0" rIns="0" bIns="0" rtlCol="0" anchor="b">
            <a:noAutofit/>
          </a:bodyPr>
          <a:lstStyle/>
          <a:p>
            <a:r>
              <a:rPr lang="nb-NO" dirty="0"/>
              <a:t>Klikk for å redigere tittelstil</a:t>
            </a:r>
          </a:p>
        </p:txBody>
      </p:sp>
      <p:pic>
        <p:nvPicPr>
          <p:cNvPr id="9" name="Bilde 8">
            <a:extLst>
              <a:ext uri="{FF2B5EF4-FFF2-40B4-BE49-F238E27FC236}">
                <a16:creationId xmlns:a16="http://schemas.microsoft.com/office/drawing/2014/main" id="{60A2178C-BD1D-1A4F-8E53-B3618E53CB50}"/>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232578" y="356747"/>
            <a:ext cx="2399034" cy="703263"/>
          </a:xfrm>
          <a:prstGeom prst="rect">
            <a:avLst/>
          </a:prstGeom>
        </p:spPr>
      </p:pic>
    </p:spTree>
    <p:extLst>
      <p:ext uri="{BB962C8B-B14F-4D97-AF65-F5344CB8AC3E}">
        <p14:creationId xmlns:p14="http://schemas.microsoft.com/office/powerpoint/2010/main" val="999776267"/>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0000"/>
        </a:lnSpc>
        <a:spcBef>
          <a:spcPct val="0"/>
        </a:spcBef>
        <a:buNone/>
        <a:defRPr sz="2800" kern="1200">
          <a:solidFill>
            <a:schemeClr val="accent1"/>
          </a:solidFill>
          <a:latin typeface="+mn-lt"/>
          <a:ea typeface="+mj-ea"/>
          <a:cs typeface="+mj-cs"/>
        </a:defRPr>
      </a:lvl1pPr>
    </p:titleStyle>
    <p:bodyStyle>
      <a:lvl1pPr marL="182563" indent="-182563" algn="l" defTabSz="914400" rtl="0" eaLnBrk="1" latinLnBrk="0" hangingPunct="1">
        <a:lnSpc>
          <a:spcPct val="100000"/>
        </a:lnSpc>
        <a:spcBef>
          <a:spcPts val="0"/>
        </a:spcBef>
        <a:spcAft>
          <a:spcPts val="600"/>
        </a:spcAft>
        <a:buSzPct val="100000"/>
        <a:buFont typeface="Arial" panose="020B0604020202020204" pitchFamily="34" charset="0"/>
        <a:buChar char="•"/>
        <a:tabLst/>
        <a:defRPr sz="2000" kern="1200">
          <a:solidFill>
            <a:schemeClr val="tx1"/>
          </a:solidFill>
          <a:latin typeface="+mn-lt"/>
          <a:ea typeface="+mn-ea"/>
          <a:cs typeface="+mn-cs"/>
        </a:defRPr>
      </a:lvl1pPr>
      <a:lvl2pPr marL="358775" indent="-176213" algn="l" defTabSz="914400" rtl="0" eaLnBrk="1" latinLnBrk="0" hangingPunct="1">
        <a:lnSpc>
          <a:spcPct val="100000"/>
        </a:lnSpc>
        <a:spcBef>
          <a:spcPts val="0"/>
        </a:spcBef>
        <a:spcAft>
          <a:spcPts val="600"/>
        </a:spcAft>
        <a:buSzPct val="100000"/>
        <a:buFont typeface="Arial" panose="020B0604020202020204" pitchFamily="34" charset="0"/>
        <a:buChar char="•"/>
        <a:tabLst/>
        <a:defRPr sz="1600" kern="1200">
          <a:solidFill>
            <a:schemeClr val="tx1"/>
          </a:solidFill>
          <a:latin typeface="+mn-lt"/>
          <a:ea typeface="+mn-ea"/>
          <a:cs typeface="+mn-cs"/>
        </a:defRPr>
      </a:lvl2pPr>
      <a:lvl3pPr marL="225425" indent="0" algn="l" defTabSz="914400" rtl="0" eaLnBrk="1" latinLnBrk="0" hangingPunct="1">
        <a:lnSpc>
          <a:spcPct val="90000"/>
        </a:lnSpc>
        <a:spcBef>
          <a:spcPts val="500"/>
        </a:spcBef>
        <a:buFont typeface="Arial" panose="020B0604020202020204" pitchFamily="34" charset="0"/>
        <a:buNone/>
        <a:tabLst/>
        <a:defRPr sz="1600" kern="1200">
          <a:solidFill>
            <a:schemeClr val="tx1"/>
          </a:solidFill>
          <a:latin typeface="+mn-lt"/>
          <a:ea typeface="+mn-ea"/>
          <a:cs typeface="+mn-cs"/>
        </a:defRPr>
      </a:lvl3pPr>
      <a:lvl4pPr marL="755650" indent="-260350" algn="l" defTabSz="914400" rtl="0" eaLnBrk="1" latinLnBrk="0" hangingPunct="1">
        <a:lnSpc>
          <a:spcPct val="90000"/>
        </a:lnSpc>
        <a:spcBef>
          <a:spcPts val="500"/>
        </a:spcBef>
        <a:buFont typeface="Arial" panose="020B0604020202020204" pitchFamily="34" charset="0"/>
        <a:buChar char="•"/>
        <a:tabLst/>
        <a:defRPr sz="1600" kern="1200">
          <a:solidFill>
            <a:schemeClr val="tx1"/>
          </a:solidFill>
          <a:latin typeface="+mn-lt"/>
          <a:ea typeface="+mn-ea"/>
          <a:cs typeface="+mn-cs"/>
        </a:defRPr>
      </a:lvl4pPr>
      <a:lvl5pPr marL="582613" indent="-182563" algn="l" defTabSz="914400" rtl="0" eaLnBrk="1" latinLnBrk="0" hangingPunct="1">
        <a:lnSpc>
          <a:spcPct val="90000"/>
        </a:lnSpc>
        <a:spcBef>
          <a:spcPts val="0"/>
        </a:spcBef>
        <a:spcAft>
          <a:spcPts val="600"/>
        </a:spcAft>
        <a:buSzPct val="100000"/>
        <a:buFont typeface="Arial" panose="020B0604020202020204" pitchFamily="34" charset="0"/>
        <a:buChar char="•"/>
        <a:tabLst/>
        <a:defRPr sz="1600" kern="1200">
          <a:solidFill>
            <a:schemeClr val="tx1"/>
          </a:solidFill>
          <a:latin typeface="+mn-lt"/>
          <a:ea typeface="+mn-ea"/>
          <a:cs typeface="+mn-cs"/>
        </a:defRPr>
      </a:lvl5pPr>
      <a:lvl6pPr marL="1025525" indent="-269875" algn="l" defTabSz="914400" rtl="0" eaLnBrk="1" latinLnBrk="0" hangingPunct="1">
        <a:lnSpc>
          <a:spcPct val="90000"/>
        </a:lnSpc>
        <a:spcBef>
          <a:spcPts val="500"/>
        </a:spcBef>
        <a:buFont typeface="Arial" panose="020B0604020202020204" pitchFamily="34" charset="0"/>
        <a:buChar char="•"/>
        <a:tabLst/>
        <a:defRPr sz="1600" kern="1200">
          <a:solidFill>
            <a:schemeClr val="tx1"/>
          </a:solidFill>
          <a:latin typeface="+mn-lt"/>
          <a:ea typeface="+mn-ea"/>
          <a:cs typeface="+mn-cs"/>
        </a:defRPr>
      </a:lvl6pPr>
      <a:lvl7pPr marL="760413" indent="-177800" algn="l" defTabSz="914400" rtl="0" eaLnBrk="1" latinLnBrk="0" hangingPunct="1">
        <a:lnSpc>
          <a:spcPct val="90000"/>
        </a:lnSpc>
        <a:spcBef>
          <a:spcPts val="0"/>
        </a:spcBef>
        <a:spcAft>
          <a:spcPts val="600"/>
        </a:spcAft>
        <a:buSzPct val="100000"/>
        <a:buFont typeface="Arial" panose="020B0604020202020204" pitchFamily="34" charset="0"/>
        <a:buChar char="•"/>
        <a:tabLst/>
        <a:defRPr sz="1600" kern="1200">
          <a:solidFill>
            <a:schemeClr val="tx1"/>
          </a:solidFill>
          <a:latin typeface="+mn-lt"/>
          <a:ea typeface="+mn-ea"/>
          <a:cs typeface="+mn-cs"/>
        </a:defRPr>
      </a:lvl7pPr>
      <a:lvl8pPr marL="977900" indent="-217488" algn="l" defTabSz="914400" rtl="0" eaLnBrk="1" latinLnBrk="0" hangingPunct="1">
        <a:lnSpc>
          <a:spcPct val="90000"/>
        </a:lnSpc>
        <a:spcBef>
          <a:spcPts val="0"/>
        </a:spcBef>
        <a:spcAft>
          <a:spcPts val="600"/>
        </a:spcAft>
        <a:buSzPct val="100000"/>
        <a:buFont typeface="Arial" panose="020B0604020202020204" pitchFamily="34" charset="0"/>
        <a:buChar char="•"/>
        <a:tabLst/>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73">
          <p15:clr>
            <a:srgbClr val="F26B43"/>
          </p15:clr>
        </p15:guide>
        <p15:guide id="2" pos="529">
          <p15:clr>
            <a:srgbClr val="F26B43"/>
          </p15:clr>
        </p15:guide>
        <p15:guide id="3" orient="horz" pos="230">
          <p15:clr>
            <a:srgbClr val="F26B43"/>
          </p15:clr>
        </p15:guide>
        <p15:guide id="4" orient="horz" pos="3923">
          <p15:clr>
            <a:srgbClr val="F26B43"/>
          </p15:clr>
        </p15:guide>
        <p15:guide id="5" orient="horz" pos="3819">
          <p15:clr>
            <a:srgbClr val="F26B43"/>
          </p15:clr>
        </p15:guide>
        <p15:guide id="6" pos="7327">
          <p15:clr>
            <a:srgbClr val="F26B43"/>
          </p15:clr>
        </p15:guide>
        <p15:guide id="7" orient="horz" pos="1148">
          <p15:clr>
            <a:srgbClr val="F26B43"/>
          </p15:clr>
        </p15:guide>
        <p15:guide id="8" pos="3931">
          <p15:clr>
            <a:srgbClr val="F26B43"/>
          </p15:clr>
        </p15:guide>
        <p15:guide id="9" orient="horz" pos="771">
          <p15:clr>
            <a:srgbClr val="F26B43"/>
          </p15:clr>
        </p15:guide>
        <p15:guide id="10" pos="3791">
          <p15:clr>
            <a:srgbClr val="F26B43"/>
          </p15:clr>
        </p15:guide>
        <p15:guide id="11" pos="4058">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0499A0A9-005B-B240-A07B-14C962D6EE67}"/>
              </a:ext>
            </a:extLst>
          </p:cNvPr>
          <p:cNvSpPr>
            <a:spLocks noGrp="1"/>
          </p:cNvSpPr>
          <p:nvPr>
            <p:ph type="dt" sz="half" idx="2"/>
          </p:nvPr>
        </p:nvSpPr>
        <p:spPr>
          <a:xfrm>
            <a:off x="10589136" y="6488790"/>
            <a:ext cx="1042476" cy="214718"/>
          </a:xfrm>
          <a:prstGeom prst="rect">
            <a:avLst/>
          </a:prstGeom>
        </p:spPr>
        <p:txBody>
          <a:bodyPr vert="horz" lIns="0" tIns="0" rIns="0" bIns="0" rtlCol="0" anchor="ctr"/>
          <a:lstStyle>
            <a:lvl1pPr algn="r">
              <a:defRPr sz="800">
                <a:solidFill>
                  <a:schemeClr val="tx1">
                    <a:lumMod val="50000"/>
                    <a:lumOff val="50000"/>
                  </a:schemeClr>
                </a:solidFill>
              </a:defRPr>
            </a:lvl1pPr>
          </a:lstStyle>
          <a:p>
            <a:fld id="{6DAAB9D3-DAA7-244B-9CA2-03E23AABE9FE}" type="datetime1">
              <a:rPr lang="nb-NO" smtClean="0"/>
              <a:t>08.06.2021</a:t>
            </a:fld>
            <a:endParaRPr lang="nb-NO" dirty="0"/>
          </a:p>
        </p:txBody>
      </p:sp>
      <p:sp>
        <p:nvSpPr>
          <p:cNvPr id="5" name="Plassholder for bunntekst 4">
            <a:extLst>
              <a:ext uri="{FF2B5EF4-FFF2-40B4-BE49-F238E27FC236}">
                <a16:creationId xmlns:a16="http://schemas.microsoft.com/office/drawing/2014/main" id="{6A28CB7B-E2D2-E540-B43B-A81BCE2CDCD4}"/>
              </a:ext>
            </a:extLst>
          </p:cNvPr>
          <p:cNvSpPr>
            <a:spLocks noGrp="1"/>
          </p:cNvSpPr>
          <p:nvPr>
            <p:ph type="ftr" sz="quarter" idx="3"/>
          </p:nvPr>
        </p:nvSpPr>
        <p:spPr>
          <a:xfrm>
            <a:off x="838200" y="6488790"/>
            <a:ext cx="9690180" cy="214718"/>
          </a:xfrm>
          <a:prstGeom prst="rect">
            <a:avLst/>
          </a:prstGeom>
        </p:spPr>
        <p:txBody>
          <a:bodyPr vert="horz" lIns="0" tIns="0" rIns="0" bIns="0" rtlCol="0" anchor="ctr"/>
          <a:lstStyle>
            <a:lvl1pPr algn="l">
              <a:defRPr sz="800">
                <a:solidFill>
                  <a:schemeClr val="tx1">
                    <a:lumMod val="50000"/>
                    <a:lumOff val="50000"/>
                  </a:schemeClr>
                </a:solidFill>
              </a:defRPr>
            </a:lvl1pPr>
          </a:lstStyle>
          <a:p>
            <a:endParaRPr lang="nb-NO" dirty="0"/>
          </a:p>
        </p:txBody>
      </p:sp>
      <p:sp>
        <p:nvSpPr>
          <p:cNvPr id="6" name="Plassholder for lysbildenummer 5">
            <a:extLst>
              <a:ext uri="{FF2B5EF4-FFF2-40B4-BE49-F238E27FC236}">
                <a16:creationId xmlns:a16="http://schemas.microsoft.com/office/drawing/2014/main" id="{A9E35B18-B6EB-1243-BABE-2AF0ECCAA1B0}"/>
              </a:ext>
            </a:extLst>
          </p:cNvPr>
          <p:cNvSpPr>
            <a:spLocks noGrp="1"/>
          </p:cNvSpPr>
          <p:nvPr>
            <p:ph type="sldNum" sz="quarter" idx="4"/>
          </p:nvPr>
        </p:nvSpPr>
        <p:spPr>
          <a:xfrm>
            <a:off x="11797623" y="6488790"/>
            <a:ext cx="333177" cy="214718"/>
          </a:xfrm>
          <a:prstGeom prst="rect">
            <a:avLst/>
          </a:prstGeom>
        </p:spPr>
        <p:txBody>
          <a:bodyPr vert="horz" lIns="0" tIns="0" rIns="0" bIns="0" rtlCol="0" anchor="ctr"/>
          <a:lstStyle>
            <a:lvl1pPr algn="l">
              <a:defRPr sz="800">
                <a:solidFill>
                  <a:schemeClr val="tx1">
                    <a:lumMod val="50000"/>
                    <a:lumOff val="50000"/>
                  </a:schemeClr>
                </a:solidFill>
              </a:defRPr>
            </a:lvl1pPr>
          </a:lstStyle>
          <a:p>
            <a:fld id="{FC5C7D9A-D8CE-5040-B63F-E70A4C227CF6}" type="slidenum">
              <a:rPr lang="nb-NO" smtClean="0"/>
              <a:pPr/>
              <a:t>‹#›</a:t>
            </a:fld>
            <a:endParaRPr lang="nb-NO" dirty="0"/>
          </a:p>
        </p:txBody>
      </p:sp>
      <p:sp>
        <p:nvSpPr>
          <p:cNvPr id="13" name="Plassholder for tekst 12">
            <a:extLst>
              <a:ext uri="{FF2B5EF4-FFF2-40B4-BE49-F238E27FC236}">
                <a16:creationId xmlns:a16="http://schemas.microsoft.com/office/drawing/2014/main" id="{D8ADA692-9B22-4D40-8D28-A3316603C23B}"/>
              </a:ext>
            </a:extLst>
          </p:cNvPr>
          <p:cNvSpPr>
            <a:spLocks noGrp="1"/>
          </p:cNvSpPr>
          <p:nvPr>
            <p:ph type="body" idx="1"/>
          </p:nvPr>
        </p:nvSpPr>
        <p:spPr>
          <a:xfrm>
            <a:off x="838200" y="1825625"/>
            <a:ext cx="10515600" cy="4237038"/>
          </a:xfrm>
          <a:prstGeom prst="rect">
            <a:avLst/>
          </a:prstGeom>
        </p:spPr>
        <p:txBody>
          <a:bodyPr vert="horz" lIns="0" tIns="0" rIns="0" bIns="0" rtlCol="0">
            <a:normAutofit/>
          </a:bodyPr>
          <a:lstStyle/>
          <a:p>
            <a:pPr lvl="0"/>
            <a:r>
              <a:rPr lang="nb-NO" dirty="0"/>
              <a:t>Rediger tekststiler i malen</a:t>
            </a:r>
          </a:p>
          <a:p>
            <a:pPr lvl="1"/>
            <a:r>
              <a:rPr lang="nb-NO" dirty="0"/>
              <a:t>Andre nivå
Tredje nivå
Fjerde nivå
Femte nivå</a:t>
            </a:r>
          </a:p>
        </p:txBody>
      </p:sp>
      <p:sp>
        <p:nvSpPr>
          <p:cNvPr id="8" name="Plassholder for tittel 1">
            <a:extLst>
              <a:ext uri="{FF2B5EF4-FFF2-40B4-BE49-F238E27FC236}">
                <a16:creationId xmlns:a16="http://schemas.microsoft.com/office/drawing/2014/main" id="{FB003B06-3FB9-A24D-A02A-B401463BA5B3}"/>
              </a:ext>
            </a:extLst>
          </p:cNvPr>
          <p:cNvSpPr>
            <a:spLocks noGrp="1"/>
          </p:cNvSpPr>
          <p:nvPr>
            <p:ph type="title"/>
          </p:nvPr>
        </p:nvSpPr>
        <p:spPr>
          <a:xfrm>
            <a:off x="838200" y="365125"/>
            <a:ext cx="8106295" cy="760162"/>
          </a:xfrm>
          <a:prstGeom prst="rect">
            <a:avLst/>
          </a:prstGeom>
        </p:spPr>
        <p:txBody>
          <a:bodyPr vert="horz" lIns="0" tIns="0" rIns="0" bIns="0" rtlCol="0" anchor="b">
            <a:noAutofit/>
          </a:bodyPr>
          <a:lstStyle/>
          <a:p>
            <a:r>
              <a:rPr lang="nb-NO" dirty="0"/>
              <a:t>Klikk for å redigere tittelstil</a:t>
            </a:r>
          </a:p>
        </p:txBody>
      </p:sp>
      <p:pic>
        <p:nvPicPr>
          <p:cNvPr id="9" name="Bilde 8">
            <a:extLst>
              <a:ext uri="{FF2B5EF4-FFF2-40B4-BE49-F238E27FC236}">
                <a16:creationId xmlns:a16="http://schemas.microsoft.com/office/drawing/2014/main" id="{43FE9982-0B23-A341-A283-19A0D7918AF8}"/>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232578" y="356747"/>
            <a:ext cx="2399034" cy="703263"/>
          </a:xfrm>
          <a:prstGeom prst="rect">
            <a:avLst/>
          </a:prstGeom>
        </p:spPr>
      </p:pic>
    </p:spTree>
    <p:extLst>
      <p:ext uri="{BB962C8B-B14F-4D97-AF65-F5344CB8AC3E}">
        <p14:creationId xmlns:p14="http://schemas.microsoft.com/office/powerpoint/2010/main" val="45836262"/>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0000"/>
        </a:lnSpc>
        <a:spcBef>
          <a:spcPct val="0"/>
        </a:spcBef>
        <a:buNone/>
        <a:defRPr sz="2800" kern="1200">
          <a:solidFill>
            <a:schemeClr val="accent1"/>
          </a:solidFill>
          <a:latin typeface="+mn-lt"/>
          <a:ea typeface="+mj-ea"/>
          <a:cs typeface="+mj-cs"/>
        </a:defRPr>
      </a:lvl1pPr>
    </p:titleStyle>
    <p:bodyStyle>
      <a:lvl1pPr marL="182563" indent="-182563" algn="l" defTabSz="914400" rtl="0" eaLnBrk="1" latinLnBrk="0" hangingPunct="1">
        <a:lnSpc>
          <a:spcPct val="100000"/>
        </a:lnSpc>
        <a:spcBef>
          <a:spcPts val="0"/>
        </a:spcBef>
        <a:spcAft>
          <a:spcPts val="600"/>
        </a:spcAft>
        <a:buSzPct val="100000"/>
        <a:buFont typeface="Arial" panose="020B0604020202020204" pitchFamily="34" charset="0"/>
        <a:buChar char="•"/>
        <a:tabLst/>
        <a:defRPr sz="2000" kern="1200">
          <a:solidFill>
            <a:schemeClr val="tx1"/>
          </a:solidFill>
          <a:latin typeface="+mn-lt"/>
          <a:ea typeface="+mn-ea"/>
          <a:cs typeface="+mn-cs"/>
        </a:defRPr>
      </a:lvl1pPr>
      <a:lvl2pPr marL="358775" indent="-176213" algn="l" defTabSz="914400" rtl="0" eaLnBrk="1" latinLnBrk="0" hangingPunct="1">
        <a:lnSpc>
          <a:spcPct val="100000"/>
        </a:lnSpc>
        <a:spcBef>
          <a:spcPts val="0"/>
        </a:spcBef>
        <a:spcAft>
          <a:spcPts val="600"/>
        </a:spcAft>
        <a:buSzPct val="100000"/>
        <a:buFont typeface="Arial" panose="020B0604020202020204" pitchFamily="34" charset="0"/>
        <a:buChar char="•"/>
        <a:tabLst/>
        <a:defRPr sz="1600" kern="1200">
          <a:solidFill>
            <a:schemeClr val="tx1"/>
          </a:solidFill>
          <a:latin typeface="+mn-lt"/>
          <a:ea typeface="+mn-ea"/>
          <a:cs typeface="+mn-cs"/>
        </a:defRPr>
      </a:lvl2pPr>
      <a:lvl3pPr marL="225425" indent="0" algn="l" defTabSz="914400" rtl="0" eaLnBrk="1" latinLnBrk="0" hangingPunct="1">
        <a:lnSpc>
          <a:spcPct val="90000"/>
        </a:lnSpc>
        <a:spcBef>
          <a:spcPts val="500"/>
        </a:spcBef>
        <a:buFont typeface="Arial" panose="020B0604020202020204" pitchFamily="34" charset="0"/>
        <a:buNone/>
        <a:tabLst/>
        <a:defRPr sz="1600" kern="1200">
          <a:solidFill>
            <a:schemeClr val="tx1"/>
          </a:solidFill>
          <a:latin typeface="+mn-lt"/>
          <a:ea typeface="+mn-ea"/>
          <a:cs typeface="+mn-cs"/>
        </a:defRPr>
      </a:lvl3pPr>
      <a:lvl4pPr marL="755650" indent="-260350" algn="l" defTabSz="914400" rtl="0" eaLnBrk="1" latinLnBrk="0" hangingPunct="1">
        <a:lnSpc>
          <a:spcPct val="90000"/>
        </a:lnSpc>
        <a:spcBef>
          <a:spcPts val="500"/>
        </a:spcBef>
        <a:buFont typeface="Arial" panose="020B0604020202020204" pitchFamily="34" charset="0"/>
        <a:buChar char="•"/>
        <a:tabLst/>
        <a:defRPr sz="1600" kern="1200">
          <a:solidFill>
            <a:schemeClr val="tx1"/>
          </a:solidFill>
          <a:latin typeface="+mn-lt"/>
          <a:ea typeface="+mn-ea"/>
          <a:cs typeface="+mn-cs"/>
        </a:defRPr>
      </a:lvl4pPr>
      <a:lvl5pPr marL="582613" indent="-182563" algn="l" defTabSz="914400" rtl="0" eaLnBrk="1" latinLnBrk="0" hangingPunct="1">
        <a:lnSpc>
          <a:spcPct val="90000"/>
        </a:lnSpc>
        <a:spcBef>
          <a:spcPts val="0"/>
        </a:spcBef>
        <a:spcAft>
          <a:spcPts val="600"/>
        </a:spcAft>
        <a:buSzPct val="100000"/>
        <a:buFont typeface="Arial" panose="020B0604020202020204" pitchFamily="34" charset="0"/>
        <a:buChar char="•"/>
        <a:tabLst/>
        <a:defRPr sz="1600" kern="1200">
          <a:solidFill>
            <a:schemeClr val="tx1"/>
          </a:solidFill>
          <a:latin typeface="+mn-lt"/>
          <a:ea typeface="+mn-ea"/>
          <a:cs typeface="+mn-cs"/>
        </a:defRPr>
      </a:lvl5pPr>
      <a:lvl6pPr marL="1025525" indent="-269875" algn="l" defTabSz="914400" rtl="0" eaLnBrk="1" latinLnBrk="0" hangingPunct="1">
        <a:lnSpc>
          <a:spcPct val="90000"/>
        </a:lnSpc>
        <a:spcBef>
          <a:spcPts val="500"/>
        </a:spcBef>
        <a:buFont typeface="Arial" panose="020B0604020202020204" pitchFamily="34" charset="0"/>
        <a:buChar char="•"/>
        <a:tabLst/>
        <a:defRPr sz="1600" kern="1200">
          <a:solidFill>
            <a:schemeClr val="tx1"/>
          </a:solidFill>
          <a:latin typeface="+mn-lt"/>
          <a:ea typeface="+mn-ea"/>
          <a:cs typeface="+mn-cs"/>
        </a:defRPr>
      </a:lvl6pPr>
      <a:lvl7pPr marL="760413" indent="-177800" algn="l" defTabSz="914400" rtl="0" eaLnBrk="1" latinLnBrk="0" hangingPunct="1">
        <a:lnSpc>
          <a:spcPct val="90000"/>
        </a:lnSpc>
        <a:spcBef>
          <a:spcPts val="0"/>
        </a:spcBef>
        <a:spcAft>
          <a:spcPts val="600"/>
        </a:spcAft>
        <a:buSzPct val="100000"/>
        <a:buFont typeface="Arial" panose="020B0604020202020204" pitchFamily="34" charset="0"/>
        <a:buChar char="•"/>
        <a:tabLst/>
        <a:defRPr sz="1600" kern="1200">
          <a:solidFill>
            <a:schemeClr val="tx1"/>
          </a:solidFill>
          <a:latin typeface="+mn-lt"/>
          <a:ea typeface="+mn-ea"/>
          <a:cs typeface="+mn-cs"/>
        </a:defRPr>
      </a:lvl7pPr>
      <a:lvl8pPr marL="977900" indent="-217488" algn="l" defTabSz="914400" rtl="0" eaLnBrk="1" latinLnBrk="0" hangingPunct="1">
        <a:lnSpc>
          <a:spcPct val="90000"/>
        </a:lnSpc>
        <a:spcBef>
          <a:spcPts val="0"/>
        </a:spcBef>
        <a:spcAft>
          <a:spcPts val="600"/>
        </a:spcAft>
        <a:buSzPct val="100000"/>
        <a:buFont typeface="Arial" panose="020B0604020202020204" pitchFamily="34" charset="0"/>
        <a:buChar char="•"/>
        <a:tabLst/>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73">
          <p15:clr>
            <a:srgbClr val="F26B43"/>
          </p15:clr>
        </p15:guide>
        <p15:guide id="2" pos="529">
          <p15:clr>
            <a:srgbClr val="F26B43"/>
          </p15:clr>
        </p15:guide>
        <p15:guide id="3" orient="horz" pos="230">
          <p15:clr>
            <a:srgbClr val="F26B43"/>
          </p15:clr>
        </p15:guide>
        <p15:guide id="4" orient="horz" pos="3923">
          <p15:clr>
            <a:srgbClr val="F26B43"/>
          </p15:clr>
        </p15:guide>
        <p15:guide id="5" orient="horz" pos="3819">
          <p15:clr>
            <a:srgbClr val="F26B43"/>
          </p15:clr>
        </p15:guide>
        <p15:guide id="6" pos="7327">
          <p15:clr>
            <a:srgbClr val="F26B43"/>
          </p15:clr>
        </p15:guide>
        <p15:guide id="7" orient="horz" pos="1148">
          <p15:clr>
            <a:srgbClr val="F26B43"/>
          </p15:clr>
        </p15:guide>
        <p15:guide id="8" pos="3931">
          <p15:clr>
            <a:srgbClr val="F26B43"/>
          </p15:clr>
        </p15:guide>
        <p15:guide id="9" orient="horz" pos="771">
          <p15:clr>
            <a:srgbClr val="F26B43"/>
          </p15:clr>
        </p15:guide>
        <p15:guide id="10" pos="3791">
          <p15:clr>
            <a:srgbClr val="F26B43"/>
          </p15:clr>
        </p15:guide>
        <p15:guide id="11" pos="4058">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0499A0A9-005B-B240-A07B-14C962D6EE67}"/>
              </a:ext>
            </a:extLst>
          </p:cNvPr>
          <p:cNvSpPr>
            <a:spLocks noGrp="1"/>
          </p:cNvSpPr>
          <p:nvPr>
            <p:ph type="dt" sz="half" idx="2"/>
          </p:nvPr>
        </p:nvSpPr>
        <p:spPr>
          <a:xfrm>
            <a:off x="10589136" y="6488790"/>
            <a:ext cx="1042476" cy="214718"/>
          </a:xfrm>
          <a:prstGeom prst="rect">
            <a:avLst/>
          </a:prstGeom>
        </p:spPr>
        <p:txBody>
          <a:bodyPr vert="horz" lIns="0" tIns="0" rIns="0" bIns="0" rtlCol="0" anchor="ctr"/>
          <a:lstStyle>
            <a:lvl1pPr algn="r">
              <a:defRPr sz="800">
                <a:solidFill>
                  <a:schemeClr val="tx1">
                    <a:lumMod val="50000"/>
                    <a:lumOff val="50000"/>
                  </a:schemeClr>
                </a:solidFill>
              </a:defRPr>
            </a:lvl1pPr>
          </a:lstStyle>
          <a:p>
            <a:fld id="{D30CBFD7-94F9-7B44-838B-AB963E22D606}" type="datetime1">
              <a:rPr lang="nb-NO" smtClean="0"/>
              <a:t>08.06.2021</a:t>
            </a:fld>
            <a:endParaRPr lang="nb-NO" dirty="0"/>
          </a:p>
        </p:txBody>
      </p:sp>
      <p:sp>
        <p:nvSpPr>
          <p:cNvPr id="5" name="Plassholder for bunntekst 4">
            <a:extLst>
              <a:ext uri="{FF2B5EF4-FFF2-40B4-BE49-F238E27FC236}">
                <a16:creationId xmlns:a16="http://schemas.microsoft.com/office/drawing/2014/main" id="{6A28CB7B-E2D2-E540-B43B-A81BCE2CDCD4}"/>
              </a:ext>
            </a:extLst>
          </p:cNvPr>
          <p:cNvSpPr>
            <a:spLocks noGrp="1"/>
          </p:cNvSpPr>
          <p:nvPr>
            <p:ph type="ftr" sz="quarter" idx="3"/>
          </p:nvPr>
        </p:nvSpPr>
        <p:spPr>
          <a:xfrm>
            <a:off x="838200" y="6488790"/>
            <a:ext cx="9690180" cy="214718"/>
          </a:xfrm>
          <a:prstGeom prst="rect">
            <a:avLst/>
          </a:prstGeom>
        </p:spPr>
        <p:txBody>
          <a:bodyPr vert="horz" lIns="0" tIns="0" rIns="0" bIns="0" rtlCol="0" anchor="ctr"/>
          <a:lstStyle>
            <a:lvl1pPr algn="l">
              <a:defRPr sz="800">
                <a:solidFill>
                  <a:schemeClr val="tx1">
                    <a:lumMod val="50000"/>
                    <a:lumOff val="50000"/>
                  </a:schemeClr>
                </a:solidFill>
              </a:defRPr>
            </a:lvl1pPr>
          </a:lstStyle>
          <a:p>
            <a:endParaRPr lang="nb-NO" dirty="0"/>
          </a:p>
        </p:txBody>
      </p:sp>
      <p:sp>
        <p:nvSpPr>
          <p:cNvPr id="6" name="Plassholder for lysbildenummer 5">
            <a:extLst>
              <a:ext uri="{FF2B5EF4-FFF2-40B4-BE49-F238E27FC236}">
                <a16:creationId xmlns:a16="http://schemas.microsoft.com/office/drawing/2014/main" id="{A9E35B18-B6EB-1243-BABE-2AF0ECCAA1B0}"/>
              </a:ext>
            </a:extLst>
          </p:cNvPr>
          <p:cNvSpPr>
            <a:spLocks noGrp="1"/>
          </p:cNvSpPr>
          <p:nvPr>
            <p:ph type="sldNum" sz="quarter" idx="4"/>
          </p:nvPr>
        </p:nvSpPr>
        <p:spPr>
          <a:xfrm>
            <a:off x="11797623" y="6488790"/>
            <a:ext cx="333177" cy="214718"/>
          </a:xfrm>
          <a:prstGeom prst="rect">
            <a:avLst/>
          </a:prstGeom>
        </p:spPr>
        <p:txBody>
          <a:bodyPr vert="horz" lIns="0" tIns="0" rIns="0" bIns="0" rtlCol="0" anchor="ctr"/>
          <a:lstStyle>
            <a:lvl1pPr algn="l">
              <a:defRPr sz="800">
                <a:solidFill>
                  <a:schemeClr val="tx1">
                    <a:lumMod val="50000"/>
                    <a:lumOff val="50000"/>
                  </a:schemeClr>
                </a:solidFill>
              </a:defRPr>
            </a:lvl1pPr>
          </a:lstStyle>
          <a:p>
            <a:fld id="{FC5C7D9A-D8CE-5040-B63F-E70A4C227CF6}" type="slidenum">
              <a:rPr lang="nb-NO" smtClean="0"/>
              <a:pPr/>
              <a:t>‹#›</a:t>
            </a:fld>
            <a:endParaRPr lang="nb-NO" dirty="0"/>
          </a:p>
        </p:txBody>
      </p:sp>
      <p:sp>
        <p:nvSpPr>
          <p:cNvPr id="13" name="Plassholder for tekst 12">
            <a:extLst>
              <a:ext uri="{FF2B5EF4-FFF2-40B4-BE49-F238E27FC236}">
                <a16:creationId xmlns:a16="http://schemas.microsoft.com/office/drawing/2014/main" id="{D8ADA692-9B22-4D40-8D28-A3316603C23B}"/>
              </a:ext>
            </a:extLst>
          </p:cNvPr>
          <p:cNvSpPr>
            <a:spLocks noGrp="1"/>
          </p:cNvSpPr>
          <p:nvPr>
            <p:ph type="body" idx="1"/>
          </p:nvPr>
        </p:nvSpPr>
        <p:spPr>
          <a:xfrm>
            <a:off x="838200" y="1825625"/>
            <a:ext cx="10515600" cy="4237038"/>
          </a:xfrm>
          <a:prstGeom prst="rect">
            <a:avLst/>
          </a:prstGeom>
        </p:spPr>
        <p:txBody>
          <a:bodyPr vert="horz" lIns="0" tIns="0" rIns="0" bIns="0" rtlCol="0">
            <a:normAutofit/>
          </a:bodyPr>
          <a:lstStyle/>
          <a:p>
            <a:pPr lvl="0"/>
            <a:r>
              <a:rPr lang="nb-NO" dirty="0"/>
              <a:t>Rediger tekststiler i malen</a:t>
            </a:r>
          </a:p>
          <a:p>
            <a:pPr lvl="1"/>
            <a:r>
              <a:rPr lang="nb-NO" dirty="0"/>
              <a:t>Andre nivå
Tredje nivå
Fjerde nivå
Femte nivå</a:t>
            </a:r>
          </a:p>
        </p:txBody>
      </p:sp>
      <p:sp>
        <p:nvSpPr>
          <p:cNvPr id="8" name="Plassholder for tittel 1">
            <a:extLst>
              <a:ext uri="{FF2B5EF4-FFF2-40B4-BE49-F238E27FC236}">
                <a16:creationId xmlns:a16="http://schemas.microsoft.com/office/drawing/2014/main" id="{3A0DCB83-9477-054F-B88F-8DDB95F0679B}"/>
              </a:ext>
            </a:extLst>
          </p:cNvPr>
          <p:cNvSpPr>
            <a:spLocks noGrp="1"/>
          </p:cNvSpPr>
          <p:nvPr>
            <p:ph type="title"/>
          </p:nvPr>
        </p:nvSpPr>
        <p:spPr>
          <a:xfrm>
            <a:off x="838200" y="365125"/>
            <a:ext cx="8106295" cy="760162"/>
          </a:xfrm>
          <a:prstGeom prst="rect">
            <a:avLst/>
          </a:prstGeom>
        </p:spPr>
        <p:txBody>
          <a:bodyPr vert="horz" lIns="0" tIns="0" rIns="0" bIns="0" rtlCol="0" anchor="b">
            <a:noAutofit/>
          </a:bodyPr>
          <a:lstStyle/>
          <a:p>
            <a:r>
              <a:rPr lang="nb-NO" dirty="0"/>
              <a:t>Klikk for å redigere tittelstil</a:t>
            </a:r>
          </a:p>
        </p:txBody>
      </p:sp>
      <p:pic>
        <p:nvPicPr>
          <p:cNvPr id="9" name="Bilde 8">
            <a:extLst>
              <a:ext uri="{FF2B5EF4-FFF2-40B4-BE49-F238E27FC236}">
                <a16:creationId xmlns:a16="http://schemas.microsoft.com/office/drawing/2014/main" id="{00582519-2428-0E40-89CA-530AAA0A640F}"/>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232578" y="356747"/>
            <a:ext cx="2399034" cy="703263"/>
          </a:xfrm>
          <a:prstGeom prst="rect">
            <a:avLst/>
          </a:prstGeom>
        </p:spPr>
      </p:pic>
    </p:spTree>
    <p:extLst>
      <p:ext uri="{BB962C8B-B14F-4D97-AF65-F5344CB8AC3E}">
        <p14:creationId xmlns:p14="http://schemas.microsoft.com/office/powerpoint/2010/main" val="1282548207"/>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0000"/>
        </a:lnSpc>
        <a:spcBef>
          <a:spcPct val="0"/>
        </a:spcBef>
        <a:buNone/>
        <a:defRPr sz="2800" kern="1200">
          <a:solidFill>
            <a:schemeClr val="accent1"/>
          </a:solidFill>
          <a:latin typeface="+mn-lt"/>
          <a:ea typeface="+mj-ea"/>
          <a:cs typeface="+mj-cs"/>
        </a:defRPr>
      </a:lvl1pPr>
    </p:titleStyle>
    <p:bodyStyle>
      <a:lvl1pPr marL="182563" indent="-182563" algn="l" defTabSz="914400" rtl="0" eaLnBrk="1" latinLnBrk="0" hangingPunct="1">
        <a:lnSpc>
          <a:spcPct val="100000"/>
        </a:lnSpc>
        <a:spcBef>
          <a:spcPts val="0"/>
        </a:spcBef>
        <a:spcAft>
          <a:spcPts val="600"/>
        </a:spcAft>
        <a:buSzPct val="100000"/>
        <a:buFont typeface="Arial" panose="020B0604020202020204" pitchFamily="34" charset="0"/>
        <a:buChar char="•"/>
        <a:tabLst/>
        <a:defRPr sz="2000" kern="1200">
          <a:solidFill>
            <a:schemeClr val="tx1"/>
          </a:solidFill>
          <a:latin typeface="+mn-lt"/>
          <a:ea typeface="+mn-ea"/>
          <a:cs typeface="+mn-cs"/>
        </a:defRPr>
      </a:lvl1pPr>
      <a:lvl2pPr marL="358775" indent="-176213" algn="l" defTabSz="914400" rtl="0" eaLnBrk="1" latinLnBrk="0" hangingPunct="1">
        <a:lnSpc>
          <a:spcPct val="100000"/>
        </a:lnSpc>
        <a:spcBef>
          <a:spcPts val="0"/>
        </a:spcBef>
        <a:spcAft>
          <a:spcPts val="600"/>
        </a:spcAft>
        <a:buSzPct val="100000"/>
        <a:buFont typeface="Arial" panose="020B0604020202020204" pitchFamily="34" charset="0"/>
        <a:buChar char="•"/>
        <a:tabLst/>
        <a:defRPr sz="1600" kern="1200">
          <a:solidFill>
            <a:schemeClr val="tx1"/>
          </a:solidFill>
          <a:latin typeface="+mn-lt"/>
          <a:ea typeface="+mn-ea"/>
          <a:cs typeface="+mn-cs"/>
        </a:defRPr>
      </a:lvl2pPr>
      <a:lvl3pPr marL="225425" indent="0" algn="l" defTabSz="914400" rtl="0" eaLnBrk="1" latinLnBrk="0" hangingPunct="1">
        <a:lnSpc>
          <a:spcPct val="90000"/>
        </a:lnSpc>
        <a:spcBef>
          <a:spcPts val="500"/>
        </a:spcBef>
        <a:buFont typeface="Arial" panose="020B0604020202020204" pitchFamily="34" charset="0"/>
        <a:buNone/>
        <a:tabLst/>
        <a:defRPr sz="1600" kern="1200">
          <a:solidFill>
            <a:schemeClr val="tx1"/>
          </a:solidFill>
          <a:latin typeface="+mn-lt"/>
          <a:ea typeface="+mn-ea"/>
          <a:cs typeface="+mn-cs"/>
        </a:defRPr>
      </a:lvl3pPr>
      <a:lvl4pPr marL="755650" indent="-260350" algn="l" defTabSz="914400" rtl="0" eaLnBrk="1" latinLnBrk="0" hangingPunct="1">
        <a:lnSpc>
          <a:spcPct val="90000"/>
        </a:lnSpc>
        <a:spcBef>
          <a:spcPts val="500"/>
        </a:spcBef>
        <a:buFont typeface="Arial" panose="020B0604020202020204" pitchFamily="34" charset="0"/>
        <a:buChar char="•"/>
        <a:tabLst/>
        <a:defRPr sz="1600" kern="1200">
          <a:solidFill>
            <a:schemeClr val="tx1"/>
          </a:solidFill>
          <a:latin typeface="+mn-lt"/>
          <a:ea typeface="+mn-ea"/>
          <a:cs typeface="+mn-cs"/>
        </a:defRPr>
      </a:lvl4pPr>
      <a:lvl5pPr marL="582613" indent="-182563" algn="l" defTabSz="914400" rtl="0" eaLnBrk="1" latinLnBrk="0" hangingPunct="1">
        <a:lnSpc>
          <a:spcPct val="90000"/>
        </a:lnSpc>
        <a:spcBef>
          <a:spcPts val="0"/>
        </a:spcBef>
        <a:spcAft>
          <a:spcPts val="600"/>
        </a:spcAft>
        <a:buSzPct val="100000"/>
        <a:buFont typeface="Arial" panose="020B0604020202020204" pitchFamily="34" charset="0"/>
        <a:buChar char="•"/>
        <a:tabLst/>
        <a:defRPr sz="1600" kern="1200">
          <a:solidFill>
            <a:schemeClr val="tx1"/>
          </a:solidFill>
          <a:latin typeface="+mn-lt"/>
          <a:ea typeface="+mn-ea"/>
          <a:cs typeface="+mn-cs"/>
        </a:defRPr>
      </a:lvl5pPr>
      <a:lvl6pPr marL="1025525" indent="-269875" algn="l" defTabSz="914400" rtl="0" eaLnBrk="1" latinLnBrk="0" hangingPunct="1">
        <a:lnSpc>
          <a:spcPct val="90000"/>
        </a:lnSpc>
        <a:spcBef>
          <a:spcPts val="500"/>
        </a:spcBef>
        <a:buFont typeface="Arial" panose="020B0604020202020204" pitchFamily="34" charset="0"/>
        <a:buChar char="•"/>
        <a:tabLst/>
        <a:defRPr sz="1600" kern="1200">
          <a:solidFill>
            <a:schemeClr val="tx1"/>
          </a:solidFill>
          <a:latin typeface="+mn-lt"/>
          <a:ea typeface="+mn-ea"/>
          <a:cs typeface="+mn-cs"/>
        </a:defRPr>
      </a:lvl6pPr>
      <a:lvl7pPr marL="760413" indent="-177800" algn="l" defTabSz="914400" rtl="0" eaLnBrk="1" latinLnBrk="0" hangingPunct="1">
        <a:lnSpc>
          <a:spcPct val="90000"/>
        </a:lnSpc>
        <a:spcBef>
          <a:spcPts val="0"/>
        </a:spcBef>
        <a:spcAft>
          <a:spcPts val="600"/>
        </a:spcAft>
        <a:buSzPct val="100000"/>
        <a:buFont typeface="Arial" panose="020B0604020202020204" pitchFamily="34" charset="0"/>
        <a:buChar char="•"/>
        <a:tabLst/>
        <a:defRPr sz="1600" kern="1200">
          <a:solidFill>
            <a:schemeClr val="tx1"/>
          </a:solidFill>
          <a:latin typeface="+mn-lt"/>
          <a:ea typeface="+mn-ea"/>
          <a:cs typeface="+mn-cs"/>
        </a:defRPr>
      </a:lvl7pPr>
      <a:lvl8pPr marL="977900" indent="-217488" algn="l" defTabSz="914400" rtl="0" eaLnBrk="1" latinLnBrk="0" hangingPunct="1">
        <a:lnSpc>
          <a:spcPct val="90000"/>
        </a:lnSpc>
        <a:spcBef>
          <a:spcPts val="0"/>
        </a:spcBef>
        <a:spcAft>
          <a:spcPts val="600"/>
        </a:spcAft>
        <a:buSzPct val="100000"/>
        <a:buFont typeface="Arial" panose="020B0604020202020204" pitchFamily="34" charset="0"/>
        <a:buChar char="•"/>
        <a:tabLst/>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73">
          <p15:clr>
            <a:srgbClr val="F26B43"/>
          </p15:clr>
        </p15:guide>
        <p15:guide id="2" pos="529">
          <p15:clr>
            <a:srgbClr val="F26B43"/>
          </p15:clr>
        </p15:guide>
        <p15:guide id="3" orient="horz" pos="230">
          <p15:clr>
            <a:srgbClr val="F26B43"/>
          </p15:clr>
        </p15:guide>
        <p15:guide id="4" orient="horz" pos="3923">
          <p15:clr>
            <a:srgbClr val="F26B43"/>
          </p15:clr>
        </p15:guide>
        <p15:guide id="5" orient="horz" pos="3819">
          <p15:clr>
            <a:srgbClr val="F26B43"/>
          </p15:clr>
        </p15:guide>
        <p15:guide id="6" pos="7327">
          <p15:clr>
            <a:srgbClr val="F26B43"/>
          </p15:clr>
        </p15:guide>
        <p15:guide id="7" orient="horz" pos="1148">
          <p15:clr>
            <a:srgbClr val="F26B43"/>
          </p15:clr>
        </p15:guide>
        <p15:guide id="8" pos="3931">
          <p15:clr>
            <a:srgbClr val="F26B43"/>
          </p15:clr>
        </p15:guide>
        <p15:guide id="9" orient="horz" pos="771">
          <p15:clr>
            <a:srgbClr val="F26B43"/>
          </p15:clr>
        </p15:guide>
        <p15:guide id="10" pos="3791">
          <p15:clr>
            <a:srgbClr val="F26B43"/>
          </p15:clr>
        </p15:guide>
        <p15:guide id="11" pos="4058">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0499A0A9-005B-B240-A07B-14C962D6EE67}"/>
              </a:ext>
            </a:extLst>
          </p:cNvPr>
          <p:cNvSpPr>
            <a:spLocks noGrp="1"/>
          </p:cNvSpPr>
          <p:nvPr>
            <p:ph type="dt" sz="half" idx="2"/>
          </p:nvPr>
        </p:nvSpPr>
        <p:spPr>
          <a:xfrm>
            <a:off x="10589136" y="6488790"/>
            <a:ext cx="1042476" cy="214718"/>
          </a:xfrm>
          <a:prstGeom prst="rect">
            <a:avLst/>
          </a:prstGeom>
        </p:spPr>
        <p:txBody>
          <a:bodyPr vert="horz" lIns="0" tIns="0" rIns="0" bIns="0" rtlCol="0" anchor="ctr"/>
          <a:lstStyle>
            <a:lvl1pPr algn="r">
              <a:defRPr sz="800">
                <a:solidFill>
                  <a:schemeClr val="tx1">
                    <a:lumMod val="50000"/>
                    <a:lumOff val="50000"/>
                  </a:schemeClr>
                </a:solidFill>
              </a:defRPr>
            </a:lvl1pPr>
          </a:lstStyle>
          <a:p>
            <a:fld id="{A1CA2B72-F061-FE4C-827E-F3E97E524942}" type="datetime1">
              <a:rPr lang="nb-NO" smtClean="0"/>
              <a:t>08.06.2021</a:t>
            </a:fld>
            <a:endParaRPr lang="nb-NO" dirty="0"/>
          </a:p>
        </p:txBody>
      </p:sp>
      <p:sp>
        <p:nvSpPr>
          <p:cNvPr id="5" name="Plassholder for bunntekst 4">
            <a:extLst>
              <a:ext uri="{FF2B5EF4-FFF2-40B4-BE49-F238E27FC236}">
                <a16:creationId xmlns:a16="http://schemas.microsoft.com/office/drawing/2014/main" id="{6A28CB7B-E2D2-E540-B43B-A81BCE2CDCD4}"/>
              </a:ext>
            </a:extLst>
          </p:cNvPr>
          <p:cNvSpPr>
            <a:spLocks noGrp="1"/>
          </p:cNvSpPr>
          <p:nvPr>
            <p:ph type="ftr" sz="quarter" idx="3"/>
          </p:nvPr>
        </p:nvSpPr>
        <p:spPr>
          <a:xfrm>
            <a:off x="838200" y="6488790"/>
            <a:ext cx="9690180" cy="214718"/>
          </a:xfrm>
          <a:prstGeom prst="rect">
            <a:avLst/>
          </a:prstGeom>
        </p:spPr>
        <p:txBody>
          <a:bodyPr vert="horz" lIns="0" tIns="0" rIns="0" bIns="0" rtlCol="0" anchor="ctr"/>
          <a:lstStyle>
            <a:lvl1pPr algn="l">
              <a:defRPr sz="800">
                <a:solidFill>
                  <a:schemeClr val="tx1">
                    <a:lumMod val="50000"/>
                    <a:lumOff val="50000"/>
                  </a:schemeClr>
                </a:solidFill>
              </a:defRPr>
            </a:lvl1pPr>
          </a:lstStyle>
          <a:p>
            <a:endParaRPr lang="nb-NO" dirty="0"/>
          </a:p>
        </p:txBody>
      </p:sp>
      <p:sp>
        <p:nvSpPr>
          <p:cNvPr id="6" name="Plassholder for lysbildenummer 5">
            <a:extLst>
              <a:ext uri="{FF2B5EF4-FFF2-40B4-BE49-F238E27FC236}">
                <a16:creationId xmlns:a16="http://schemas.microsoft.com/office/drawing/2014/main" id="{A9E35B18-B6EB-1243-BABE-2AF0ECCAA1B0}"/>
              </a:ext>
            </a:extLst>
          </p:cNvPr>
          <p:cNvSpPr>
            <a:spLocks noGrp="1"/>
          </p:cNvSpPr>
          <p:nvPr>
            <p:ph type="sldNum" sz="quarter" idx="4"/>
          </p:nvPr>
        </p:nvSpPr>
        <p:spPr>
          <a:xfrm>
            <a:off x="11797623" y="6488790"/>
            <a:ext cx="333177" cy="214718"/>
          </a:xfrm>
          <a:prstGeom prst="rect">
            <a:avLst/>
          </a:prstGeom>
        </p:spPr>
        <p:txBody>
          <a:bodyPr vert="horz" lIns="0" tIns="0" rIns="0" bIns="0" rtlCol="0" anchor="ctr"/>
          <a:lstStyle>
            <a:lvl1pPr algn="l">
              <a:defRPr sz="800">
                <a:solidFill>
                  <a:schemeClr val="tx1">
                    <a:lumMod val="50000"/>
                    <a:lumOff val="50000"/>
                  </a:schemeClr>
                </a:solidFill>
              </a:defRPr>
            </a:lvl1pPr>
          </a:lstStyle>
          <a:p>
            <a:fld id="{FC5C7D9A-D8CE-5040-B63F-E70A4C227CF6}" type="slidenum">
              <a:rPr lang="nb-NO" smtClean="0"/>
              <a:pPr/>
              <a:t>‹#›</a:t>
            </a:fld>
            <a:endParaRPr lang="nb-NO" dirty="0"/>
          </a:p>
        </p:txBody>
      </p:sp>
      <p:sp>
        <p:nvSpPr>
          <p:cNvPr id="13" name="Plassholder for tekst 12">
            <a:extLst>
              <a:ext uri="{FF2B5EF4-FFF2-40B4-BE49-F238E27FC236}">
                <a16:creationId xmlns:a16="http://schemas.microsoft.com/office/drawing/2014/main" id="{D8ADA692-9B22-4D40-8D28-A3316603C23B}"/>
              </a:ext>
            </a:extLst>
          </p:cNvPr>
          <p:cNvSpPr>
            <a:spLocks noGrp="1"/>
          </p:cNvSpPr>
          <p:nvPr>
            <p:ph type="body" idx="1"/>
          </p:nvPr>
        </p:nvSpPr>
        <p:spPr>
          <a:xfrm>
            <a:off x="838200" y="1825625"/>
            <a:ext cx="10515600" cy="4237038"/>
          </a:xfrm>
          <a:prstGeom prst="rect">
            <a:avLst/>
          </a:prstGeom>
        </p:spPr>
        <p:txBody>
          <a:bodyPr vert="horz" lIns="0" tIns="0" rIns="0" bIns="0" rtlCol="0">
            <a:normAutofit/>
          </a:bodyPr>
          <a:lstStyle/>
          <a:p>
            <a:pPr lvl="0"/>
            <a:r>
              <a:rPr lang="nb-NO" dirty="0"/>
              <a:t>Rediger tekststiler i malen</a:t>
            </a:r>
          </a:p>
          <a:p>
            <a:pPr lvl="1"/>
            <a:r>
              <a:rPr lang="nb-NO" dirty="0"/>
              <a:t>Andre nivå
Tredje nivå
Fjerde nivå
Femte nivå</a:t>
            </a:r>
          </a:p>
        </p:txBody>
      </p:sp>
      <p:sp>
        <p:nvSpPr>
          <p:cNvPr id="8" name="Plassholder for tittel 1">
            <a:extLst>
              <a:ext uri="{FF2B5EF4-FFF2-40B4-BE49-F238E27FC236}">
                <a16:creationId xmlns:a16="http://schemas.microsoft.com/office/drawing/2014/main" id="{64BB00DD-9604-454E-AF94-4A73339F7A72}"/>
              </a:ext>
            </a:extLst>
          </p:cNvPr>
          <p:cNvSpPr>
            <a:spLocks noGrp="1"/>
          </p:cNvSpPr>
          <p:nvPr>
            <p:ph type="title"/>
          </p:nvPr>
        </p:nvSpPr>
        <p:spPr>
          <a:xfrm>
            <a:off x="838200" y="365125"/>
            <a:ext cx="8106295" cy="760162"/>
          </a:xfrm>
          <a:prstGeom prst="rect">
            <a:avLst/>
          </a:prstGeom>
        </p:spPr>
        <p:txBody>
          <a:bodyPr vert="horz" lIns="0" tIns="0" rIns="0" bIns="0" rtlCol="0" anchor="b">
            <a:noAutofit/>
          </a:bodyPr>
          <a:lstStyle/>
          <a:p>
            <a:r>
              <a:rPr lang="nb-NO" dirty="0"/>
              <a:t>Klikk for å redigere tittelstil</a:t>
            </a:r>
          </a:p>
        </p:txBody>
      </p:sp>
      <p:pic>
        <p:nvPicPr>
          <p:cNvPr id="9" name="Bilde 8">
            <a:extLst>
              <a:ext uri="{FF2B5EF4-FFF2-40B4-BE49-F238E27FC236}">
                <a16:creationId xmlns:a16="http://schemas.microsoft.com/office/drawing/2014/main" id="{185E7CD4-4B73-3E4C-9B7F-37C3DE6C192C}"/>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232578" y="356747"/>
            <a:ext cx="2399034" cy="703263"/>
          </a:xfrm>
          <a:prstGeom prst="rect">
            <a:avLst/>
          </a:prstGeom>
        </p:spPr>
      </p:pic>
    </p:spTree>
    <p:extLst>
      <p:ext uri="{BB962C8B-B14F-4D97-AF65-F5344CB8AC3E}">
        <p14:creationId xmlns:p14="http://schemas.microsoft.com/office/powerpoint/2010/main" val="3050154389"/>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0000"/>
        </a:lnSpc>
        <a:spcBef>
          <a:spcPct val="0"/>
        </a:spcBef>
        <a:buNone/>
        <a:defRPr sz="2800" kern="1200">
          <a:solidFill>
            <a:schemeClr val="accent1"/>
          </a:solidFill>
          <a:latin typeface="+mn-lt"/>
          <a:ea typeface="+mj-ea"/>
          <a:cs typeface="+mj-cs"/>
        </a:defRPr>
      </a:lvl1pPr>
    </p:titleStyle>
    <p:bodyStyle>
      <a:lvl1pPr marL="182563" indent="-182563" algn="l" defTabSz="914400" rtl="0" eaLnBrk="1" latinLnBrk="0" hangingPunct="1">
        <a:lnSpc>
          <a:spcPct val="100000"/>
        </a:lnSpc>
        <a:spcBef>
          <a:spcPts val="0"/>
        </a:spcBef>
        <a:spcAft>
          <a:spcPts val="600"/>
        </a:spcAft>
        <a:buSzPct val="100000"/>
        <a:buFont typeface="Arial" panose="020B0604020202020204" pitchFamily="34" charset="0"/>
        <a:buChar char="•"/>
        <a:tabLst/>
        <a:defRPr sz="2000" kern="1200">
          <a:solidFill>
            <a:schemeClr val="tx1"/>
          </a:solidFill>
          <a:latin typeface="+mn-lt"/>
          <a:ea typeface="+mn-ea"/>
          <a:cs typeface="+mn-cs"/>
        </a:defRPr>
      </a:lvl1pPr>
      <a:lvl2pPr marL="358775" indent="-176213" algn="l" defTabSz="914400" rtl="0" eaLnBrk="1" latinLnBrk="0" hangingPunct="1">
        <a:lnSpc>
          <a:spcPct val="100000"/>
        </a:lnSpc>
        <a:spcBef>
          <a:spcPts val="0"/>
        </a:spcBef>
        <a:spcAft>
          <a:spcPts val="600"/>
        </a:spcAft>
        <a:buSzPct val="100000"/>
        <a:buFont typeface="Arial" panose="020B0604020202020204" pitchFamily="34" charset="0"/>
        <a:buChar char="•"/>
        <a:tabLst/>
        <a:defRPr sz="1600" kern="1200">
          <a:solidFill>
            <a:schemeClr val="tx1"/>
          </a:solidFill>
          <a:latin typeface="+mn-lt"/>
          <a:ea typeface="+mn-ea"/>
          <a:cs typeface="+mn-cs"/>
        </a:defRPr>
      </a:lvl2pPr>
      <a:lvl3pPr marL="225425" indent="0" algn="l" defTabSz="914400" rtl="0" eaLnBrk="1" latinLnBrk="0" hangingPunct="1">
        <a:lnSpc>
          <a:spcPct val="90000"/>
        </a:lnSpc>
        <a:spcBef>
          <a:spcPts val="500"/>
        </a:spcBef>
        <a:buFont typeface="Arial" panose="020B0604020202020204" pitchFamily="34" charset="0"/>
        <a:buNone/>
        <a:tabLst/>
        <a:defRPr sz="1600" kern="1200">
          <a:solidFill>
            <a:schemeClr val="tx1"/>
          </a:solidFill>
          <a:latin typeface="+mn-lt"/>
          <a:ea typeface="+mn-ea"/>
          <a:cs typeface="+mn-cs"/>
        </a:defRPr>
      </a:lvl3pPr>
      <a:lvl4pPr marL="755650" indent="-260350" algn="l" defTabSz="914400" rtl="0" eaLnBrk="1" latinLnBrk="0" hangingPunct="1">
        <a:lnSpc>
          <a:spcPct val="90000"/>
        </a:lnSpc>
        <a:spcBef>
          <a:spcPts val="500"/>
        </a:spcBef>
        <a:buFont typeface="Arial" panose="020B0604020202020204" pitchFamily="34" charset="0"/>
        <a:buChar char="•"/>
        <a:tabLst/>
        <a:defRPr sz="1600" kern="1200">
          <a:solidFill>
            <a:schemeClr val="tx1"/>
          </a:solidFill>
          <a:latin typeface="+mn-lt"/>
          <a:ea typeface="+mn-ea"/>
          <a:cs typeface="+mn-cs"/>
        </a:defRPr>
      </a:lvl4pPr>
      <a:lvl5pPr marL="582613" indent="-182563" algn="l" defTabSz="914400" rtl="0" eaLnBrk="1" latinLnBrk="0" hangingPunct="1">
        <a:lnSpc>
          <a:spcPct val="90000"/>
        </a:lnSpc>
        <a:spcBef>
          <a:spcPts val="0"/>
        </a:spcBef>
        <a:spcAft>
          <a:spcPts val="600"/>
        </a:spcAft>
        <a:buSzPct val="100000"/>
        <a:buFont typeface="Arial" panose="020B0604020202020204" pitchFamily="34" charset="0"/>
        <a:buChar char="•"/>
        <a:tabLst/>
        <a:defRPr sz="1600" kern="1200">
          <a:solidFill>
            <a:schemeClr val="tx1"/>
          </a:solidFill>
          <a:latin typeface="+mn-lt"/>
          <a:ea typeface="+mn-ea"/>
          <a:cs typeface="+mn-cs"/>
        </a:defRPr>
      </a:lvl5pPr>
      <a:lvl6pPr marL="1025525" indent="-269875" algn="l" defTabSz="914400" rtl="0" eaLnBrk="1" latinLnBrk="0" hangingPunct="1">
        <a:lnSpc>
          <a:spcPct val="90000"/>
        </a:lnSpc>
        <a:spcBef>
          <a:spcPts val="500"/>
        </a:spcBef>
        <a:buFont typeface="Arial" panose="020B0604020202020204" pitchFamily="34" charset="0"/>
        <a:buChar char="•"/>
        <a:tabLst/>
        <a:defRPr sz="1600" kern="1200">
          <a:solidFill>
            <a:schemeClr val="tx1"/>
          </a:solidFill>
          <a:latin typeface="+mn-lt"/>
          <a:ea typeface="+mn-ea"/>
          <a:cs typeface="+mn-cs"/>
        </a:defRPr>
      </a:lvl6pPr>
      <a:lvl7pPr marL="760413" indent="-177800" algn="l" defTabSz="914400" rtl="0" eaLnBrk="1" latinLnBrk="0" hangingPunct="1">
        <a:lnSpc>
          <a:spcPct val="90000"/>
        </a:lnSpc>
        <a:spcBef>
          <a:spcPts val="0"/>
        </a:spcBef>
        <a:spcAft>
          <a:spcPts val="600"/>
        </a:spcAft>
        <a:buSzPct val="100000"/>
        <a:buFont typeface="Arial" panose="020B0604020202020204" pitchFamily="34" charset="0"/>
        <a:buChar char="•"/>
        <a:tabLst/>
        <a:defRPr sz="1600" kern="1200">
          <a:solidFill>
            <a:schemeClr val="tx1"/>
          </a:solidFill>
          <a:latin typeface="+mn-lt"/>
          <a:ea typeface="+mn-ea"/>
          <a:cs typeface="+mn-cs"/>
        </a:defRPr>
      </a:lvl7pPr>
      <a:lvl8pPr marL="977900" indent="-217488" algn="l" defTabSz="914400" rtl="0" eaLnBrk="1" latinLnBrk="0" hangingPunct="1">
        <a:lnSpc>
          <a:spcPct val="90000"/>
        </a:lnSpc>
        <a:spcBef>
          <a:spcPts val="0"/>
        </a:spcBef>
        <a:spcAft>
          <a:spcPts val="600"/>
        </a:spcAft>
        <a:buSzPct val="100000"/>
        <a:buFont typeface="Arial" panose="020B0604020202020204" pitchFamily="34" charset="0"/>
        <a:buChar char="•"/>
        <a:tabLst/>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73">
          <p15:clr>
            <a:srgbClr val="F26B43"/>
          </p15:clr>
        </p15:guide>
        <p15:guide id="2" pos="529">
          <p15:clr>
            <a:srgbClr val="F26B43"/>
          </p15:clr>
        </p15:guide>
        <p15:guide id="3" orient="horz" pos="230">
          <p15:clr>
            <a:srgbClr val="F26B43"/>
          </p15:clr>
        </p15:guide>
        <p15:guide id="4" orient="horz" pos="3923">
          <p15:clr>
            <a:srgbClr val="F26B43"/>
          </p15:clr>
        </p15:guide>
        <p15:guide id="5" orient="horz" pos="3819">
          <p15:clr>
            <a:srgbClr val="F26B43"/>
          </p15:clr>
        </p15:guide>
        <p15:guide id="6" pos="7327">
          <p15:clr>
            <a:srgbClr val="F26B43"/>
          </p15:clr>
        </p15:guide>
        <p15:guide id="7" orient="horz" pos="1148">
          <p15:clr>
            <a:srgbClr val="F26B43"/>
          </p15:clr>
        </p15:guide>
        <p15:guide id="8" pos="3931">
          <p15:clr>
            <a:srgbClr val="F26B43"/>
          </p15:clr>
        </p15:guide>
        <p15:guide id="9" orient="horz" pos="771">
          <p15:clr>
            <a:srgbClr val="F26B43"/>
          </p15:clr>
        </p15:guide>
        <p15:guide id="10" pos="3791">
          <p15:clr>
            <a:srgbClr val="F26B43"/>
          </p15:clr>
        </p15:guide>
        <p15:guide id="11" pos="405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18" Type="http://schemas.openxmlformats.org/officeDocument/2006/relationships/image" Target="../media/image34.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17" Type="http://schemas.openxmlformats.org/officeDocument/2006/relationships/image" Target="../media/image33.png"/><Relationship Id="rId2" Type="http://schemas.openxmlformats.org/officeDocument/2006/relationships/notesSlide" Target="../notesSlides/notesSlide2.xml"/><Relationship Id="rId16" Type="http://schemas.openxmlformats.org/officeDocument/2006/relationships/image" Target="../media/image32.png"/><Relationship Id="rId1" Type="http://schemas.openxmlformats.org/officeDocument/2006/relationships/slideLayout" Target="../slideLayouts/slideLayout4.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1.png"/><Relationship Id="rId10" Type="http://schemas.openxmlformats.org/officeDocument/2006/relationships/image" Target="../media/image26.png"/><Relationship Id="rId19" Type="http://schemas.openxmlformats.org/officeDocument/2006/relationships/image" Target="../media/image35.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png"/></Relationships>
</file>

<file path=ppt/slides/_rels/slide3.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27.png"/><Relationship Id="rId3" Type="http://schemas.openxmlformats.org/officeDocument/2006/relationships/image" Target="../media/image36.png"/><Relationship Id="rId7" Type="http://schemas.openxmlformats.org/officeDocument/2006/relationships/image" Target="../media/image22.png"/><Relationship Id="rId12"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21.png"/><Relationship Id="rId11" Type="http://schemas.openxmlformats.org/officeDocument/2006/relationships/image" Target="../media/image25.png"/><Relationship Id="rId5" Type="http://schemas.openxmlformats.org/officeDocument/2006/relationships/image" Target="../media/image20.png"/><Relationship Id="rId10" Type="http://schemas.openxmlformats.org/officeDocument/2006/relationships/image" Target="../media/image24.png"/><Relationship Id="rId4" Type="http://schemas.openxmlformats.org/officeDocument/2006/relationships/image" Target="../media/image19.png"/><Relationship Id="rId9"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5C705978-78E6-814B-938D-6D9B4A6CAB6D}"/>
              </a:ext>
            </a:extLst>
          </p:cNvPr>
          <p:cNvSpPr>
            <a:spLocks noGrp="1"/>
          </p:cNvSpPr>
          <p:nvPr>
            <p:ph type="ctrTitle"/>
          </p:nvPr>
        </p:nvSpPr>
        <p:spPr>
          <a:xfrm>
            <a:off x="839790" y="3260302"/>
            <a:ext cx="11173872" cy="955675"/>
          </a:xfrm>
        </p:spPr>
        <p:txBody>
          <a:bodyPr/>
          <a:lstStyle/>
          <a:p>
            <a:r>
              <a:rPr lang="en-US" sz="3200" dirty="0"/>
              <a:t>Digital transformation of the process industry</a:t>
            </a:r>
          </a:p>
        </p:txBody>
      </p:sp>
      <p:sp>
        <p:nvSpPr>
          <p:cNvPr id="4" name="Undertittel 3">
            <a:extLst>
              <a:ext uri="{FF2B5EF4-FFF2-40B4-BE49-F238E27FC236}">
                <a16:creationId xmlns:a16="http://schemas.microsoft.com/office/drawing/2014/main" id="{D1DEA63E-295F-C94F-80C7-53B8DF37C1C6}"/>
              </a:ext>
            </a:extLst>
          </p:cNvPr>
          <p:cNvSpPr>
            <a:spLocks noGrp="1"/>
          </p:cNvSpPr>
          <p:nvPr>
            <p:ph type="subTitle" idx="1"/>
          </p:nvPr>
        </p:nvSpPr>
        <p:spPr>
          <a:xfrm>
            <a:off x="839790" y="4436077"/>
            <a:ext cx="10791823" cy="1626586"/>
          </a:xfrm>
        </p:spPr>
        <p:txBody>
          <a:bodyPr/>
          <a:lstStyle/>
          <a:p>
            <a:endParaRPr lang="nb-NO" sz="1400" i="1" dirty="0"/>
          </a:p>
          <a:p>
            <a:endParaRPr lang="nb-NO" sz="1400" i="1" dirty="0"/>
          </a:p>
          <a:p>
            <a:r>
              <a:rPr lang="nb-NO" sz="1400" dirty="0"/>
              <a:t>Håvard Moe</a:t>
            </a:r>
          </a:p>
          <a:p>
            <a:r>
              <a:rPr lang="nb-NO" sz="1400" dirty="0"/>
              <a:t>Trondheim,  8 June 2021</a:t>
            </a:r>
          </a:p>
          <a:p>
            <a:endParaRPr lang="nb-NO" sz="1400" i="1" dirty="0"/>
          </a:p>
          <a:p>
            <a:endParaRPr lang="nb-NO" dirty="0"/>
          </a:p>
        </p:txBody>
      </p:sp>
    </p:spTree>
    <p:extLst>
      <p:ext uri="{BB962C8B-B14F-4D97-AF65-F5344CB8AC3E}">
        <p14:creationId xmlns:p14="http://schemas.microsoft.com/office/powerpoint/2010/main" val="724696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Manuell innmating 45">
            <a:extLst>
              <a:ext uri="{FF2B5EF4-FFF2-40B4-BE49-F238E27FC236}">
                <a16:creationId xmlns:a16="http://schemas.microsoft.com/office/drawing/2014/main" id="{21DABFC6-9D65-408F-9EF5-A66B6C9C6D98}"/>
              </a:ext>
            </a:extLst>
          </p:cNvPr>
          <p:cNvSpPr/>
          <p:nvPr/>
        </p:nvSpPr>
        <p:spPr>
          <a:xfrm flipH="1" flipV="1">
            <a:off x="478970" y="3465936"/>
            <a:ext cx="7822644" cy="3342817"/>
          </a:xfrm>
          <a:prstGeom prst="flowChartManualInpu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 name="Manuell innmating 5">
            <a:extLst>
              <a:ext uri="{FF2B5EF4-FFF2-40B4-BE49-F238E27FC236}">
                <a16:creationId xmlns:a16="http://schemas.microsoft.com/office/drawing/2014/main" id="{EB294838-774C-475E-8A90-57CBB0C1BA7F}"/>
              </a:ext>
            </a:extLst>
          </p:cNvPr>
          <p:cNvSpPr/>
          <p:nvPr/>
        </p:nvSpPr>
        <p:spPr>
          <a:xfrm flipH="1">
            <a:off x="478970" y="721014"/>
            <a:ext cx="7822643" cy="3342817"/>
          </a:xfrm>
          <a:prstGeom prst="flowChartManualInpu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 name="Title 4">
            <a:extLst>
              <a:ext uri="{FF2B5EF4-FFF2-40B4-BE49-F238E27FC236}">
                <a16:creationId xmlns:a16="http://schemas.microsoft.com/office/drawing/2014/main" id="{FB80F840-F141-46A0-8532-D32FDCD311E4}"/>
              </a:ext>
            </a:extLst>
          </p:cNvPr>
          <p:cNvSpPr>
            <a:spLocks noGrp="1"/>
          </p:cNvSpPr>
          <p:nvPr>
            <p:ph type="title"/>
          </p:nvPr>
        </p:nvSpPr>
        <p:spPr>
          <a:xfrm>
            <a:off x="385888" y="15070"/>
            <a:ext cx="9399243" cy="760162"/>
          </a:xfrm>
        </p:spPr>
        <p:txBody>
          <a:bodyPr/>
          <a:lstStyle/>
          <a:p>
            <a:r>
              <a:rPr lang="en-GB" sz="2400" b="1" dirty="0"/>
              <a:t>Process21 – Increased value creation with zero emissions</a:t>
            </a:r>
          </a:p>
        </p:txBody>
      </p:sp>
      <p:pic>
        <p:nvPicPr>
          <p:cNvPr id="35" name="Bilde 34">
            <a:extLst>
              <a:ext uri="{FF2B5EF4-FFF2-40B4-BE49-F238E27FC236}">
                <a16:creationId xmlns:a16="http://schemas.microsoft.com/office/drawing/2014/main" id="{8CD22310-4FEB-40CF-AF1E-9F15D276F06A}"/>
              </a:ext>
            </a:extLst>
          </p:cNvPr>
          <p:cNvPicPr>
            <a:picLocks noChangeAspect="1"/>
          </p:cNvPicPr>
          <p:nvPr/>
        </p:nvPicPr>
        <p:blipFill>
          <a:blip r:embed="rId3"/>
          <a:stretch>
            <a:fillRect/>
          </a:stretch>
        </p:blipFill>
        <p:spPr>
          <a:xfrm>
            <a:off x="716427" y="2311696"/>
            <a:ext cx="757220" cy="814506"/>
          </a:xfrm>
          <a:prstGeom prst="rect">
            <a:avLst/>
          </a:prstGeom>
        </p:spPr>
      </p:pic>
      <p:pic>
        <p:nvPicPr>
          <p:cNvPr id="37" name="Bilde 36">
            <a:extLst>
              <a:ext uri="{FF2B5EF4-FFF2-40B4-BE49-F238E27FC236}">
                <a16:creationId xmlns:a16="http://schemas.microsoft.com/office/drawing/2014/main" id="{9B0B2935-28E5-4523-BA26-2FFECC3B3394}"/>
              </a:ext>
            </a:extLst>
          </p:cNvPr>
          <p:cNvPicPr>
            <a:picLocks noChangeAspect="1"/>
          </p:cNvPicPr>
          <p:nvPr/>
        </p:nvPicPr>
        <p:blipFill>
          <a:blip r:embed="rId4"/>
          <a:stretch>
            <a:fillRect/>
          </a:stretch>
        </p:blipFill>
        <p:spPr>
          <a:xfrm>
            <a:off x="1689054" y="3624521"/>
            <a:ext cx="757220" cy="814506"/>
          </a:xfrm>
          <a:prstGeom prst="rect">
            <a:avLst/>
          </a:prstGeom>
        </p:spPr>
      </p:pic>
      <p:pic>
        <p:nvPicPr>
          <p:cNvPr id="39" name="Bilde 38">
            <a:extLst>
              <a:ext uri="{FF2B5EF4-FFF2-40B4-BE49-F238E27FC236}">
                <a16:creationId xmlns:a16="http://schemas.microsoft.com/office/drawing/2014/main" id="{1C4661EE-B2FB-4E22-833D-1B13B9937482}"/>
              </a:ext>
            </a:extLst>
          </p:cNvPr>
          <p:cNvPicPr>
            <a:picLocks noChangeAspect="1"/>
          </p:cNvPicPr>
          <p:nvPr/>
        </p:nvPicPr>
        <p:blipFill>
          <a:blip r:embed="rId5"/>
          <a:stretch>
            <a:fillRect/>
          </a:stretch>
        </p:blipFill>
        <p:spPr>
          <a:xfrm>
            <a:off x="721671" y="4130237"/>
            <a:ext cx="751976" cy="808866"/>
          </a:xfrm>
          <a:prstGeom prst="rect">
            <a:avLst/>
          </a:prstGeom>
        </p:spPr>
      </p:pic>
      <p:pic>
        <p:nvPicPr>
          <p:cNvPr id="41" name="Bilde 40">
            <a:extLst>
              <a:ext uri="{FF2B5EF4-FFF2-40B4-BE49-F238E27FC236}">
                <a16:creationId xmlns:a16="http://schemas.microsoft.com/office/drawing/2014/main" id="{CD401150-CB56-4C3A-96CA-EDB83BE18C5E}"/>
              </a:ext>
            </a:extLst>
          </p:cNvPr>
          <p:cNvPicPr>
            <a:picLocks noChangeAspect="1"/>
          </p:cNvPicPr>
          <p:nvPr/>
        </p:nvPicPr>
        <p:blipFill>
          <a:blip r:embed="rId6"/>
          <a:stretch>
            <a:fillRect/>
          </a:stretch>
        </p:blipFill>
        <p:spPr>
          <a:xfrm>
            <a:off x="716428" y="5036420"/>
            <a:ext cx="757219" cy="814506"/>
          </a:xfrm>
          <a:prstGeom prst="rect">
            <a:avLst/>
          </a:prstGeom>
        </p:spPr>
      </p:pic>
      <p:pic>
        <p:nvPicPr>
          <p:cNvPr id="47" name="Bilde 46">
            <a:extLst>
              <a:ext uri="{FF2B5EF4-FFF2-40B4-BE49-F238E27FC236}">
                <a16:creationId xmlns:a16="http://schemas.microsoft.com/office/drawing/2014/main" id="{A0FEB63F-4735-4AB4-AEEC-584ADE1467B3}"/>
              </a:ext>
            </a:extLst>
          </p:cNvPr>
          <p:cNvPicPr>
            <a:picLocks noChangeAspect="1"/>
          </p:cNvPicPr>
          <p:nvPr/>
        </p:nvPicPr>
        <p:blipFill>
          <a:blip r:embed="rId7"/>
          <a:stretch>
            <a:fillRect/>
          </a:stretch>
        </p:blipFill>
        <p:spPr>
          <a:xfrm>
            <a:off x="723352" y="1418457"/>
            <a:ext cx="739508" cy="795454"/>
          </a:xfrm>
          <a:prstGeom prst="rect">
            <a:avLst/>
          </a:prstGeom>
        </p:spPr>
      </p:pic>
      <p:pic>
        <p:nvPicPr>
          <p:cNvPr id="49" name="Bilde 48">
            <a:extLst>
              <a:ext uri="{FF2B5EF4-FFF2-40B4-BE49-F238E27FC236}">
                <a16:creationId xmlns:a16="http://schemas.microsoft.com/office/drawing/2014/main" id="{FEA28523-CA96-4CE1-A888-E0DBD3278F25}"/>
              </a:ext>
            </a:extLst>
          </p:cNvPr>
          <p:cNvPicPr>
            <a:picLocks noChangeAspect="1"/>
          </p:cNvPicPr>
          <p:nvPr/>
        </p:nvPicPr>
        <p:blipFill>
          <a:blip r:embed="rId8"/>
          <a:stretch>
            <a:fillRect/>
          </a:stretch>
        </p:blipFill>
        <p:spPr>
          <a:xfrm>
            <a:off x="1685348" y="1714399"/>
            <a:ext cx="740233" cy="796234"/>
          </a:xfrm>
          <a:prstGeom prst="rect">
            <a:avLst/>
          </a:prstGeom>
        </p:spPr>
      </p:pic>
      <p:pic>
        <p:nvPicPr>
          <p:cNvPr id="51" name="Bilde 50">
            <a:extLst>
              <a:ext uri="{FF2B5EF4-FFF2-40B4-BE49-F238E27FC236}">
                <a16:creationId xmlns:a16="http://schemas.microsoft.com/office/drawing/2014/main" id="{A01F5ED2-9790-4192-A46B-973C396126CD}"/>
              </a:ext>
            </a:extLst>
          </p:cNvPr>
          <p:cNvPicPr>
            <a:picLocks noChangeAspect="1"/>
          </p:cNvPicPr>
          <p:nvPr/>
        </p:nvPicPr>
        <p:blipFill>
          <a:blip r:embed="rId9"/>
          <a:stretch>
            <a:fillRect/>
          </a:stretch>
        </p:blipFill>
        <p:spPr>
          <a:xfrm>
            <a:off x="723509" y="3235540"/>
            <a:ext cx="740233" cy="796234"/>
          </a:xfrm>
          <a:prstGeom prst="rect">
            <a:avLst/>
          </a:prstGeom>
        </p:spPr>
      </p:pic>
      <p:pic>
        <p:nvPicPr>
          <p:cNvPr id="53" name="Bilde 52">
            <a:extLst>
              <a:ext uri="{FF2B5EF4-FFF2-40B4-BE49-F238E27FC236}">
                <a16:creationId xmlns:a16="http://schemas.microsoft.com/office/drawing/2014/main" id="{9CB2CECE-C23B-4BE3-9A1A-EA3191DBDED5}"/>
              </a:ext>
            </a:extLst>
          </p:cNvPr>
          <p:cNvPicPr>
            <a:picLocks noChangeAspect="1"/>
          </p:cNvPicPr>
          <p:nvPr/>
        </p:nvPicPr>
        <p:blipFill>
          <a:blip r:embed="rId10"/>
          <a:stretch>
            <a:fillRect/>
          </a:stretch>
        </p:blipFill>
        <p:spPr>
          <a:xfrm>
            <a:off x="1685348" y="2657541"/>
            <a:ext cx="740233" cy="796234"/>
          </a:xfrm>
          <a:prstGeom prst="rect">
            <a:avLst/>
          </a:prstGeom>
        </p:spPr>
      </p:pic>
      <p:pic>
        <p:nvPicPr>
          <p:cNvPr id="55" name="Bilde 54">
            <a:extLst>
              <a:ext uri="{FF2B5EF4-FFF2-40B4-BE49-F238E27FC236}">
                <a16:creationId xmlns:a16="http://schemas.microsoft.com/office/drawing/2014/main" id="{820FD053-4710-45B0-9FF9-33FBA41FF88E}"/>
              </a:ext>
            </a:extLst>
          </p:cNvPr>
          <p:cNvPicPr>
            <a:picLocks noChangeAspect="1"/>
          </p:cNvPicPr>
          <p:nvPr/>
        </p:nvPicPr>
        <p:blipFill>
          <a:blip r:embed="rId11"/>
          <a:stretch>
            <a:fillRect/>
          </a:stretch>
        </p:blipFill>
        <p:spPr>
          <a:xfrm>
            <a:off x="1695068" y="4554163"/>
            <a:ext cx="757220" cy="814507"/>
          </a:xfrm>
          <a:prstGeom prst="rect">
            <a:avLst/>
          </a:prstGeom>
        </p:spPr>
      </p:pic>
      <p:pic>
        <p:nvPicPr>
          <p:cNvPr id="7" name="Bilde 6">
            <a:extLst>
              <a:ext uri="{FF2B5EF4-FFF2-40B4-BE49-F238E27FC236}">
                <a16:creationId xmlns:a16="http://schemas.microsoft.com/office/drawing/2014/main" id="{B3F43BB7-D14A-4057-B969-6F3CE5417E31}"/>
              </a:ext>
            </a:extLst>
          </p:cNvPr>
          <p:cNvPicPr>
            <a:picLocks noChangeAspect="1"/>
          </p:cNvPicPr>
          <p:nvPr/>
        </p:nvPicPr>
        <p:blipFill>
          <a:blip r:embed="rId12"/>
          <a:stretch>
            <a:fillRect/>
          </a:stretch>
        </p:blipFill>
        <p:spPr>
          <a:xfrm>
            <a:off x="3432544" y="4275190"/>
            <a:ext cx="1390283" cy="1966961"/>
          </a:xfrm>
          <a:prstGeom prst="rect">
            <a:avLst/>
          </a:prstGeom>
          <a:ln w="6350">
            <a:solidFill>
              <a:schemeClr val="accent6">
                <a:lumMod val="50000"/>
              </a:schemeClr>
            </a:solidFill>
          </a:ln>
          <a:effectLst>
            <a:outerShdw blurRad="50800" dist="38100" dir="2700000" algn="tl" rotWithShape="0">
              <a:prstClr val="black">
                <a:alpha val="40000"/>
              </a:prstClr>
            </a:outerShdw>
          </a:effectLst>
        </p:spPr>
      </p:pic>
      <p:pic>
        <p:nvPicPr>
          <p:cNvPr id="9" name="Bilde 8">
            <a:extLst>
              <a:ext uri="{FF2B5EF4-FFF2-40B4-BE49-F238E27FC236}">
                <a16:creationId xmlns:a16="http://schemas.microsoft.com/office/drawing/2014/main" id="{E124B60D-866E-4AB0-85B3-8A3267A3ED4B}"/>
              </a:ext>
            </a:extLst>
          </p:cNvPr>
          <p:cNvPicPr>
            <a:picLocks noChangeAspect="1"/>
          </p:cNvPicPr>
          <p:nvPr/>
        </p:nvPicPr>
        <p:blipFill>
          <a:blip r:embed="rId13"/>
          <a:stretch>
            <a:fillRect/>
          </a:stretch>
        </p:blipFill>
        <p:spPr>
          <a:xfrm>
            <a:off x="1685348" y="5576913"/>
            <a:ext cx="719101" cy="773503"/>
          </a:xfrm>
          <a:prstGeom prst="rect">
            <a:avLst/>
          </a:prstGeom>
        </p:spPr>
      </p:pic>
      <p:pic>
        <p:nvPicPr>
          <p:cNvPr id="12" name="Bilde 11">
            <a:extLst>
              <a:ext uri="{FF2B5EF4-FFF2-40B4-BE49-F238E27FC236}">
                <a16:creationId xmlns:a16="http://schemas.microsoft.com/office/drawing/2014/main" id="{3E3B19E2-3DD0-4763-A08B-498FFDCB2F3E}"/>
              </a:ext>
            </a:extLst>
          </p:cNvPr>
          <p:cNvPicPr>
            <a:picLocks noChangeAspect="1"/>
          </p:cNvPicPr>
          <p:nvPr/>
        </p:nvPicPr>
        <p:blipFill>
          <a:blip r:embed="rId14"/>
          <a:stretch>
            <a:fillRect/>
          </a:stretch>
        </p:blipFill>
        <p:spPr>
          <a:xfrm>
            <a:off x="743760" y="5932465"/>
            <a:ext cx="719100" cy="773503"/>
          </a:xfrm>
          <a:prstGeom prst="rect">
            <a:avLst/>
          </a:prstGeom>
        </p:spPr>
      </p:pic>
      <p:sp>
        <p:nvSpPr>
          <p:cNvPr id="52" name="TekstSylinder 51">
            <a:extLst>
              <a:ext uri="{FF2B5EF4-FFF2-40B4-BE49-F238E27FC236}">
                <a16:creationId xmlns:a16="http://schemas.microsoft.com/office/drawing/2014/main" id="{F7FBC850-7CFB-4A79-A789-8649F9076ACB}"/>
              </a:ext>
            </a:extLst>
          </p:cNvPr>
          <p:cNvSpPr txBox="1"/>
          <p:nvPr/>
        </p:nvSpPr>
        <p:spPr>
          <a:xfrm>
            <a:off x="630454" y="1015159"/>
            <a:ext cx="2202846"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dirty="0">
                <a:ln>
                  <a:noFill/>
                </a:ln>
                <a:solidFill>
                  <a:srgbClr val="000000"/>
                </a:solidFill>
                <a:effectLst/>
                <a:uLnTx/>
                <a:uFillTx/>
                <a:latin typeface="Trebuchet MS" panose="020B0603020202020204"/>
                <a:ea typeface="+mn-ea"/>
                <a:cs typeface="+mn-cs"/>
              </a:rPr>
              <a:t>10 expert group reports</a:t>
            </a:r>
          </a:p>
        </p:txBody>
      </p:sp>
      <p:sp>
        <p:nvSpPr>
          <p:cNvPr id="57" name="TekstSylinder 56">
            <a:extLst>
              <a:ext uri="{FF2B5EF4-FFF2-40B4-BE49-F238E27FC236}">
                <a16:creationId xmlns:a16="http://schemas.microsoft.com/office/drawing/2014/main" id="{B63BE6E7-4BA5-4B30-9E64-7D4EA71A9A6C}"/>
              </a:ext>
            </a:extLst>
          </p:cNvPr>
          <p:cNvSpPr txBox="1"/>
          <p:nvPr/>
        </p:nvSpPr>
        <p:spPr>
          <a:xfrm>
            <a:off x="5260800" y="3915039"/>
            <a:ext cx="2525050"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rgbClr val="000000"/>
                </a:solidFill>
                <a:latin typeface="Trebuchet MS" panose="020B0603020202020204"/>
              </a:rPr>
              <a:t>4 reports on selected topics</a:t>
            </a:r>
            <a:endParaRPr kumimoji="0" lang="en-GB" sz="1400" b="1" i="0" u="none" strike="noStrike" kern="1200" cap="none" spc="0" normalizeH="0" baseline="0" dirty="0">
              <a:ln>
                <a:noFill/>
              </a:ln>
              <a:solidFill>
                <a:srgbClr val="000000"/>
              </a:solidFill>
              <a:effectLst/>
              <a:uLnTx/>
              <a:uFillTx/>
              <a:latin typeface="Trebuchet MS" panose="020B0603020202020204"/>
              <a:ea typeface="+mn-ea"/>
              <a:cs typeface="+mn-cs"/>
            </a:endParaRPr>
          </a:p>
        </p:txBody>
      </p:sp>
      <p:sp>
        <p:nvSpPr>
          <p:cNvPr id="60" name="TekstSylinder 59">
            <a:extLst>
              <a:ext uri="{FF2B5EF4-FFF2-40B4-BE49-F238E27FC236}">
                <a16:creationId xmlns:a16="http://schemas.microsoft.com/office/drawing/2014/main" id="{A369E92C-2FC2-4F82-8ED7-4CBBA7F2AB3F}"/>
              </a:ext>
            </a:extLst>
          </p:cNvPr>
          <p:cNvSpPr txBox="1"/>
          <p:nvPr/>
        </p:nvSpPr>
        <p:spPr>
          <a:xfrm>
            <a:off x="3130646" y="3899283"/>
            <a:ext cx="1846980"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Trebuchet MS" panose="020B0603020202020204"/>
                <a:ea typeface="+mn-ea"/>
                <a:cs typeface="+mn-cs"/>
              </a:rPr>
              <a:t>Process21 </a:t>
            </a:r>
            <a:r>
              <a:rPr lang="en-GB" sz="1400" b="1" dirty="0">
                <a:solidFill>
                  <a:srgbClr val="000000"/>
                </a:solidFill>
                <a:latin typeface="Trebuchet MS" panose="020B0603020202020204"/>
              </a:rPr>
              <a:t>Roadmap</a:t>
            </a:r>
            <a:endParaRPr kumimoji="0" lang="en-GB" sz="1400" b="1" i="0" u="none" strike="noStrike" kern="1200" cap="none" spc="0" normalizeH="0" baseline="0" noProof="0" dirty="0">
              <a:ln>
                <a:noFill/>
              </a:ln>
              <a:solidFill>
                <a:srgbClr val="000000"/>
              </a:solidFill>
              <a:effectLst/>
              <a:uLnTx/>
              <a:uFillTx/>
              <a:latin typeface="Trebuchet MS" panose="020B0603020202020204"/>
              <a:ea typeface="+mn-ea"/>
              <a:cs typeface="+mn-cs"/>
            </a:endParaRPr>
          </a:p>
        </p:txBody>
      </p:sp>
      <p:sp>
        <p:nvSpPr>
          <p:cNvPr id="62" name="TekstSylinder 61">
            <a:extLst>
              <a:ext uri="{FF2B5EF4-FFF2-40B4-BE49-F238E27FC236}">
                <a16:creationId xmlns:a16="http://schemas.microsoft.com/office/drawing/2014/main" id="{4EBAA76D-AD99-4AED-BB89-16AC899CA469}"/>
              </a:ext>
            </a:extLst>
          </p:cNvPr>
          <p:cNvSpPr txBox="1"/>
          <p:nvPr/>
        </p:nvSpPr>
        <p:spPr>
          <a:xfrm>
            <a:off x="3074177" y="1537301"/>
            <a:ext cx="426051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0000"/>
                </a:solidFill>
                <a:latin typeface="Trebuchet MS" panose="020B0603020202020204"/>
              </a:rPr>
              <a:t>Contributions from industry and academia</a:t>
            </a:r>
            <a:endParaRPr kumimoji="0" lang="en-GB" sz="1600" b="1" i="0" u="none" strike="noStrike" kern="1200" cap="none" spc="0" normalizeH="0" baseline="0" dirty="0">
              <a:ln>
                <a:noFill/>
              </a:ln>
              <a:solidFill>
                <a:srgbClr val="000000"/>
              </a:solidFill>
              <a:effectLst/>
              <a:uLnTx/>
              <a:uFillTx/>
              <a:latin typeface="Trebuchet MS" panose="020B0603020202020204"/>
              <a:ea typeface="+mn-ea"/>
              <a:cs typeface="+mn-cs"/>
            </a:endParaRPr>
          </a:p>
        </p:txBody>
      </p:sp>
      <p:pic>
        <p:nvPicPr>
          <p:cNvPr id="26" name="Bilde 25">
            <a:extLst>
              <a:ext uri="{FF2B5EF4-FFF2-40B4-BE49-F238E27FC236}">
                <a16:creationId xmlns:a16="http://schemas.microsoft.com/office/drawing/2014/main" id="{F4D4C6FB-87E1-4909-A544-2EB72467C53F}"/>
              </a:ext>
            </a:extLst>
          </p:cNvPr>
          <p:cNvPicPr>
            <a:picLocks noChangeAspect="1"/>
          </p:cNvPicPr>
          <p:nvPr/>
        </p:nvPicPr>
        <p:blipFill>
          <a:blip r:embed="rId15"/>
          <a:stretch>
            <a:fillRect/>
          </a:stretch>
        </p:blipFill>
        <p:spPr>
          <a:xfrm>
            <a:off x="7004351" y="4259912"/>
            <a:ext cx="877844" cy="1239391"/>
          </a:xfrm>
          <a:prstGeom prst="rect">
            <a:avLst/>
          </a:prstGeom>
          <a:ln w="6350">
            <a:solidFill>
              <a:schemeClr val="bg1"/>
            </a:solidFill>
          </a:ln>
          <a:effectLst>
            <a:outerShdw blurRad="50800" dist="38100" dir="2700000" algn="tl" rotWithShape="0">
              <a:schemeClr val="accent2">
                <a:alpha val="40000"/>
              </a:schemeClr>
            </a:outerShdw>
          </a:effectLst>
        </p:spPr>
      </p:pic>
      <p:pic>
        <p:nvPicPr>
          <p:cNvPr id="25" name="Bilde 24">
            <a:extLst>
              <a:ext uri="{FF2B5EF4-FFF2-40B4-BE49-F238E27FC236}">
                <a16:creationId xmlns:a16="http://schemas.microsoft.com/office/drawing/2014/main" id="{4DEA74D0-009F-4A74-8C4C-A13B0C2643FD}"/>
              </a:ext>
            </a:extLst>
          </p:cNvPr>
          <p:cNvPicPr>
            <a:picLocks noChangeAspect="1"/>
          </p:cNvPicPr>
          <p:nvPr/>
        </p:nvPicPr>
        <p:blipFill>
          <a:blip r:embed="rId16"/>
          <a:stretch>
            <a:fillRect/>
          </a:stretch>
        </p:blipFill>
        <p:spPr>
          <a:xfrm>
            <a:off x="6481843" y="4446868"/>
            <a:ext cx="873541" cy="1240488"/>
          </a:xfrm>
          <a:prstGeom prst="rect">
            <a:avLst/>
          </a:prstGeom>
          <a:ln w="6350">
            <a:solidFill>
              <a:schemeClr val="accent6">
                <a:lumMod val="50000"/>
              </a:schemeClr>
            </a:solidFill>
          </a:ln>
          <a:effectLst>
            <a:outerShdw blurRad="50800" dist="38100" dir="2700000" algn="tl" rotWithShape="0">
              <a:prstClr val="black">
                <a:alpha val="40000"/>
              </a:prstClr>
            </a:outerShdw>
          </a:effectLst>
        </p:spPr>
      </p:pic>
      <p:pic>
        <p:nvPicPr>
          <p:cNvPr id="80" name="Bilde 79">
            <a:extLst>
              <a:ext uri="{FF2B5EF4-FFF2-40B4-BE49-F238E27FC236}">
                <a16:creationId xmlns:a16="http://schemas.microsoft.com/office/drawing/2014/main" id="{3877FDA6-0388-41BF-B995-618E469B824C}"/>
              </a:ext>
            </a:extLst>
          </p:cNvPr>
          <p:cNvPicPr>
            <a:picLocks noChangeAspect="1"/>
          </p:cNvPicPr>
          <p:nvPr/>
        </p:nvPicPr>
        <p:blipFill>
          <a:blip r:embed="rId17"/>
          <a:stretch>
            <a:fillRect/>
          </a:stretch>
        </p:blipFill>
        <p:spPr>
          <a:xfrm>
            <a:off x="5928676" y="4648771"/>
            <a:ext cx="887331" cy="1258562"/>
          </a:xfrm>
          <a:prstGeom prst="rect">
            <a:avLst/>
          </a:prstGeom>
          <a:ln w="6350">
            <a:solidFill>
              <a:schemeClr val="bg1"/>
            </a:solidFill>
          </a:ln>
          <a:effectLst>
            <a:outerShdw blurRad="50800" dist="38100" dir="2700000" algn="tl" rotWithShape="0">
              <a:schemeClr val="accent2">
                <a:alpha val="40000"/>
              </a:schemeClr>
            </a:outerShdw>
          </a:effectLst>
        </p:spPr>
      </p:pic>
      <p:pic>
        <p:nvPicPr>
          <p:cNvPr id="56" name="Bilde 55">
            <a:extLst>
              <a:ext uri="{FF2B5EF4-FFF2-40B4-BE49-F238E27FC236}">
                <a16:creationId xmlns:a16="http://schemas.microsoft.com/office/drawing/2014/main" id="{F3DC00A0-67E2-4437-A00E-E7A1CE586368}"/>
              </a:ext>
            </a:extLst>
          </p:cNvPr>
          <p:cNvPicPr>
            <a:picLocks noChangeAspect="1"/>
          </p:cNvPicPr>
          <p:nvPr/>
        </p:nvPicPr>
        <p:blipFill>
          <a:blip r:embed="rId18"/>
          <a:stretch>
            <a:fillRect/>
          </a:stretch>
        </p:blipFill>
        <p:spPr>
          <a:xfrm>
            <a:off x="5389299" y="4845127"/>
            <a:ext cx="877194" cy="1239391"/>
          </a:xfrm>
          <a:prstGeom prst="rect">
            <a:avLst/>
          </a:prstGeom>
          <a:ln w="6350">
            <a:solidFill>
              <a:schemeClr val="accent6">
                <a:lumMod val="50000"/>
              </a:schemeClr>
            </a:solidFill>
          </a:ln>
          <a:effectLst>
            <a:outerShdw blurRad="50800" dist="38100" dir="2700000" algn="tl" rotWithShape="0">
              <a:prstClr val="black">
                <a:alpha val="40000"/>
              </a:prstClr>
            </a:outerShdw>
          </a:effectLst>
        </p:spPr>
      </p:pic>
      <p:pic>
        <p:nvPicPr>
          <p:cNvPr id="8" name="Bilde 7">
            <a:extLst>
              <a:ext uri="{FF2B5EF4-FFF2-40B4-BE49-F238E27FC236}">
                <a16:creationId xmlns:a16="http://schemas.microsoft.com/office/drawing/2014/main" id="{E1D0D2FA-2A65-4AB0-A399-F5533231A3DB}"/>
              </a:ext>
            </a:extLst>
          </p:cNvPr>
          <p:cNvPicPr>
            <a:picLocks noChangeAspect="1"/>
          </p:cNvPicPr>
          <p:nvPr/>
        </p:nvPicPr>
        <p:blipFill>
          <a:blip r:embed="rId19"/>
          <a:stretch>
            <a:fillRect/>
          </a:stretch>
        </p:blipFill>
        <p:spPr>
          <a:xfrm>
            <a:off x="8139463" y="1366803"/>
            <a:ext cx="3377128" cy="4795631"/>
          </a:xfrm>
          <a:prstGeom prst="rect">
            <a:avLst/>
          </a:prstGeom>
          <a:ln w="6350">
            <a:solidFill>
              <a:schemeClr val="accent6">
                <a:lumMod val="50000"/>
              </a:schemeClr>
            </a:solidFill>
          </a:ln>
          <a:effectLst>
            <a:outerShdw blurRad="50800" dist="38100" dir="2700000" algn="tl" rotWithShape="0">
              <a:prstClr val="black">
                <a:alpha val="40000"/>
              </a:prstClr>
            </a:outerShdw>
          </a:effectLst>
        </p:spPr>
      </p:pic>
      <p:sp>
        <p:nvSpPr>
          <p:cNvPr id="2" name="TextBox 1">
            <a:extLst>
              <a:ext uri="{FF2B5EF4-FFF2-40B4-BE49-F238E27FC236}">
                <a16:creationId xmlns:a16="http://schemas.microsoft.com/office/drawing/2014/main" id="{E4AA2E0B-BC8D-4A23-A69E-EF27C48FE828}"/>
              </a:ext>
            </a:extLst>
          </p:cNvPr>
          <p:cNvSpPr txBox="1"/>
          <p:nvPr/>
        </p:nvSpPr>
        <p:spPr>
          <a:xfrm>
            <a:off x="8462253" y="6242151"/>
            <a:ext cx="2451312" cy="307777"/>
          </a:xfrm>
          <a:prstGeom prst="rect">
            <a:avLst/>
          </a:prstGeom>
          <a:noFill/>
        </p:spPr>
        <p:txBody>
          <a:bodyPr wrap="none" rtlCol="0">
            <a:spAutoFit/>
          </a:bodyPr>
          <a:lstStyle/>
          <a:p>
            <a:r>
              <a:rPr lang="nb-NO" sz="1400" b="1" dirty="0"/>
              <a:t>Main report (in Norwegian)</a:t>
            </a:r>
          </a:p>
        </p:txBody>
      </p:sp>
      <p:sp>
        <p:nvSpPr>
          <p:cNvPr id="28" name="Plassholder for innhold 6">
            <a:extLst>
              <a:ext uri="{FF2B5EF4-FFF2-40B4-BE49-F238E27FC236}">
                <a16:creationId xmlns:a16="http://schemas.microsoft.com/office/drawing/2014/main" id="{2E7C69DD-C5E3-4423-A542-803FA90BF718}"/>
              </a:ext>
            </a:extLst>
          </p:cNvPr>
          <p:cNvSpPr txBox="1">
            <a:spLocks/>
          </p:cNvSpPr>
          <p:nvPr/>
        </p:nvSpPr>
        <p:spPr>
          <a:xfrm>
            <a:off x="3094871" y="1892313"/>
            <a:ext cx="4395996" cy="1537391"/>
          </a:xfrm>
          <a:prstGeom prst="rect">
            <a:avLst/>
          </a:prstGeom>
        </p:spPr>
        <p:txBody>
          <a:bodyPr/>
          <a:lstStyle>
            <a:lvl1pPr marL="273050" indent="-263525" algn="l" defTabSz="914400" rtl="0" eaLnBrk="1" latinLnBrk="0" hangingPunct="1">
              <a:lnSpc>
                <a:spcPct val="100000"/>
              </a:lnSpc>
              <a:spcBef>
                <a:spcPts val="0"/>
              </a:spcBef>
              <a:spcAft>
                <a:spcPts val="600"/>
              </a:spcAft>
              <a:buSzPct val="100000"/>
              <a:buFont typeface="Arial" panose="020B0604020202020204" pitchFamily="34" charset="0"/>
              <a:buChar char="•"/>
              <a:tabLst/>
              <a:defRPr sz="2400" kern="1200">
                <a:solidFill>
                  <a:schemeClr val="tx1"/>
                </a:solidFill>
                <a:latin typeface="+mn-lt"/>
                <a:ea typeface="+mn-ea"/>
                <a:cs typeface="+mn-cs"/>
              </a:defRPr>
            </a:lvl1pPr>
            <a:lvl2pPr marL="273050" indent="-263525" algn="l" defTabSz="914400" rtl="0" eaLnBrk="1" latinLnBrk="0" hangingPunct="1">
              <a:lnSpc>
                <a:spcPct val="100000"/>
              </a:lnSpc>
              <a:spcBef>
                <a:spcPts val="0"/>
              </a:spcBef>
              <a:spcAft>
                <a:spcPts val="600"/>
              </a:spcAft>
              <a:buSzPct val="100000"/>
              <a:buFont typeface="Arial" panose="020B0604020202020204" pitchFamily="34" charset="0"/>
              <a:buChar char="•"/>
              <a:tabLst/>
              <a:defRPr sz="1600" kern="1200">
                <a:solidFill>
                  <a:schemeClr val="tx1"/>
                </a:solidFill>
                <a:latin typeface="+mn-lt"/>
                <a:ea typeface="+mn-ea"/>
                <a:cs typeface="+mn-cs"/>
              </a:defRPr>
            </a:lvl2pPr>
            <a:lvl3pPr marL="225425" indent="0" algn="l" defTabSz="914400" rtl="0" eaLnBrk="1" latinLnBrk="0" hangingPunct="1">
              <a:lnSpc>
                <a:spcPct val="90000"/>
              </a:lnSpc>
              <a:spcBef>
                <a:spcPts val="500"/>
              </a:spcBef>
              <a:buFont typeface="Arial" panose="020B0604020202020204" pitchFamily="34" charset="0"/>
              <a:buNone/>
              <a:tabLst/>
              <a:defRPr sz="1600" kern="1200">
                <a:solidFill>
                  <a:schemeClr val="tx1"/>
                </a:solidFill>
                <a:latin typeface="+mn-lt"/>
                <a:ea typeface="+mn-ea"/>
                <a:cs typeface="+mn-cs"/>
              </a:defRPr>
            </a:lvl3pPr>
            <a:lvl4pPr marL="755650" indent="-260350" algn="l" defTabSz="914400" rtl="0" eaLnBrk="1" latinLnBrk="0" hangingPunct="1">
              <a:lnSpc>
                <a:spcPct val="90000"/>
              </a:lnSpc>
              <a:spcBef>
                <a:spcPts val="500"/>
              </a:spcBef>
              <a:buFont typeface="Arial" panose="020B0604020202020204" pitchFamily="34" charset="0"/>
              <a:buChar char="•"/>
              <a:tabLst/>
              <a:defRPr sz="1600" kern="1200">
                <a:solidFill>
                  <a:schemeClr val="tx1"/>
                </a:solidFill>
                <a:latin typeface="+mn-lt"/>
                <a:ea typeface="+mn-ea"/>
                <a:cs typeface="+mn-cs"/>
              </a:defRPr>
            </a:lvl4pPr>
            <a:lvl5pPr marL="582613" indent="-182563" algn="l" defTabSz="914400" rtl="0" eaLnBrk="1" latinLnBrk="0" hangingPunct="1">
              <a:lnSpc>
                <a:spcPct val="90000"/>
              </a:lnSpc>
              <a:spcBef>
                <a:spcPts val="0"/>
              </a:spcBef>
              <a:spcAft>
                <a:spcPts val="600"/>
              </a:spcAft>
              <a:buSzPct val="100000"/>
              <a:buFont typeface="Arial" panose="020B0604020202020204" pitchFamily="34" charset="0"/>
              <a:buChar char="•"/>
              <a:tabLst/>
              <a:defRPr sz="1600" kern="1200">
                <a:solidFill>
                  <a:schemeClr val="tx1"/>
                </a:solidFill>
                <a:latin typeface="+mn-lt"/>
                <a:ea typeface="+mn-ea"/>
                <a:cs typeface="+mn-cs"/>
              </a:defRPr>
            </a:lvl5pPr>
            <a:lvl6pPr marL="1025525" indent="-269875" algn="l" defTabSz="914400" rtl="0" eaLnBrk="1" latinLnBrk="0" hangingPunct="1">
              <a:lnSpc>
                <a:spcPct val="90000"/>
              </a:lnSpc>
              <a:spcBef>
                <a:spcPts val="500"/>
              </a:spcBef>
              <a:buFont typeface="Arial" panose="020B0604020202020204" pitchFamily="34" charset="0"/>
              <a:buChar char="•"/>
              <a:tabLst/>
              <a:defRPr sz="1600" kern="1200">
                <a:solidFill>
                  <a:schemeClr val="tx1"/>
                </a:solidFill>
                <a:latin typeface="+mn-lt"/>
                <a:ea typeface="+mn-ea"/>
                <a:cs typeface="+mn-cs"/>
              </a:defRPr>
            </a:lvl6pPr>
            <a:lvl7pPr marL="760413" indent="-177800" algn="l" defTabSz="914400" rtl="0" eaLnBrk="1" latinLnBrk="0" hangingPunct="1">
              <a:lnSpc>
                <a:spcPct val="90000"/>
              </a:lnSpc>
              <a:spcBef>
                <a:spcPts val="0"/>
              </a:spcBef>
              <a:spcAft>
                <a:spcPts val="600"/>
              </a:spcAft>
              <a:buSzPct val="100000"/>
              <a:buFont typeface="Arial" panose="020B0604020202020204" pitchFamily="34" charset="0"/>
              <a:buChar char="•"/>
              <a:tabLst/>
              <a:defRPr sz="1600" kern="1200">
                <a:solidFill>
                  <a:schemeClr val="tx1"/>
                </a:solidFill>
                <a:latin typeface="+mn-lt"/>
                <a:ea typeface="+mn-ea"/>
                <a:cs typeface="+mn-cs"/>
              </a:defRPr>
            </a:lvl7pPr>
            <a:lvl8pPr marL="977900" indent="-217488" algn="l" defTabSz="914400" rtl="0" eaLnBrk="1" latinLnBrk="0" hangingPunct="1">
              <a:lnSpc>
                <a:spcPct val="90000"/>
              </a:lnSpc>
              <a:spcBef>
                <a:spcPts val="0"/>
              </a:spcBef>
              <a:spcAft>
                <a:spcPts val="600"/>
              </a:spcAft>
              <a:buSzPct val="100000"/>
              <a:buFont typeface="Arial" panose="020B0604020202020204" pitchFamily="34" charset="0"/>
              <a:buChar char="•"/>
              <a:tabLst/>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200" dirty="0"/>
              <a:t>More than </a:t>
            </a:r>
            <a:r>
              <a:rPr lang="en-GB" sz="1200" dirty="0">
                <a:solidFill>
                  <a:srgbClr val="E44425"/>
                </a:solidFill>
              </a:rPr>
              <a:t>1200</a:t>
            </a:r>
            <a:r>
              <a:rPr lang="en-GB" sz="1200" dirty="0"/>
              <a:t> persons from over </a:t>
            </a:r>
            <a:r>
              <a:rPr lang="en-GB" sz="1200" dirty="0">
                <a:solidFill>
                  <a:srgbClr val="E44425"/>
                </a:solidFill>
              </a:rPr>
              <a:t>300</a:t>
            </a:r>
            <a:r>
              <a:rPr lang="en-GB" sz="1200" dirty="0"/>
              <a:t> organizations has participated in meetings, workshops and webinars</a:t>
            </a:r>
            <a:endParaRPr lang="en-GB" sz="1050" i="1" dirty="0"/>
          </a:p>
          <a:p>
            <a:pPr marL="0" indent="0">
              <a:buFont typeface="Arial" panose="020B0604020202020204" pitchFamily="34" charset="0"/>
              <a:buNone/>
            </a:pPr>
            <a:r>
              <a:rPr lang="en-GB" sz="1050" i="1" dirty="0"/>
              <a:t>and since 2018</a:t>
            </a:r>
            <a:endParaRPr lang="en-GB" sz="1200" i="1" dirty="0"/>
          </a:p>
          <a:p>
            <a:pPr marL="0" indent="0">
              <a:buFont typeface="Arial" panose="020B0604020202020204" pitchFamily="34" charset="0"/>
              <a:buNone/>
            </a:pPr>
            <a:r>
              <a:rPr lang="en-GB" sz="1200" dirty="0"/>
              <a:t>Over </a:t>
            </a:r>
            <a:r>
              <a:rPr lang="en-GB" sz="1200" dirty="0">
                <a:solidFill>
                  <a:srgbClr val="E44425"/>
                </a:solidFill>
              </a:rPr>
              <a:t>20.000</a:t>
            </a:r>
            <a:r>
              <a:rPr lang="en-GB" sz="1200" dirty="0"/>
              <a:t> hours used by employees of private companies</a:t>
            </a:r>
          </a:p>
          <a:p>
            <a:pPr marL="0" indent="0">
              <a:buFont typeface="Arial" panose="020B0604020202020204" pitchFamily="34" charset="0"/>
              <a:buNone/>
            </a:pPr>
            <a:r>
              <a:rPr lang="en-GB" sz="1200" dirty="0"/>
              <a:t>Over   </a:t>
            </a:r>
            <a:r>
              <a:rPr lang="en-GB" sz="1200" dirty="0">
                <a:solidFill>
                  <a:srgbClr val="E44425"/>
                </a:solidFill>
              </a:rPr>
              <a:t>7.500</a:t>
            </a:r>
            <a:r>
              <a:rPr lang="en-GB" sz="1200" dirty="0"/>
              <a:t> hours used by employees of universities, public offices and governmental bodies</a:t>
            </a:r>
          </a:p>
          <a:p>
            <a:pPr marL="0" indent="0">
              <a:buFont typeface="Arial" panose="020B0604020202020204" pitchFamily="34" charset="0"/>
              <a:buNone/>
            </a:pPr>
            <a:endParaRPr lang="en-GB" sz="1400" i="1" dirty="0"/>
          </a:p>
          <a:p>
            <a:pPr marL="0" indent="0">
              <a:buFont typeface="Arial" panose="020B0604020202020204" pitchFamily="34" charset="0"/>
              <a:buNone/>
            </a:pPr>
            <a:endParaRPr lang="en-GB" sz="1800" dirty="0"/>
          </a:p>
        </p:txBody>
      </p:sp>
    </p:spTree>
    <p:extLst>
      <p:ext uri="{BB962C8B-B14F-4D97-AF65-F5344CB8AC3E}">
        <p14:creationId xmlns:p14="http://schemas.microsoft.com/office/powerpoint/2010/main" val="402393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descr="Et bilde som inneholder tegning&#10;&#10;Automatisk generert beskrivelse">
            <a:extLst>
              <a:ext uri="{FF2B5EF4-FFF2-40B4-BE49-F238E27FC236}">
                <a16:creationId xmlns:a16="http://schemas.microsoft.com/office/drawing/2014/main" id="{D762898F-A845-4A5E-AEFD-D1C68DE366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44972" y="4642462"/>
            <a:ext cx="856952" cy="921783"/>
          </a:xfrm>
          <a:prstGeom prst="rect">
            <a:avLst/>
          </a:prstGeom>
          <a:solidFill>
            <a:schemeClr val="bg1"/>
          </a:solidFill>
        </p:spPr>
      </p:pic>
      <p:cxnSp>
        <p:nvCxnSpPr>
          <p:cNvPr id="26" name="Rett linje 25">
            <a:extLst>
              <a:ext uri="{FF2B5EF4-FFF2-40B4-BE49-F238E27FC236}">
                <a16:creationId xmlns:a16="http://schemas.microsoft.com/office/drawing/2014/main" id="{D90A8DC7-FB69-49E8-8B83-01F7F03460F7}"/>
              </a:ext>
            </a:extLst>
          </p:cNvPr>
          <p:cNvCxnSpPr>
            <a:cxnSpLocks/>
            <a:stCxn id="32" idx="2"/>
          </p:cNvCxnSpPr>
          <p:nvPr/>
        </p:nvCxnSpPr>
        <p:spPr>
          <a:xfrm flipH="1">
            <a:off x="6047666" y="1903231"/>
            <a:ext cx="13804" cy="252641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8" name="Rett linje 57">
            <a:extLst>
              <a:ext uri="{FF2B5EF4-FFF2-40B4-BE49-F238E27FC236}">
                <a16:creationId xmlns:a16="http://schemas.microsoft.com/office/drawing/2014/main" id="{E3A997EC-5A2E-4DBA-8170-7E912758A105}"/>
              </a:ext>
            </a:extLst>
          </p:cNvPr>
          <p:cNvCxnSpPr>
            <a:cxnSpLocks/>
          </p:cNvCxnSpPr>
          <p:nvPr/>
        </p:nvCxnSpPr>
        <p:spPr>
          <a:xfrm>
            <a:off x="1771735" y="3790169"/>
            <a:ext cx="8551862"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 name="Title 4">
            <a:extLst>
              <a:ext uri="{FF2B5EF4-FFF2-40B4-BE49-F238E27FC236}">
                <a16:creationId xmlns:a16="http://schemas.microsoft.com/office/drawing/2014/main" id="{FB80F840-F141-46A0-8532-D32FDCD311E4}"/>
              </a:ext>
            </a:extLst>
          </p:cNvPr>
          <p:cNvSpPr>
            <a:spLocks noGrp="1"/>
          </p:cNvSpPr>
          <p:nvPr>
            <p:ph type="title"/>
          </p:nvPr>
        </p:nvSpPr>
        <p:spPr>
          <a:xfrm>
            <a:off x="480785" y="277129"/>
            <a:ext cx="9399243" cy="760162"/>
          </a:xfrm>
        </p:spPr>
        <p:txBody>
          <a:bodyPr/>
          <a:lstStyle/>
          <a:p>
            <a:r>
              <a:rPr lang="en-GB" sz="2400" b="1" dirty="0"/>
              <a:t>Process21 organisation</a:t>
            </a:r>
          </a:p>
        </p:txBody>
      </p:sp>
      <p:sp>
        <p:nvSpPr>
          <p:cNvPr id="7" name="Rektangel: avrundede hjørner 6">
            <a:extLst>
              <a:ext uri="{FF2B5EF4-FFF2-40B4-BE49-F238E27FC236}">
                <a16:creationId xmlns:a16="http://schemas.microsoft.com/office/drawing/2014/main" id="{70BB586A-C800-49F3-B713-9C8CCF84221C}"/>
              </a:ext>
            </a:extLst>
          </p:cNvPr>
          <p:cNvSpPr/>
          <p:nvPr/>
        </p:nvSpPr>
        <p:spPr>
          <a:xfrm>
            <a:off x="4859654" y="2147173"/>
            <a:ext cx="2419350" cy="605673"/>
          </a:xfrm>
          <a:prstGeom prst="roundRect">
            <a:avLst/>
          </a:prstGeom>
          <a:solidFill>
            <a:srgbClr val="003087"/>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dirty="0">
                <a:ln>
                  <a:noFill/>
                </a:ln>
                <a:solidFill>
                  <a:srgbClr val="FFFFFF"/>
                </a:solidFill>
                <a:effectLst/>
                <a:uLnTx/>
                <a:uFillTx/>
                <a:latin typeface="Trebuchet MS" panose="020B0603020202020204"/>
                <a:ea typeface="+mn-ea"/>
                <a:cs typeface="+mn-cs"/>
              </a:rPr>
              <a:t>Process21</a:t>
            </a:r>
            <a:br>
              <a:rPr kumimoji="0" lang="en-GB" sz="1400" b="0" i="0" u="none" strike="noStrike" kern="1200" cap="none" spc="0" normalizeH="0" baseline="0" dirty="0">
                <a:ln>
                  <a:noFill/>
                </a:ln>
                <a:solidFill>
                  <a:srgbClr val="FFFFFF"/>
                </a:solidFill>
                <a:effectLst/>
                <a:uLnTx/>
                <a:uFillTx/>
                <a:latin typeface="Trebuchet MS" panose="020B0603020202020204"/>
                <a:ea typeface="+mn-ea"/>
                <a:cs typeface="+mn-cs"/>
              </a:rPr>
            </a:br>
            <a:r>
              <a:rPr kumimoji="0" lang="en-GB" sz="1400" b="0" i="0" u="none" strike="noStrike" kern="1200" cap="none" spc="0" normalizeH="0" baseline="0" dirty="0">
                <a:ln>
                  <a:noFill/>
                </a:ln>
                <a:solidFill>
                  <a:srgbClr val="FFFFFF"/>
                </a:solidFill>
                <a:effectLst/>
                <a:uLnTx/>
                <a:uFillTx/>
                <a:latin typeface="Trebuchet MS" panose="020B0603020202020204"/>
                <a:ea typeface="+mn-ea"/>
                <a:cs typeface="+mn-cs"/>
              </a:rPr>
              <a:t>Steering committee</a:t>
            </a:r>
          </a:p>
        </p:txBody>
      </p:sp>
      <p:sp>
        <p:nvSpPr>
          <p:cNvPr id="8" name="Rektangel: avrundede hjørner 7">
            <a:extLst>
              <a:ext uri="{FF2B5EF4-FFF2-40B4-BE49-F238E27FC236}">
                <a16:creationId xmlns:a16="http://schemas.microsoft.com/office/drawing/2014/main" id="{10F97243-3611-4169-B7EA-044029DDA55E}"/>
              </a:ext>
            </a:extLst>
          </p:cNvPr>
          <p:cNvSpPr/>
          <p:nvPr/>
        </p:nvSpPr>
        <p:spPr>
          <a:xfrm>
            <a:off x="5226366" y="2975437"/>
            <a:ext cx="1685925" cy="605673"/>
          </a:xfrm>
          <a:prstGeom prst="roundRect">
            <a:avLst/>
          </a:prstGeom>
          <a:solidFill>
            <a:srgbClr val="003087"/>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dirty="0">
                <a:ln>
                  <a:noFill/>
                </a:ln>
                <a:solidFill>
                  <a:srgbClr val="FFFFFF"/>
                </a:solidFill>
                <a:effectLst/>
                <a:uLnTx/>
                <a:uFillTx/>
                <a:latin typeface="Trebuchet MS" panose="020B0603020202020204"/>
                <a:ea typeface="+mn-ea"/>
                <a:cs typeface="+mn-cs"/>
              </a:rPr>
              <a:t>Head of secretariat</a:t>
            </a:r>
          </a:p>
        </p:txBody>
      </p:sp>
      <p:sp>
        <p:nvSpPr>
          <p:cNvPr id="9" name="Rektangel: avrundede hjørner 8">
            <a:extLst>
              <a:ext uri="{FF2B5EF4-FFF2-40B4-BE49-F238E27FC236}">
                <a16:creationId xmlns:a16="http://schemas.microsoft.com/office/drawing/2014/main" id="{4125119D-266C-4DEA-906B-72E7050A9586}"/>
              </a:ext>
            </a:extLst>
          </p:cNvPr>
          <p:cNvSpPr/>
          <p:nvPr/>
        </p:nvSpPr>
        <p:spPr>
          <a:xfrm>
            <a:off x="8575276" y="3359540"/>
            <a:ext cx="2641361" cy="857250"/>
          </a:xfrm>
          <a:prstGeom prst="roundRect">
            <a:avLst/>
          </a:prstGeom>
          <a:solidFill>
            <a:srgbClr val="003087"/>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dirty="0">
                <a:ln>
                  <a:noFill/>
                </a:ln>
                <a:solidFill>
                  <a:srgbClr val="FFFFFF"/>
                </a:solidFill>
                <a:effectLst/>
                <a:uLnTx/>
                <a:uFillTx/>
                <a:latin typeface="Trebuchet MS" panose="020B0603020202020204"/>
                <a:ea typeface="+mn-ea"/>
                <a:cs typeface="+mn-cs"/>
              </a:rPr>
              <a:t>Secretariat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dirty="0">
                <a:ln>
                  <a:noFill/>
                </a:ln>
                <a:solidFill>
                  <a:srgbClr val="FFFFFF"/>
                </a:solidFill>
                <a:effectLst/>
                <a:uLnTx/>
                <a:uFillTx/>
                <a:latin typeface="Trebuchet MS" panose="020B0603020202020204"/>
                <a:ea typeface="+mn-ea"/>
                <a:cs typeface="+mn-cs"/>
              </a:rPr>
              <a:t>Research Council, Innovation Norway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dirty="0" err="1">
                <a:ln>
                  <a:noFill/>
                </a:ln>
                <a:solidFill>
                  <a:srgbClr val="FFFFFF"/>
                </a:solidFill>
                <a:effectLst/>
                <a:uLnTx/>
                <a:uFillTx/>
                <a:latin typeface="Trebuchet MS" panose="020B0603020202020204"/>
                <a:ea typeface="+mn-ea"/>
                <a:cs typeface="+mn-cs"/>
              </a:rPr>
              <a:t>Gassnova</a:t>
            </a:r>
            <a:r>
              <a:rPr kumimoji="0" lang="en-GB" sz="1100" b="0" i="0" u="none" strike="noStrike" kern="1200" cap="none" spc="0" normalizeH="0" baseline="0" dirty="0">
                <a:ln>
                  <a:noFill/>
                </a:ln>
                <a:solidFill>
                  <a:srgbClr val="FFFFFF"/>
                </a:solidFill>
                <a:effectLst/>
                <a:uLnTx/>
                <a:uFillTx/>
                <a:latin typeface="Trebuchet MS" panose="020B0603020202020204"/>
                <a:ea typeface="+mn-ea"/>
                <a:cs typeface="+mn-cs"/>
              </a:rPr>
              <a:t>, Enova, Siva,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dirty="0">
                <a:ln>
                  <a:noFill/>
                </a:ln>
                <a:solidFill>
                  <a:srgbClr val="FFFFFF"/>
                </a:solidFill>
                <a:effectLst/>
                <a:uLnTx/>
                <a:uFillTx/>
                <a:latin typeface="Trebuchet MS" panose="020B0603020202020204"/>
                <a:ea typeface="+mn-ea"/>
                <a:cs typeface="+mn-cs"/>
              </a:rPr>
              <a:t>Norwegian Environmental Agency</a:t>
            </a:r>
          </a:p>
        </p:txBody>
      </p:sp>
      <p:sp>
        <p:nvSpPr>
          <p:cNvPr id="20" name="Rektangel: avrundede hjørner 19">
            <a:extLst>
              <a:ext uri="{FF2B5EF4-FFF2-40B4-BE49-F238E27FC236}">
                <a16:creationId xmlns:a16="http://schemas.microsoft.com/office/drawing/2014/main" id="{D2AEB86B-E578-4184-9F3F-608821A81777}"/>
              </a:ext>
            </a:extLst>
          </p:cNvPr>
          <p:cNvSpPr/>
          <p:nvPr/>
        </p:nvSpPr>
        <p:spPr>
          <a:xfrm>
            <a:off x="1120217" y="3334572"/>
            <a:ext cx="2428875" cy="857250"/>
          </a:xfrm>
          <a:prstGeom prst="roundRect">
            <a:avLst/>
          </a:prstGeom>
          <a:solidFill>
            <a:srgbClr val="003087"/>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a:ln>
                  <a:noFill/>
                </a:ln>
                <a:solidFill>
                  <a:srgbClr val="FFFFFF"/>
                </a:solidFill>
                <a:effectLst/>
                <a:uLnTx/>
                <a:uFillTx/>
                <a:latin typeface="Trebuchet MS" panose="020B0603020202020204"/>
                <a:ea typeface="+mn-ea"/>
                <a:cs typeface="+mn-cs"/>
              </a:rPr>
              <a:t>Communication council</a:t>
            </a:r>
          </a:p>
        </p:txBody>
      </p:sp>
      <p:cxnSp>
        <p:nvCxnSpPr>
          <p:cNvPr id="25" name="Rett linje 24">
            <a:extLst>
              <a:ext uri="{FF2B5EF4-FFF2-40B4-BE49-F238E27FC236}">
                <a16:creationId xmlns:a16="http://schemas.microsoft.com/office/drawing/2014/main" id="{13715B26-05FA-4149-9C13-E635D9537DE9}"/>
              </a:ext>
            </a:extLst>
          </p:cNvPr>
          <p:cNvCxnSpPr>
            <a:cxnSpLocks/>
          </p:cNvCxnSpPr>
          <p:nvPr/>
        </p:nvCxnSpPr>
        <p:spPr>
          <a:xfrm>
            <a:off x="1809380" y="4375853"/>
            <a:ext cx="8551862"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5" name="TekstSylinder 44">
            <a:extLst>
              <a:ext uri="{FF2B5EF4-FFF2-40B4-BE49-F238E27FC236}">
                <a16:creationId xmlns:a16="http://schemas.microsoft.com/office/drawing/2014/main" id="{8252804D-0D3A-4B3E-99AB-7A3D6DE6BD4D}"/>
              </a:ext>
            </a:extLst>
          </p:cNvPr>
          <p:cNvSpPr txBox="1"/>
          <p:nvPr/>
        </p:nvSpPr>
        <p:spPr>
          <a:xfrm>
            <a:off x="316324" y="5623964"/>
            <a:ext cx="1237838" cy="24622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0000"/>
                </a:solidFill>
                <a:effectLst/>
                <a:uLnTx/>
                <a:uFillTx/>
                <a:latin typeface="Trebuchet MS" panose="020B0603020202020204"/>
                <a:ea typeface="+mn-ea"/>
                <a:cs typeface="+mn-cs"/>
              </a:rPr>
              <a:t>Entrepreneurship</a:t>
            </a:r>
          </a:p>
        </p:txBody>
      </p:sp>
      <p:sp>
        <p:nvSpPr>
          <p:cNvPr id="84" name="TekstSylinder 83">
            <a:extLst>
              <a:ext uri="{FF2B5EF4-FFF2-40B4-BE49-F238E27FC236}">
                <a16:creationId xmlns:a16="http://schemas.microsoft.com/office/drawing/2014/main" id="{21488729-F20A-442E-9CBE-35B349CAA90B}"/>
              </a:ext>
            </a:extLst>
          </p:cNvPr>
          <p:cNvSpPr txBox="1"/>
          <p:nvPr/>
        </p:nvSpPr>
        <p:spPr>
          <a:xfrm>
            <a:off x="1227049" y="6032816"/>
            <a:ext cx="1430200"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0000"/>
                </a:solidFill>
                <a:effectLst/>
                <a:uLnTx/>
                <a:uFillTx/>
                <a:latin typeface="Trebuchet MS" panose="020B0603020202020204"/>
                <a:ea typeface="+mn-ea"/>
                <a:cs typeface="+mn-cs"/>
              </a:rPr>
              <a:t>Product and services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dirty="0">
                <a:solidFill>
                  <a:srgbClr val="000000"/>
                </a:solidFill>
                <a:latin typeface="Trebuchet MS" panose="020B0603020202020204"/>
              </a:rPr>
              <a:t>development</a:t>
            </a:r>
            <a:endParaRPr kumimoji="0" lang="en-GB" sz="1000" b="1" i="0" u="none" strike="noStrike" kern="1200" cap="none" spc="0" normalizeH="0" baseline="0" noProof="0" dirty="0">
              <a:ln>
                <a:noFill/>
              </a:ln>
              <a:solidFill>
                <a:srgbClr val="000000"/>
              </a:solidFill>
              <a:effectLst/>
              <a:uLnTx/>
              <a:uFillTx/>
              <a:latin typeface="Trebuchet MS" panose="020B0603020202020204"/>
              <a:ea typeface="+mn-ea"/>
              <a:cs typeface="+mn-cs"/>
            </a:endParaRPr>
          </a:p>
        </p:txBody>
      </p:sp>
      <p:sp>
        <p:nvSpPr>
          <p:cNvPr id="85" name="TekstSylinder 84">
            <a:extLst>
              <a:ext uri="{FF2B5EF4-FFF2-40B4-BE49-F238E27FC236}">
                <a16:creationId xmlns:a16="http://schemas.microsoft.com/office/drawing/2014/main" id="{44FE37F7-C5B2-4F94-BF36-C5A49BC32B63}"/>
              </a:ext>
            </a:extLst>
          </p:cNvPr>
          <p:cNvSpPr txBox="1"/>
          <p:nvPr/>
        </p:nvSpPr>
        <p:spPr>
          <a:xfrm>
            <a:off x="2425518" y="5634462"/>
            <a:ext cx="1165705"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0000"/>
                </a:solidFill>
                <a:effectLst/>
                <a:uLnTx/>
                <a:uFillTx/>
                <a:latin typeface="Trebuchet MS" panose="020B0603020202020204"/>
                <a:ea typeface="+mn-ea"/>
                <a:cs typeface="+mn-cs"/>
              </a:rPr>
              <a:t>Biobased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0000"/>
                </a:solidFill>
                <a:effectLst/>
                <a:uLnTx/>
                <a:uFillTx/>
                <a:latin typeface="Trebuchet MS" panose="020B0603020202020204"/>
                <a:ea typeface="+mn-ea"/>
                <a:cs typeface="+mn-cs"/>
              </a:rPr>
              <a:t>Process industry</a:t>
            </a:r>
          </a:p>
        </p:txBody>
      </p:sp>
      <p:sp>
        <p:nvSpPr>
          <p:cNvPr id="86" name="TekstSylinder 85">
            <a:extLst>
              <a:ext uri="{FF2B5EF4-FFF2-40B4-BE49-F238E27FC236}">
                <a16:creationId xmlns:a16="http://schemas.microsoft.com/office/drawing/2014/main" id="{4BDA07FC-0A44-4B41-B6B2-627B81A7B709}"/>
              </a:ext>
            </a:extLst>
          </p:cNvPr>
          <p:cNvSpPr txBox="1"/>
          <p:nvPr/>
        </p:nvSpPr>
        <p:spPr>
          <a:xfrm>
            <a:off x="3666563" y="6023654"/>
            <a:ext cx="723275"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0000"/>
                </a:solidFill>
                <a:effectLst/>
                <a:uLnTx/>
                <a:uFillTx/>
                <a:latin typeface="Trebuchet MS" panose="020B0603020202020204"/>
                <a:ea typeface="+mn-ea"/>
                <a:cs typeface="+mn-cs"/>
              </a:rPr>
              <a:t>Circular</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dirty="0">
                <a:solidFill>
                  <a:srgbClr val="000000"/>
                </a:solidFill>
                <a:latin typeface="Trebuchet MS" panose="020B0603020202020204"/>
              </a:rPr>
              <a:t>economy</a:t>
            </a:r>
            <a:endParaRPr kumimoji="0" lang="en-GB" sz="1000" b="1" i="0" u="none" strike="noStrike" kern="1200" cap="none" spc="0" normalizeH="0" baseline="0" noProof="0" dirty="0">
              <a:ln>
                <a:noFill/>
              </a:ln>
              <a:solidFill>
                <a:srgbClr val="000000"/>
              </a:solidFill>
              <a:effectLst/>
              <a:uLnTx/>
              <a:uFillTx/>
              <a:latin typeface="Trebuchet MS" panose="020B0603020202020204"/>
              <a:ea typeface="+mn-ea"/>
              <a:cs typeface="+mn-cs"/>
            </a:endParaRPr>
          </a:p>
        </p:txBody>
      </p:sp>
      <p:sp>
        <p:nvSpPr>
          <p:cNvPr id="87" name="TekstSylinder 86">
            <a:extLst>
              <a:ext uri="{FF2B5EF4-FFF2-40B4-BE49-F238E27FC236}">
                <a16:creationId xmlns:a16="http://schemas.microsoft.com/office/drawing/2014/main" id="{B9D1A8B3-3086-4E44-A4BE-F5E0F373ED71}"/>
              </a:ext>
            </a:extLst>
          </p:cNvPr>
          <p:cNvSpPr txBox="1"/>
          <p:nvPr/>
        </p:nvSpPr>
        <p:spPr>
          <a:xfrm>
            <a:off x="4041407" y="5620133"/>
            <a:ext cx="1903085" cy="55399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0000"/>
                </a:solidFill>
                <a:effectLst/>
                <a:uLnTx/>
                <a:uFillTx/>
                <a:latin typeface="Trebuchet MS" panose="020B0603020202020204"/>
                <a:ea typeface="+mn-ea"/>
                <a:cs typeface="+mn-cs"/>
              </a:rPr>
              <a:t>New Process technology</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dirty="0">
                <a:solidFill>
                  <a:srgbClr val="000000"/>
                </a:solidFill>
                <a:latin typeface="Trebuchet MS" panose="020B0603020202020204"/>
              </a:rPr>
              <a:t>With lower carbon emissions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0000"/>
                </a:solidFill>
                <a:effectLst/>
                <a:uLnTx/>
                <a:uFillTx/>
                <a:latin typeface="Trebuchet MS" panose="020B0603020202020204"/>
                <a:ea typeface="+mn-ea"/>
                <a:cs typeface="+mn-cs"/>
              </a:rPr>
              <a:t>incl. CCU</a:t>
            </a:r>
          </a:p>
        </p:txBody>
      </p:sp>
      <p:sp>
        <p:nvSpPr>
          <p:cNvPr id="88" name="TekstSylinder 87">
            <a:extLst>
              <a:ext uri="{FF2B5EF4-FFF2-40B4-BE49-F238E27FC236}">
                <a16:creationId xmlns:a16="http://schemas.microsoft.com/office/drawing/2014/main" id="{7C0BCFE9-540A-461E-B6FB-90C055A5043E}"/>
              </a:ext>
            </a:extLst>
          </p:cNvPr>
          <p:cNvSpPr txBox="1"/>
          <p:nvPr/>
        </p:nvSpPr>
        <p:spPr>
          <a:xfrm>
            <a:off x="5453746" y="6036010"/>
            <a:ext cx="1125629" cy="24622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0000"/>
                </a:solidFill>
                <a:effectLst/>
                <a:uLnTx/>
                <a:uFillTx/>
                <a:latin typeface="Trebuchet MS" panose="020B0603020202020204"/>
                <a:ea typeface="+mn-ea"/>
                <a:cs typeface="+mn-cs"/>
              </a:rPr>
              <a:t>Carbon Capture</a:t>
            </a:r>
          </a:p>
        </p:txBody>
      </p:sp>
      <p:sp>
        <p:nvSpPr>
          <p:cNvPr id="89" name="TekstSylinder 88">
            <a:extLst>
              <a:ext uri="{FF2B5EF4-FFF2-40B4-BE49-F238E27FC236}">
                <a16:creationId xmlns:a16="http://schemas.microsoft.com/office/drawing/2014/main" id="{7808044B-CBBB-4203-AA07-9A39F20F4EC5}"/>
              </a:ext>
            </a:extLst>
          </p:cNvPr>
          <p:cNvSpPr txBox="1"/>
          <p:nvPr/>
        </p:nvSpPr>
        <p:spPr>
          <a:xfrm>
            <a:off x="6580360" y="5656557"/>
            <a:ext cx="978152" cy="24622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0000"/>
                </a:solidFill>
                <a:effectLst/>
                <a:uLnTx/>
                <a:uFillTx/>
                <a:latin typeface="Trebuchet MS" panose="020B0603020202020204"/>
                <a:ea typeface="+mn-ea"/>
                <a:cs typeface="+mn-cs"/>
              </a:rPr>
              <a:t>Digitalization</a:t>
            </a:r>
          </a:p>
        </p:txBody>
      </p:sp>
      <p:sp>
        <p:nvSpPr>
          <p:cNvPr id="90" name="TekstSylinder 89">
            <a:extLst>
              <a:ext uri="{FF2B5EF4-FFF2-40B4-BE49-F238E27FC236}">
                <a16:creationId xmlns:a16="http://schemas.microsoft.com/office/drawing/2014/main" id="{3E17036E-F4D1-4979-906C-0AD263EF7549}"/>
              </a:ext>
            </a:extLst>
          </p:cNvPr>
          <p:cNvSpPr txBox="1"/>
          <p:nvPr/>
        </p:nvSpPr>
        <p:spPr>
          <a:xfrm>
            <a:off x="7427354" y="6024604"/>
            <a:ext cx="1402949" cy="24622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0000"/>
                </a:solidFill>
                <a:effectLst/>
                <a:uLnTx/>
                <a:uFillTx/>
                <a:latin typeface="Trebuchet MS" panose="020B0603020202020204"/>
                <a:ea typeface="+mn-ea"/>
                <a:cs typeface="+mn-cs"/>
              </a:rPr>
              <a:t>Foreign investments</a:t>
            </a:r>
          </a:p>
        </p:txBody>
      </p:sp>
      <p:sp>
        <p:nvSpPr>
          <p:cNvPr id="91" name="TekstSylinder 90">
            <a:extLst>
              <a:ext uri="{FF2B5EF4-FFF2-40B4-BE49-F238E27FC236}">
                <a16:creationId xmlns:a16="http://schemas.microsoft.com/office/drawing/2014/main" id="{A331FE29-BF42-4EED-B913-BD9A54545A59}"/>
              </a:ext>
            </a:extLst>
          </p:cNvPr>
          <p:cNvSpPr txBox="1"/>
          <p:nvPr/>
        </p:nvSpPr>
        <p:spPr>
          <a:xfrm>
            <a:off x="8640461" y="5623964"/>
            <a:ext cx="934871" cy="24622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0000"/>
                </a:solidFill>
                <a:effectLst/>
                <a:uLnTx/>
                <a:uFillTx/>
                <a:latin typeface="Trebuchet MS" panose="020B0603020202020204"/>
                <a:ea typeface="+mn-ea"/>
                <a:cs typeface="+mn-cs"/>
              </a:rPr>
              <a:t>Competence</a:t>
            </a:r>
          </a:p>
        </p:txBody>
      </p:sp>
      <p:sp>
        <p:nvSpPr>
          <p:cNvPr id="92" name="TekstSylinder 91">
            <a:extLst>
              <a:ext uri="{FF2B5EF4-FFF2-40B4-BE49-F238E27FC236}">
                <a16:creationId xmlns:a16="http://schemas.microsoft.com/office/drawing/2014/main" id="{258D09EE-C22A-4EF3-82CE-1239529208E6}"/>
              </a:ext>
            </a:extLst>
          </p:cNvPr>
          <p:cNvSpPr txBox="1"/>
          <p:nvPr/>
        </p:nvSpPr>
        <p:spPr>
          <a:xfrm>
            <a:off x="9389428" y="6045284"/>
            <a:ext cx="1505540" cy="24622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0000"/>
                </a:solidFill>
                <a:effectLst/>
                <a:uLnTx/>
                <a:uFillTx/>
                <a:latin typeface="Trebuchet MS" panose="020B0603020202020204"/>
                <a:ea typeface="+mn-ea"/>
                <a:cs typeface="+mn-cs"/>
              </a:rPr>
              <a:t>Supplier development</a:t>
            </a:r>
          </a:p>
        </p:txBody>
      </p:sp>
      <p:sp>
        <p:nvSpPr>
          <p:cNvPr id="31" name="TekstSylinder 30">
            <a:extLst>
              <a:ext uri="{FF2B5EF4-FFF2-40B4-BE49-F238E27FC236}">
                <a16:creationId xmlns:a16="http://schemas.microsoft.com/office/drawing/2014/main" id="{5F2902A4-3785-478A-B576-DBBF5EE25D5F}"/>
              </a:ext>
            </a:extLst>
          </p:cNvPr>
          <p:cNvSpPr txBox="1"/>
          <p:nvPr/>
        </p:nvSpPr>
        <p:spPr>
          <a:xfrm>
            <a:off x="10658724" y="5632757"/>
            <a:ext cx="1029449"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dirty="0">
                <a:solidFill>
                  <a:srgbClr val="000000"/>
                </a:solidFill>
                <a:latin typeface="Trebuchet MS" panose="020B0603020202020204"/>
              </a:rPr>
              <a:t>Power &amp;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0000"/>
                </a:solidFill>
                <a:effectLst/>
                <a:uLnTx/>
                <a:uFillTx/>
                <a:latin typeface="Trebuchet MS" panose="020B0603020202020204"/>
                <a:ea typeface="+mn-ea"/>
                <a:cs typeface="+mn-cs"/>
              </a:rPr>
              <a:t>Power market</a:t>
            </a:r>
          </a:p>
        </p:txBody>
      </p:sp>
      <p:pic>
        <p:nvPicPr>
          <p:cNvPr id="4" name="Bilde 3">
            <a:extLst>
              <a:ext uri="{FF2B5EF4-FFF2-40B4-BE49-F238E27FC236}">
                <a16:creationId xmlns:a16="http://schemas.microsoft.com/office/drawing/2014/main" id="{D91B2760-22FB-4366-AF71-D3EE19252743}"/>
              </a:ext>
            </a:extLst>
          </p:cNvPr>
          <p:cNvPicPr>
            <a:picLocks noChangeAspect="1"/>
          </p:cNvPicPr>
          <p:nvPr/>
        </p:nvPicPr>
        <p:blipFill>
          <a:blip r:embed="rId4"/>
          <a:stretch>
            <a:fillRect/>
          </a:stretch>
        </p:blipFill>
        <p:spPr>
          <a:xfrm>
            <a:off x="2556256" y="4594327"/>
            <a:ext cx="922394" cy="992176"/>
          </a:xfrm>
          <a:prstGeom prst="rect">
            <a:avLst/>
          </a:prstGeom>
        </p:spPr>
      </p:pic>
      <p:pic>
        <p:nvPicPr>
          <p:cNvPr id="10" name="Bilde 9">
            <a:extLst>
              <a:ext uri="{FF2B5EF4-FFF2-40B4-BE49-F238E27FC236}">
                <a16:creationId xmlns:a16="http://schemas.microsoft.com/office/drawing/2014/main" id="{2AF29F82-9188-4AA7-954C-26D1E57C873B}"/>
              </a:ext>
            </a:extLst>
          </p:cNvPr>
          <p:cNvPicPr>
            <a:picLocks noChangeAspect="1"/>
          </p:cNvPicPr>
          <p:nvPr/>
        </p:nvPicPr>
        <p:blipFill>
          <a:blip r:embed="rId5"/>
          <a:stretch>
            <a:fillRect/>
          </a:stretch>
        </p:blipFill>
        <p:spPr>
          <a:xfrm>
            <a:off x="5586469" y="4625130"/>
            <a:ext cx="922394" cy="992176"/>
          </a:xfrm>
          <a:prstGeom prst="rect">
            <a:avLst/>
          </a:prstGeom>
        </p:spPr>
      </p:pic>
      <p:pic>
        <p:nvPicPr>
          <p:cNvPr id="12" name="Bilde 11">
            <a:extLst>
              <a:ext uri="{FF2B5EF4-FFF2-40B4-BE49-F238E27FC236}">
                <a16:creationId xmlns:a16="http://schemas.microsoft.com/office/drawing/2014/main" id="{4545999A-BA18-403C-AAAC-9D4EF3BCA2DA}"/>
              </a:ext>
            </a:extLst>
          </p:cNvPr>
          <p:cNvPicPr>
            <a:picLocks noChangeAspect="1"/>
          </p:cNvPicPr>
          <p:nvPr/>
        </p:nvPicPr>
        <p:blipFill>
          <a:blip r:embed="rId6"/>
          <a:stretch>
            <a:fillRect/>
          </a:stretch>
        </p:blipFill>
        <p:spPr>
          <a:xfrm>
            <a:off x="6622618" y="4625130"/>
            <a:ext cx="916007" cy="985306"/>
          </a:xfrm>
          <a:prstGeom prst="rect">
            <a:avLst/>
          </a:prstGeom>
        </p:spPr>
      </p:pic>
      <p:pic>
        <p:nvPicPr>
          <p:cNvPr id="14" name="Bilde 13">
            <a:extLst>
              <a:ext uri="{FF2B5EF4-FFF2-40B4-BE49-F238E27FC236}">
                <a16:creationId xmlns:a16="http://schemas.microsoft.com/office/drawing/2014/main" id="{3392961D-7586-4208-9DC4-1987308682FF}"/>
              </a:ext>
            </a:extLst>
          </p:cNvPr>
          <p:cNvPicPr>
            <a:picLocks noChangeAspect="1"/>
          </p:cNvPicPr>
          <p:nvPr/>
        </p:nvPicPr>
        <p:blipFill>
          <a:blip r:embed="rId7"/>
          <a:stretch>
            <a:fillRect/>
          </a:stretch>
        </p:blipFill>
        <p:spPr>
          <a:xfrm>
            <a:off x="8663359" y="4621695"/>
            <a:ext cx="922393" cy="992176"/>
          </a:xfrm>
          <a:prstGeom prst="rect">
            <a:avLst/>
          </a:prstGeom>
        </p:spPr>
      </p:pic>
      <p:pic>
        <p:nvPicPr>
          <p:cNvPr id="16" name="Bilde 15">
            <a:extLst>
              <a:ext uri="{FF2B5EF4-FFF2-40B4-BE49-F238E27FC236}">
                <a16:creationId xmlns:a16="http://schemas.microsoft.com/office/drawing/2014/main" id="{DF76B489-CF8D-4049-81A1-A9EB82F0621F}"/>
              </a:ext>
            </a:extLst>
          </p:cNvPr>
          <p:cNvPicPr>
            <a:picLocks noChangeAspect="1"/>
          </p:cNvPicPr>
          <p:nvPr/>
        </p:nvPicPr>
        <p:blipFill>
          <a:blip r:embed="rId8"/>
          <a:stretch>
            <a:fillRect/>
          </a:stretch>
        </p:blipFill>
        <p:spPr>
          <a:xfrm>
            <a:off x="9715209" y="4625130"/>
            <a:ext cx="900306" cy="968418"/>
          </a:xfrm>
          <a:prstGeom prst="rect">
            <a:avLst/>
          </a:prstGeom>
        </p:spPr>
      </p:pic>
      <p:pic>
        <p:nvPicPr>
          <p:cNvPr id="18" name="Bilde 17">
            <a:extLst>
              <a:ext uri="{FF2B5EF4-FFF2-40B4-BE49-F238E27FC236}">
                <a16:creationId xmlns:a16="http://schemas.microsoft.com/office/drawing/2014/main" id="{6874AB44-B6D7-4D4C-9D2A-7A9A84B53E4D}"/>
              </a:ext>
            </a:extLst>
          </p:cNvPr>
          <p:cNvPicPr>
            <a:picLocks noChangeAspect="1"/>
          </p:cNvPicPr>
          <p:nvPr/>
        </p:nvPicPr>
        <p:blipFill>
          <a:blip r:embed="rId9"/>
          <a:stretch>
            <a:fillRect/>
          </a:stretch>
        </p:blipFill>
        <p:spPr>
          <a:xfrm>
            <a:off x="508158" y="4594326"/>
            <a:ext cx="900819" cy="968969"/>
          </a:xfrm>
          <a:prstGeom prst="rect">
            <a:avLst/>
          </a:prstGeom>
        </p:spPr>
      </p:pic>
      <p:pic>
        <p:nvPicPr>
          <p:cNvPr id="21" name="Bilde 20">
            <a:extLst>
              <a:ext uri="{FF2B5EF4-FFF2-40B4-BE49-F238E27FC236}">
                <a16:creationId xmlns:a16="http://schemas.microsoft.com/office/drawing/2014/main" id="{B9868067-F609-4C24-AF01-5EF883983564}"/>
              </a:ext>
            </a:extLst>
          </p:cNvPr>
          <p:cNvPicPr>
            <a:picLocks noChangeAspect="1"/>
          </p:cNvPicPr>
          <p:nvPr/>
        </p:nvPicPr>
        <p:blipFill>
          <a:blip r:embed="rId10"/>
          <a:stretch>
            <a:fillRect/>
          </a:stretch>
        </p:blipFill>
        <p:spPr>
          <a:xfrm>
            <a:off x="1531765" y="4578590"/>
            <a:ext cx="901702" cy="969919"/>
          </a:xfrm>
          <a:prstGeom prst="rect">
            <a:avLst/>
          </a:prstGeom>
        </p:spPr>
      </p:pic>
      <p:pic>
        <p:nvPicPr>
          <p:cNvPr id="23" name="Bilde 22">
            <a:extLst>
              <a:ext uri="{FF2B5EF4-FFF2-40B4-BE49-F238E27FC236}">
                <a16:creationId xmlns:a16="http://schemas.microsoft.com/office/drawing/2014/main" id="{71F90D0A-01E6-4447-A41F-596FB27CCF7D}"/>
              </a:ext>
            </a:extLst>
          </p:cNvPr>
          <p:cNvPicPr>
            <a:picLocks noChangeAspect="1"/>
          </p:cNvPicPr>
          <p:nvPr/>
        </p:nvPicPr>
        <p:blipFill>
          <a:blip r:embed="rId11"/>
          <a:stretch>
            <a:fillRect/>
          </a:stretch>
        </p:blipFill>
        <p:spPr>
          <a:xfrm>
            <a:off x="4578919" y="4591413"/>
            <a:ext cx="901702" cy="969919"/>
          </a:xfrm>
          <a:prstGeom prst="rect">
            <a:avLst/>
          </a:prstGeom>
        </p:spPr>
      </p:pic>
      <p:pic>
        <p:nvPicPr>
          <p:cNvPr id="27" name="Bilde 26">
            <a:extLst>
              <a:ext uri="{FF2B5EF4-FFF2-40B4-BE49-F238E27FC236}">
                <a16:creationId xmlns:a16="http://schemas.microsoft.com/office/drawing/2014/main" id="{BACB0A08-E131-4618-85E7-BC2B1BA958BC}"/>
              </a:ext>
            </a:extLst>
          </p:cNvPr>
          <p:cNvPicPr>
            <a:picLocks noChangeAspect="1"/>
          </p:cNvPicPr>
          <p:nvPr/>
        </p:nvPicPr>
        <p:blipFill>
          <a:blip r:embed="rId12"/>
          <a:stretch>
            <a:fillRect/>
          </a:stretch>
        </p:blipFill>
        <p:spPr>
          <a:xfrm>
            <a:off x="3579863" y="4572597"/>
            <a:ext cx="901702" cy="969919"/>
          </a:xfrm>
          <a:prstGeom prst="rect">
            <a:avLst/>
          </a:prstGeom>
        </p:spPr>
      </p:pic>
      <p:pic>
        <p:nvPicPr>
          <p:cNvPr id="29" name="Bilde 28">
            <a:extLst>
              <a:ext uri="{FF2B5EF4-FFF2-40B4-BE49-F238E27FC236}">
                <a16:creationId xmlns:a16="http://schemas.microsoft.com/office/drawing/2014/main" id="{7A1DE109-9943-4369-82BA-C887E1323A9A}"/>
              </a:ext>
            </a:extLst>
          </p:cNvPr>
          <p:cNvPicPr>
            <a:picLocks noChangeAspect="1"/>
          </p:cNvPicPr>
          <p:nvPr/>
        </p:nvPicPr>
        <p:blipFill>
          <a:blip r:embed="rId13"/>
          <a:stretch>
            <a:fillRect/>
          </a:stretch>
        </p:blipFill>
        <p:spPr>
          <a:xfrm>
            <a:off x="7671245" y="4615049"/>
            <a:ext cx="922394" cy="992177"/>
          </a:xfrm>
          <a:prstGeom prst="rect">
            <a:avLst/>
          </a:prstGeom>
        </p:spPr>
      </p:pic>
      <p:sp>
        <p:nvSpPr>
          <p:cNvPr id="32" name="Rektangel: avrundede hjørner 6">
            <a:extLst>
              <a:ext uri="{FF2B5EF4-FFF2-40B4-BE49-F238E27FC236}">
                <a16:creationId xmlns:a16="http://schemas.microsoft.com/office/drawing/2014/main" id="{2652885E-20B6-4836-9EE6-A2BFE18CEE74}"/>
              </a:ext>
            </a:extLst>
          </p:cNvPr>
          <p:cNvSpPr/>
          <p:nvPr/>
        </p:nvSpPr>
        <p:spPr>
          <a:xfrm>
            <a:off x="4851795" y="1297558"/>
            <a:ext cx="2419350" cy="605673"/>
          </a:xfrm>
          <a:prstGeom prst="roundRect">
            <a:avLst/>
          </a:prstGeom>
          <a:solidFill>
            <a:srgbClr val="003087"/>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1400" dirty="0">
                <a:solidFill>
                  <a:srgbClr val="FFFFFF"/>
                </a:solidFill>
                <a:latin typeface="Trebuchet MS" panose="020B0603020202020204"/>
              </a:rPr>
              <a:t>Ministry of Trade, Industry and Fisheries</a:t>
            </a:r>
            <a:endParaRPr kumimoji="0" lang="en-GB" sz="1400" b="0" i="0" u="none" strike="noStrike" kern="1200" cap="none" spc="0" normalizeH="0" baseline="0" dirty="0">
              <a:ln>
                <a:noFill/>
              </a:ln>
              <a:solidFill>
                <a:srgbClr val="FFFFFF"/>
              </a:solidFill>
              <a:effectLst/>
              <a:uLnTx/>
              <a:uFillTx/>
              <a:latin typeface="Trebuchet MS" panose="020B0603020202020204"/>
              <a:ea typeface="+mn-ea"/>
              <a:cs typeface="+mn-cs"/>
            </a:endParaRPr>
          </a:p>
        </p:txBody>
      </p:sp>
      <p:sp>
        <p:nvSpPr>
          <p:cNvPr id="6" name="Rectangle 5">
            <a:extLst>
              <a:ext uri="{FF2B5EF4-FFF2-40B4-BE49-F238E27FC236}">
                <a16:creationId xmlns:a16="http://schemas.microsoft.com/office/drawing/2014/main" id="{FE28A8A8-E2DB-49C9-AA0D-10C0D57195A4}"/>
              </a:ext>
            </a:extLst>
          </p:cNvPr>
          <p:cNvSpPr/>
          <p:nvPr/>
        </p:nvSpPr>
        <p:spPr>
          <a:xfrm>
            <a:off x="6551445" y="4485939"/>
            <a:ext cx="1072914" cy="1416839"/>
          </a:xfrm>
          <a:prstGeom prst="rect">
            <a:avLst/>
          </a:prstGeom>
          <a:noFill/>
          <a:ln w="28575">
            <a:solidFill>
              <a:srgbClr val="E44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339892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65A3DCE-69E5-420A-A9DD-72C7237C6C87}"/>
              </a:ext>
            </a:extLst>
          </p:cNvPr>
          <p:cNvSpPr>
            <a:spLocks noGrp="1"/>
          </p:cNvSpPr>
          <p:nvPr>
            <p:ph type="sldNum" sz="quarter" idx="11"/>
          </p:nvPr>
        </p:nvSpPr>
        <p:spPr/>
        <p:txBody>
          <a:bodyPr/>
          <a:lstStyle/>
          <a:p>
            <a:fld id="{191422C9-2495-47AA-B201-BF726A2B5232}" type="slidenum">
              <a:rPr lang="en-GB" noProof="0" smtClean="0"/>
              <a:pPr/>
              <a:t>4</a:t>
            </a:fld>
            <a:endParaRPr lang="en-GB" noProof="0" dirty="0"/>
          </a:p>
        </p:txBody>
      </p:sp>
      <p:sp>
        <p:nvSpPr>
          <p:cNvPr id="8" name="Content Placeholder 7">
            <a:extLst>
              <a:ext uri="{FF2B5EF4-FFF2-40B4-BE49-F238E27FC236}">
                <a16:creationId xmlns:a16="http://schemas.microsoft.com/office/drawing/2014/main" id="{4212C3A9-2DD9-4F0A-B3CC-07EA7512DD7C}"/>
              </a:ext>
            </a:extLst>
          </p:cNvPr>
          <p:cNvSpPr>
            <a:spLocks noGrp="1"/>
          </p:cNvSpPr>
          <p:nvPr>
            <p:ph sz="quarter" idx="12"/>
          </p:nvPr>
        </p:nvSpPr>
        <p:spPr>
          <a:xfrm>
            <a:off x="335359" y="1753496"/>
            <a:ext cx="3998101" cy="4460795"/>
          </a:xfrm>
        </p:spPr>
        <p:txBody>
          <a:bodyPr/>
          <a:lstStyle/>
          <a:p>
            <a:pPr marL="9525" indent="0">
              <a:buNone/>
            </a:pPr>
            <a:r>
              <a:rPr lang="en-GB" sz="1800" dirty="0"/>
              <a:t>The global frontrunners have defined digital agendas that span their entire delivery system with defined benefit targets.</a:t>
            </a:r>
          </a:p>
          <a:p>
            <a:pPr marL="9525" indent="0">
              <a:buNone/>
            </a:pPr>
            <a:endParaRPr lang="en-GB" sz="1800" dirty="0"/>
          </a:p>
          <a:p>
            <a:pPr marL="9525" indent="0">
              <a:buNone/>
            </a:pPr>
            <a:r>
              <a:rPr lang="en-GB" sz="1800" dirty="0"/>
              <a:t>Typical benefit targets:</a:t>
            </a:r>
          </a:p>
          <a:p>
            <a:r>
              <a:rPr lang="en-GB" sz="1600" dirty="0"/>
              <a:t>Substantial cost reductions</a:t>
            </a:r>
          </a:p>
          <a:p>
            <a:r>
              <a:rPr lang="en-GB" sz="1600" dirty="0"/>
              <a:t>Improved customer loyalty and customer value</a:t>
            </a:r>
          </a:p>
          <a:p>
            <a:r>
              <a:rPr lang="en-GB" sz="1600" dirty="0"/>
              <a:t>New business models across the value chain</a:t>
            </a:r>
          </a:p>
          <a:p>
            <a:r>
              <a:rPr lang="en-GB" sz="1600" dirty="0"/>
              <a:t>Improved feedstock availability and price, including circular economy</a:t>
            </a:r>
          </a:p>
          <a:p>
            <a:r>
              <a:rPr lang="en-GB" sz="1600" dirty="0"/>
              <a:t>Improved climate and environmental footprint  </a:t>
            </a:r>
            <a:r>
              <a:rPr lang="en-GB" sz="2000" dirty="0"/>
              <a:t>    </a:t>
            </a:r>
          </a:p>
        </p:txBody>
      </p:sp>
      <p:sp>
        <p:nvSpPr>
          <p:cNvPr id="9" name="Text Placeholder 8">
            <a:extLst>
              <a:ext uri="{FF2B5EF4-FFF2-40B4-BE49-F238E27FC236}">
                <a16:creationId xmlns:a16="http://schemas.microsoft.com/office/drawing/2014/main" id="{0D375D45-C268-43C7-B60D-6159E1E3969A}"/>
              </a:ext>
            </a:extLst>
          </p:cNvPr>
          <p:cNvSpPr>
            <a:spLocks noGrp="1"/>
          </p:cNvSpPr>
          <p:nvPr>
            <p:ph type="body" sz="quarter" idx="14"/>
          </p:nvPr>
        </p:nvSpPr>
        <p:spPr>
          <a:xfrm>
            <a:off x="4579409" y="5809093"/>
            <a:ext cx="5672015" cy="242147"/>
          </a:xfrm>
        </p:spPr>
        <p:txBody>
          <a:bodyPr/>
          <a:lstStyle/>
          <a:p>
            <a:r>
              <a:rPr lang="nb-NO" dirty="0"/>
              <a:t>Source: https://www.basf.com/en/company/about-us/digitalization-at-basf.html</a:t>
            </a:r>
            <a:endParaRPr lang="en-GB" dirty="0"/>
          </a:p>
        </p:txBody>
      </p:sp>
      <p:sp>
        <p:nvSpPr>
          <p:cNvPr id="7" name="Title 6">
            <a:extLst>
              <a:ext uri="{FF2B5EF4-FFF2-40B4-BE49-F238E27FC236}">
                <a16:creationId xmlns:a16="http://schemas.microsoft.com/office/drawing/2014/main" id="{1BFD5A3C-7636-40EC-AE34-000A12C8E11D}"/>
              </a:ext>
            </a:extLst>
          </p:cNvPr>
          <p:cNvSpPr>
            <a:spLocks noGrp="1"/>
          </p:cNvSpPr>
          <p:nvPr>
            <p:ph type="title"/>
          </p:nvPr>
        </p:nvSpPr>
        <p:spPr>
          <a:xfrm>
            <a:off x="335360" y="365125"/>
            <a:ext cx="8914657" cy="760162"/>
          </a:xfrm>
        </p:spPr>
        <p:txBody>
          <a:bodyPr/>
          <a:lstStyle/>
          <a:p>
            <a:r>
              <a:rPr lang="en-GB" sz="2400" b="1" dirty="0"/>
              <a:t>Compared with global frontrunners, the Norwegian process industry express less ambitious digitalization strategies</a:t>
            </a:r>
          </a:p>
        </p:txBody>
      </p:sp>
      <p:pic>
        <p:nvPicPr>
          <p:cNvPr id="10" name="Picture 9">
            <a:extLst>
              <a:ext uri="{FF2B5EF4-FFF2-40B4-BE49-F238E27FC236}">
                <a16:creationId xmlns:a16="http://schemas.microsoft.com/office/drawing/2014/main" id="{8F07BF0C-3A21-41DC-9518-01E976F392B4}"/>
              </a:ext>
            </a:extLst>
          </p:cNvPr>
          <p:cNvPicPr>
            <a:picLocks noChangeAspect="1"/>
          </p:cNvPicPr>
          <p:nvPr/>
        </p:nvPicPr>
        <p:blipFill>
          <a:blip r:embed="rId3"/>
          <a:stretch>
            <a:fillRect/>
          </a:stretch>
        </p:blipFill>
        <p:spPr>
          <a:xfrm>
            <a:off x="4579410" y="1753496"/>
            <a:ext cx="6957255" cy="3914061"/>
          </a:xfrm>
          <a:prstGeom prst="rect">
            <a:avLst/>
          </a:prstGeom>
        </p:spPr>
      </p:pic>
    </p:spTree>
    <p:extLst>
      <p:ext uri="{BB962C8B-B14F-4D97-AF65-F5344CB8AC3E}">
        <p14:creationId xmlns:p14="http://schemas.microsoft.com/office/powerpoint/2010/main" val="282103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9A8DA396-89F6-40FE-98C4-AB70BF81A5BB}"/>
              </a:ext>
            </a:extLst>
          </p:cNvPr>
          <p:cNvSpPr>
            <a:spLocks noGrp="1"/>
          </p:cNvSpPr>
          <p:nvPr>
            <p:ph sz="half" idx="1"/>
          </p:nvPr>
        </p:nvSpPr>
        <p:spPr>
          <a:xfrm>
            <a:off x="6447348" y="2032466"/>
            <a:ext cx="5181600" cy="4200520"/>
          </a:xfrm>
        </p:spPr>
        <p:txBody>
          <a:bodyPr/>
          <a:lstStyle/>
          <a:p>
            <a:pPr marL="9525" indent="0">
              <a:buNone/>
            </a:pPr>
            <a:r>
              <a:rPr lang="en-GB" sz="1600" dirty="0"/>
              <a:t>The business potentials are closely interlinked with the characteristics of the business:</a:t>
            </a:r>
          </a:p>
          <a:p>
            <a:r>
              <a:rPr lang="en-GB" sz="1600" dirty="0"/>
              <a:t>Large capital intensive production facilities</a:t>
            </a:r>
          </a:p>
          <a:p>
            <a:pPr marL="432000"/>
            <a:r>
              <a:rPr lang="en-GB" sz="1400" dirty="0"/>
              <a:t>Utilization of maximum plant production capacity (throughput)</a:t>
            </a:r>
          </a:p>
          <a:p>
            <a:r>
              <a:rPr lang="en-GB" sz="1600" dirty="0"/>
              <a:t>Raw materials and energy represent a substantial part of the total cost base</a:t>
            </a:r>
          </a:p>
          <a:p>
            <a:pPr marL="432000"/>
            <a:r>
              <a:rPr lang="en-GB" sz="1400" dirty="0"/>
              <a:t>Raw material yield</a:t>
            </a:r>
          </a:p>
          <a:p>
            <a:pPr marL="432000"/>
            <a:r>
              <a:rPr lang="en-GB" sz="1400" dirty="0"/>
              <a:t>Energy efficiency</a:t>
            </a:r>
          </a:p>
          <a:p>
            <a:r>
              <a:rPr lang="en-GB" sz="1600" dirty="0"/>
              <a:t>Manual operations</a:t>
            </a:r>
          </a:p>
          <a:p>
            <a:pPr marL="432000"/>
            <a:r>
              <a:rPr lang="en-GB" sz="1400" dirty="0"/>
              <a:t>Maintenance</a:t>
            </a:r>
          </a:p>
          <a:p>
            <a:pPr marL="432000"/>
            <a:r>
              <a:rPr lang="en-GB" sz="1400" dirty="0"/>
              <a:t>Decision / Operator support</a:t>
            </a:r>
            <a:endParaRPr lang="en-GB" sz="800" dirty="0"/>
          </a:p>
          <a:p>
            <a:r>
              <a:rPr lang="en-GB" sz="1600" dirty="0"/>
              <a:t>Climate gas emissions from production</a:t>
            </a:r>
          </a:p>
          <a:p>
            <a:pPr marL="432000"/>
            <a:r>
              <a:rPr lang="en-GB" sz="1400" dirty="0"/>
              <a:t>Energy and resource efficiency</a:t>
            </a:r>
          </a:p>
        </p:txBody>
      </p:sp>
      <p:sp>
        <p:nvSpPr>
          <p:cNvPr id="8" name="Content Placeholder 7">
            <a:extLst>
              <a:ext uri="{FF2B5EF4-FFF2-40B4-BE49-F238E27FC236}">
                <a16:creationId xmlns:a16="http://schemas.microsoft.com/office/drawing/2014/main" id="{CF921880-988B-490E-93CF-CDCE593F6FA1}"/>
              </a:ext>
            </a:extLst>
          </p:cNvPr>
          <p:cNvSpPr>
            <a:spLocks noGrp="1"/>
          </p:cNvSpPr>
          <p:nvPr>
            <p:ph sz="half" idx="2"/>
          </p:nvPr>
        </p:nvSpPr>
        <p:spPr>
          <a:xfrm>
            <a:off x="6447348" y="1557802"/>
            <a:ext cx="5524258" cy="267823"/>
          </a:xfrm>
        </p:spPr>
        <p:txBody>
          <a:bodyPr/>
          <a:lstStyle/>
          <a:p>
            <a:pPr marL="9525" indent="0">
              <a:buNone/>
            </a:pPr>
            <a:r>
              <a:rPr lang="en-GB" sz="1600" b="1" cap="all" dirty="0"/>
              <a:t>Characteristics of the upstream industry</a:t>
            </a:r>
          </a:p>
        </p:txBody>
      </p:sp>
      <p:sp>
        <p:nvSpPr>
          <p:cNvPr id="2" name="Date Placeholder 1">
            <a:extLst>
              <a:ext uri="{FF2B5EF4-FFF2-40B4-BE49-F238E27FC236}">
                <a16:creationId xmlns:a16="http://schemas.microsoft.com/office/drawing/2014/main" id="{94366AFE-D697-4F6C-9370-45F37FBD6FEF}"/>
              </a:ext>
            </a:extLst>
          </p:cNvPr>
          <p:cNvSpPr>
            <a:spLocks noGrp="1"/>
          </p:cNvSpPr>
          <p:nvPr>
            <p:ph type="dt" sz="half" idx="10"/>
          </p:nvPr>
        </p:nvSpPr>
        <p:spPr/>
        <p:txBody>
          <a:bodyPr/>
          <a:lstStyle/>
          <a:p>
            <a:fld id="{ED29AA46-5807-4C4F-AEFB-152E815A58A6}" type="datetime1">
              <a:rPr lang="nb-NO" smtClean="0"/>
              <a:t>08.06.2021</a:t>
            </a:fld>
            <a:endParaRPr lang="nb-NO" dirty="0"/>
          </a:p>
        </p:txBody>
      </p:sp>
      <p:sp>
        <p:nvSpPr>
          <p:cNvPr id="3" name="Footer Placeholder 2">
            <a:extLst>
              <a:ext uri="{FF2B5EF4-FFF2-40B4-BE49-F238E27FC236}">
                <a16:creationId xmlns:a16="http://schemas.microsoft.com/office/drawing/2014/main" id="{B0BA2CB0-3E99-48F7-B5AA-163890405BDB}"/>
              </a:ext>
            </a:extLst>
          </p:cNvPr>
          <p:cNvSpPr>
            <a:spLocks noGrp="1"/>
          </p:cNvSpPr>
          <p:nvPr>
            <p:ph type="ftr" sz="quarter" idx="11"/>
          </p:nvPr>
        </p:nvSpPr>
        <p:spPr/>
        <p:txBody>
          <a:bodyPr/>
          <a:lstStyle/>
          <a:p>
            <a:r>
              <a:rPr lang="nb-NO" dirty="0"/>
              <a:t>Kilde: https://www.mckinsey.com/business-functions/operations/our-insights/heavy-industrys-digital-transformation-vision-diagnostic-and-roadmap</a:t>
            </a:r>
          </a:p>
        </p:txBody>
      </p:sp>
      <p:sp>
        <p:nvSpPr>
          <p:cNvPr id="4" name="Slide Number Placeholder 3">
            <a:extLst>
              <a:ext uri="{FF2B5EF4-FFF2-40B4-BE49-F238E27FC236}">
                <a16:creationId xmlns:a16="http://schemas.microsoft.com/office/drawing/2014/main" id="{D95B4DB5-FBFA-4DC5-982B-014F4974FCAB}"/>
              </a:ext>
            </a:extLst>
          </p:cNvPr>
          <p:cNvSpPr>
            <a:spLocks noGrp="1"/>
          </p:cNvSpPr>
          <p:nvPr>
            <p:ph type="sldNum" sz="quarter" idx="12"/>
          </p:nvPr>
        </p:nvSpPr>
        <p:spPr/>
        <p:txBody>
          <a:bodyPr/>
          <a:lstStyle/>
          <a:p>
            <a:fld id="{FC5C7D9A-D8CE-5040-B63F-E70A4C227CF6}" type="slidenum">
              <a:rPr lang="nb-NO" smtClean="0"/>
              <a:t>5</a:t>
            </a:fld>
            <a:endParaRPr lang="nb-NO" dirty="0"/>
          </a:p>
        </p:txBody>
      </p:sp>
      <p:sp>
        <p:nvSpPr>
          <p:cNvPr id="5" name="Title 4">
            <a:extLst>
              <a:ext uri="{FF2B5EF4-FFF2-40B4-BE49-F238E27FC236}">
                <a16:creationId xmlns:a16="http://schemas.microsoft.com/office/drawing/2014/main" id="{7A787637-A79C-4CB2-8E97-77B2D2B93658}"/>
              </a:ext>
            </a:extLst>
          </p:cNvPr>
          <p:cNvSpPr>
            <a:spLocks noGrp="1"/>
          </p:cNvSpPr>
          <p:nvPr>
            <p:ph type="title"/>
          </p:nvPr>
        </p:nvSpPr>
        <p:spPr/>
        <p:txBody>
          <a:bodyPr/>
          <a:lstStyle/>
          <a:p>
            <a:r>
              <a:rPr lang="en-US" sz="2400" b="1" dirty="0"/>
              <a:t>The Norwegian process industry is in a good position for rapid benefit realization within operations</a:t>
            </a:r>
            <a:endParaRPr lang="en-GB" sz="2400" b="1" dirty="0"/>
          </a:p>
        </p:txBody>
      </p:sp>
      <p:pic>
        <p:nvPicPr>
          <p:cNvPr id="9" name="Picture 8">
            <a:extLst>
              <a:ext uri="{FF2B5EF4-FFF2-40B4-BE49-F238E27FC236}">
                <a16:creationId xmlns:a16="http://schemas.microsoft.com/office/drawing/2014/main" id="{2E3B615B-18DF-44F8-ABE3-B302AB7C60C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8200" y="1995948"/>
            <a:ext cx="4906452" cy="4237038"/>
          </a:xfrm>
          <a:prstGeom prst="rect">
            <a:avLst/>
          </a:prstGeom>
          <a:ln>
            <a:solidFill>
              <a:schemeClr val="tx1"/>
            </a:solidFill>
          </a:ln>
        </p:spPr>
      </p:pic>
      <p:sp>
        <p:nvSpPr>
          <p:cNvPr id="10" name="Content Placeholder 7">
            <a:extLst>
              <a:ext uri="{FF2B5EF4-FFF2-40B4-BE49-F238E27FC236}">
                <a16:creationId xmlns:a16="http://schemas.microsoft.com/office/drawing/2014/main" id="{E98FED88-62F2-47A8-A7C4-38489C72AE33}"/>
              </a:ext>
            </a:extLst>
          </p:cNvPr>
          <p:cNvSpPr txBox="1">
            <a:spLocks/>
          </p:cNvSpPr>
          <p:nvPr/>
        </p:nvSpPr>
        <p:spPr>
          <a:xfrm>
            <a:off x="838200" y="1545358"/>
            <a:ext cx="5181600" cy="267823"/>
          </a:xfrm>
          <a:prstGeom prst="rect">
            <a:avLst/>
          </a:prstGeom>
        </p:spPr>
        <p:txBody>
          <a:bodyPr vert="horz" lIns="0" tIns="0" rIns="0" bIns="0" rtlCol="0">
            <a:noAutofit/>
          </a:bodyPr>
          <a:lstStyle>
            <a:lvl1pPr marL="273050" indent="-263525" algn="l" defTabSz="914400" rtl="0" eaLnBrk="1" latinLnBrk="0" hangingPunct="1">
              <a:lnSpc>
                <a:spcPct val="100000"/>
              </a:lnSpc>
              <a:spcBef>
                <a:spcPts val="0"/>
              </a:spcBef>
              <a:spcAft>
                <a:spcPts val="600"/>
              </a:spcAft>
              <a:buSzPct val="100000"/>
              <a:buFont typeface="Arial" panose="020B0604020202020204" pitchFamily="34" charset="0"/>
              <a:buChar char="•"/>
              <a:tabLst/>
              <a:defRPr sz="2400" kern="1200">
                <a:solidFill>
                  <a:schemeClr val="tx2"/>
                </a:solidFill>
                <a:latin typeface="+mn-lt"/>
                <a:ea typeface="+mn-ea"/>
                <a:cs typeface="+mn-cs"/>
              </a:defRPr>
            </a:lvl1pPr>
            <a:lvl2pPr marL="273050" indent="-263525" algn="l" defTabSz="914400" rtl="0" eaLnBrk="1" latinLnBrk="0" hangingPunct="1">
              <a:lnSpc>
                <a:spcPct val="100000"/>
              </a:lnSpc>
              <a:spcBef>
                <a:spcPts val="0"/>
              </a:spcBef>
              <a:spcAft>
                <a:spcPts val="600"/>
              </a:spcAft>
              <a:buSzPct val="100000"/>
              <a:buFont typeface="Arial" panose="020B0604020202020204" pitchFamily="34" charset="0"/>
              <a:buChar char="•"/>
              <a:tabLst/>
              <a:defRPr sz="1600" kern="1200">
                <a:solidFill>
                  <a:schemeClr val="tx1"/>
                </a:solidFill>
                <a:latin typeface="+mn-lt"/>
                <a:ea typeface="+mn-ea"/>
                <a:cs typeface="+mn-cs"/>
              </a:defRPr>
            </a:lvl2pPr>
            <a:lvl3pPr marL="447675" indent="-222250"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mn-lt"/>
                <a:ea typeface="+mn-ea"/>
                <a:cs typeface="+mn-cs"/>
              </a:defRPr>
            </a:lvl3pPr>
            <a:lvl4pPr marL="755650" indent="-260350"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mn-lt"/>
                <a:ea typeface="+mn-ea"/>
                <a:cs typeface="+mn-cs"/>
              </a:defRPr>
            </a:lvl4pPr>
            <a:lvl5pPr marL="582613" indent="-182563" algn="l" defTabSz="914400" rtl="0" eaLnBrk="1" latinLnBrk="0" hangingPunct="1">
              <a:lnSpc>
                <a:spcPct val="90000"/>
              </a:lnSpc>
              <a:spcBef>
                <a:spcPts val="0"/>
              </a:spcBef>
              <a:spcAft>
                <a:spcPts val="600"/>
              </a:spcAft>
              <a:buSzPct val="100000"/>
              <a:buFont typeface="Arial" panose="020B0604020202020204" pitchFamily="34" charset="0"/>
              <a:buChar char="•"/>
              <a:tabLst/>
              <a:defRPr sz="1600" kern="1200">
                <a:solidFill>
                  <a:schemeClr val="tx2"/>
                </a:solidFill>
                <a:latin typeface="+mn-lt"/>
                <a:ea typeface="+mn-ea"/>
                <a:cs typeface="+mn-cs"/>
              </a:defRPr>
            </a:lvl5pPr>
            <a:lvl6pPr marL="1025525" indent="-269875" algn="l" defTabSz="914400" rtl="0" eaLnBrk="1" latinLnBrk="0" hangingPunct="1">
              <a:lnSpc>
                <a:spcPct val="90000"/>
              </a:lnSpc>
              <a:spcBef>
                <a:spcPts val="500"/>
              </a:spcBef>
              <a:buFont typeface="Arial" panose="020B0604020202020204" pitchFamily="34" charset="0"/>
              <a:buChar char="•"/>
              <a:tabLst/>
              <a:defRPr sz="1600" kern="1200">
                <a:solidFill>
                  <a:schemeClr val="tx1"/>
                </a:solidFill>
                <a:latin typeface="+mn-lt"/>
                <a:ea typeface="+mn-ea"/>
                <a:cs typeface="+mn-cs"/>
              </a:defRPr>
            </a:lvl6pPr>
            <a:lvl7pPr marL="760413" indent="-177800" algn="l" defTabSz="914400" rtl="0" eaLnBrk="1" latinLnBrk="0" hangingPunct="1">
              <a:lnSpc>
                <a:spcPct val="90000"/>
              </a:lnSpc>
              <a:spcBef>
                <a:spcPts val="0"/>
              </a:spcBef>
              <a:spcAft>
                <a:spcPts val="600"/>
              </a:spcAft>
              <a:buSzPct val="100000"/>
              <a:buFont typeface="Arial" panose="020B0604020202020204" pitchFamily="34" charset="0"/>
              <a:buChar char="•"/>
              <a:tabLst/>
              <a:defRPr sz="1600" kern="1200">
                <a:solidFill>
                  <a:schemeClr val="tx2"/>
                </a:solidFill>
                <a:latin typeface="+mn-lt"/>
                <a:ea typeface="+mn-ea"/>
                <a:cs typeface="+mn-cs"/>
              </a:defRPr>
            </a:lvl7pPr>
            <a:lvl8pPr marL="977900" indent="-217488" algn="l" defTabSz="914400" rtl="0" eaLnBrk="1" latinLnBrk="0" hangingPunct="1">
              <a:lnSpc>
                <a:spcPct val="90000"/>
              </a:lnSpc>
              <a:spcBef>
                <a:spcPts val="0"/>
              </a:spcBef>
              <a:spcAft>
                <a:spcPts val="600"/>
              </a:spcAft>
              <a:buSzPct val="100000"/>
              <a:buFont typeface="Arial" panose="020B0604020202020204" pitchFamily="34" charset="0"/>
              <a:buChar char="•"/>
              <a:tabLst/>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525" indent="0">
              <a:buFont typeface="Arial" panose="020B0604020202020204" pitchFamily="34" charset="0"/>
              <a:buNone/>
            </a:pPr>
            <a:r>
              <a:rPr lang="en-GB" sz="1600" b="1" cap="all" dirty="0"/>
              <a:t>Upstream Digital opportunities </a:t>
            </a:r>
          </a:p>
          <a:p>
            <a:pPr marL="9525" indent="0">
              <a:buFont typeface="Arial" panose="020B0604020202020204" pitchFamily="34" charset="0"/>
              <a:buNone/>
            </a:pPr>
            <a:endParaRPr lang="nb-NO" sz="1600" b="1" cap="all" dirty="0"/>
          </a:p>
          <a:p>
            <a:pPr marL="9525" indent="0">
              <a:buFont typeface="Arial" panose="020B0604020202020204" pitchFamily="34" charset="0"/>
              <a:buNone/>
            </a:pPr>
            <a:endParaRPr lang="nb-NO" sz="1600" b="1" cap="all" dirty="0"/>
          </a:p>
          <a:p>
            <a:pPr marL="9525" indent="0">
              <a:buFont typeface="Arial" panose="020B0604020202020204" pitchFamily="34" charset="0"/>
              <a:buNone/>
            </a:pPr>
            <a:endParaRPr lang="nb-NO" sz="1600" b="1" cap="all" dirty="0"/>
          </a:p>
          <a:p>
            <a:pPr marL="9525" indent="0">
              <a:buFont typeface="Arial" panose="020B0604020202020204" pitchFamily="34" charset="0"/>
              <a:buNone/>
            </a:pPr>
            <a:endParaRPr lang="nb-NO" sz="1600" b="1" cap="all" dirty="0"/>
          </a:p>
          <a:p>
            <a:pPr marL="9525" indent="0">
              <a:buFont typeface="Arial" panose="020B0604020202020204" pitchFamily="34" charset="0"/>
              <a:buNone/>
            </a:pPr>
            <a:endParaRPr lang="nb-NO" sz="1600" b="1" cap="all" dirty="0"/>
          </a:p>
          <a:p>
            <a:pPr marL="9525" indent="0">
              <a:buFont typeface="Arial" panose="020B0604020202020204" pitchFamily="34" charset="0"/>
              <a:buNone/>
            </a:pPr>
            <a:endParaRPr lang="en-GB" sz="1600" b="1" cap="all" dirty="0"/>
          </a:p>
        </p:txBody>
      </p:sp>
    </p:spTree>
    <p:extLst>
      <p:ext uri="{BB962C8B-B14F-4D97-AF65-F5344CB8AC3E}">
        <p14:creationId xmlns:p14="http://schemas.microsoft.com/office/powerpoint/2010/main" val="1642036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EEB07E8-C3B6-46B1-9B4E-E812AB2A9968}"/>
              </a:ext>
            </a:extLst>
          </p:cNvPr>
          <p:cNvSpPr>
            <a:spLocks noGrp="1"/>
          </p:cNvSpPr>
          <p:nvPr>
            <p:ph type="dt" sz="half" idx="10"/>
          </p:nvPr>
        </p:nvSpPr>
        <p:spPr/>
        <p:txBody>
          <a:bodyPr/>
          <a:lstStyle/>
          <a:p>
            <a:fld id="{FC41AB38-B443-E04F-95E4-01656DED1C64}" type="datetime1">
              <a:rPr lang="nb-NO" smtClean="0"/>
              <a:t>08.06.2021</a:t>
            </a:fld>
            <a:endParaRPr lang="nb-NO" dirty="0"/>
          </a:p>
        </p:txBody>
      </p:sp>
      <p:sp>
        <p:nvSpPr>
          <p:cNvPr id="5" name="Footer Placeholder 4">
            <a:extLst>
              <a:ext uri="{FF2B5EF4-FFF2-40B4-BE49-F238E27FC236}">
                <a16:creationId xmlns:a16="http://schemas.microsoft.com/office/drawing/2014/main" id="{43C87C11-4227-4AA3-B5EB-9F75CC7E2A81}"/>
              </a:ext>
            </a:extLst>
          </p:cNvPr>
          <p:cNvSpPr>
            <a:spLocks noGrp="1"/>
          </p:cNvSpPr>
          <p:nvPr>
            <p:ph type="ftr" sz="quarter" idx="11"/>
          </p:nvPr>
        </p:nvSpPr>
        <p:spPr/>
        <p:txBody>
          <a:bodyPr/>
          <a:lstStyle/>
          <a:p>
            <a:endParaRPr lang="nb-NO" dirty="0"/>
          </a:p>
        </p:txBody>
      </p:sp>
      <p:sp>
        <p:nvSpPr>
          <p:cNvPr id="6" name="Slide Number Placeholder 5">
            <a:extLst>
              <a:ext uri="{FF2B5EF4-FFF2-40B4-BE49-F238E27FC236}">
                <a16:creationId xmlns:a16="http://schemas.microsoft.com/office/drawing/2014/main" id="{AD8C7929-127B-4FE7-A5FC-C9DCF7C8FA54}"/>
              </a:ext>
            </a:extLst>
          </p:cNvPr>
          <p:cNvSpPr>
            <a:spLocks noGrp="1"/>
          </p:cNvSpPr>
          <p:nvPr>
            <p:ph type="sldNum" sz="quarter" idx="12"/>
          </p:nvPr>
        </p:nvSpPr>
        <p:spPr/>
        <p:txBody>
          <a:bodyPr/>
          <a:lstStyle/>
          <a:p>
            <a:fld id="{FC5C7D9A-D8CE-5040-B63F-E70A4C227CF6}" type="slidenum">
              <a:rPr lang="nb-NO" smtClean="0"/>
              <a:t>6</a:t>
            </a:fld>
            <a:endParaRPr lang="nb-NO" dirty="0"/>
          </a:p>
        </p:txBody>
      </p:sp>
      <p:sp>
        <p:nvSpPr>
          <p:cNvPr id="8" name="Title 7">
            <a:extLst>
              <a:ext uri="{FF2B5EF4-FFF2-40B4-BE49-F238E27FC236}">
                <a16:creationId xmlns:a16="http://schemas.microsoft.com/office/drawing/2014/main" id="{36DAA2A1-610D-4A52-ACAF-F8BA6D968305}"/>
              </a:ext>
            </a:extLst>
          </p:cNvPr>
          <p:cNvSpPr>
            <a:spLocks noGrp="1"/>
          </p:cNvSpPr>
          <p:nvPr>
            <p:ph type="title"/>
          </p:nvPr>
        </p:nvSpPr>
        <p:spPr>
          <a:xfrm>
            <a:off x="596348" y="365125"/>
            <a:ext cx="8547652" cy="760162"/>
          </a:xfrm>
        </p:spPr>
        <p:txBody>
          <a:bodyPr/>
          <a:lstStyle/>
          <a:p>
            <a:r>
              <a:rPr lang="en-GB" sz="2400" b="1" dirty="0"/>
              <a:t>In average, the Norwegian process industry is behind global competitors in digital marketing, sales and services</a:t>
            </a:r>
          </a:p>
        </p:txBody>
      </p:sp>
      <p:sp>
        <p:nvSpPr>
          <p:cNvPr id="9" name="Content Placeholder 8">
            <a:extLst>
              <a:ext uri="{FF2B5EF4-FFF2-40B4-BE49-F238E27FC236}">
                <a16:creationId xmlns:a16="http://schemas.microsoft.com/office/drawing/2014/main" id="{233679C9-F412-40F0-826E-93CA3EB2A750}"/>
              </a:ext>
            </a:extLst>
          </p:cNvPr>
          <p:cNvSpPr>
            <a:spLocks noGrp="1"/>
          </p:cNvSpPr>
          <p:nvPr>
            <p:ph sz="quarter" idx="13"/>
          </p:nvPr>
        </p:nvSpPr>
        <p:spPr/>
        <p:txBody>
          <a:bodyPr/>
          <a:lstStyle/>
          <a:p>
            <a:endParaRPr lang="en-GB"/>
          </a:p>
        </p:txBody>
      </p:sp>
      <p:pic>
        <p:nvPicPr>
          <p:cNvPr id="10" name="Picture 9">
            <a:extLst>
              <a:ext uri="{FF2B5EF4-FFF2-40B4-BE49-F238E27FC236}">
                <a16:creationId xmlns:a16="http://schemas.microsoft.com/office/drawing/2014/main" id="{C184FEF9-89F5-47F3-999A-334E49BE1DFB}"/>
              </a:ext>
            </a:extLst>
          </p:cNvPr>
          <p:cNvPicPr>
            <a:picLocks noChangeAspect="1"/>
          </p:cNvPicPr>
          <p:nvPr/>
        </p:nvPicPr>
        <p:blipFill>
          <a:blip r:embed="rId2"/>
          <a:stretch>
            <a:fillRect/>
          </a:stretch>
        </p:blipFill>
        <p:spPr>
          <a:xfrm>
            <a:off x="1367941" y="1395785"/>
            <a:ext cx="9055184" cy="5093541"/>
          </a:xfrm>
          <a:prstGeom prst="rect">
            <a:avLst/>
          </a:prstGeom>
          <a:ln>
            <a:solidFill>
              <a:schemeClr val="tx1"/>
            </a:solidFill>
          </a:ln>
        </p:spPr>
      </p:pic>
    </p:spTree>
    <p:extLst>
      <p:ext uri="{BB962C8B-B14F-4D97-AF65-F5344CB8AC3E}">
        <p14:creationId xmlns:p14="http://schemas.microsoft.com/office/powerpoint/2010/main" val="3843298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465C2C-1F4D-4E10-959B-D7412723A2F3}"/>
              </a:ext>
            </a:extLst>
          </p:cNvPr>
          <p:cNvSpPr>
            <a:spLocks noGrp="1"/>
          </p:cNvSpPr>
          <p:nvPr>
            <p:ph type="dt" sz="half" idx="10"/>
          </p:nvPr>
        </p:nvSpPr>
        <p:spPr/>
        <p:txBody>
          <a:bodyPr/>
          <a:lstStyle/>
          <a:p>
            <a:fld id="{ED29AA46-5807-4C4F-AEFB-152E815A58A6}" type="datetime1">
              <a:rPr lang="nb-NO" smtClean="0"/>
              <a:t>08.06.2021</a:t>
            </a:fld>
            <a:endParaRPr lang="nb-NO" dirty="0"/>
          </a:p>
        </p:txBody>
      </p:sp>
      <p:sp>
        <p:nvSpPr>
          <p:cNvPr id="4" name="Slide Number Placeholder 3">
            <a:extLst>
              <a:ext uri="{FF2B5EF4-FFF2-40B4-BE49-F238E27FC236}">
                <a16:creationId xmlns:a16="http://schemas.microsoft.com/office/drawing/2014/main" id="{C7995CB2-D9E3-4089-A591-8681152B2381}"/>
              </a:ext>
            </a:extLst>
          </p:cNvPr>
          <p:cNvSpPr>
            <a:spLocks noGrp="1"/>
          </p:cNvSpPr>
          <p:nvPr>
            <p:ph type="sldNum" sz="quarter" idx="12"/>
          </p:nvPr>
        </p:nvSpPr>
        <p:spPr/>
        <p:txBody>
          <a:bodyPr/>
          <a:lstStyle/>
          <a:p>
            <a:fld id="{FC5C7D9A-D8CE-5040-B63F-E70A4C227CF6}" type="slidenum">
              <a:rPr lang="nb-NO" smtClean="0"/>
              <a:t>7</a:t>
            </a:fld>
            <a:endParaRPr lang="nb-NO" dirty="0"/>
          </a:p>
        </p:txBody>
      </p:sp>
      <p:sp>
        <p:nvSpPr>
          <p:cNvPr id="5" name="Title 4">
            <a:extLst>
              <a:ext uri="{FF2B5EF4-FFF2-40B4-BE49-F238E27FC236}">
                <a16:creationId xmlns:a16="http://schemas.microsoft.com/office/drawing/2014/main" id="{704DAB45-C61E-4062-AED6-F8A5D7293FAD}"/>
              </a:ext>
            </a:extLst>
          </p:cNvPr>
          <p:cNvSpPr>
            <a:spLocks noGrp="1"/>
          </p:cNvSpPr>
          <p:nvPr>
            <p:ph type="title"/>
          </p:nvPr>
        </p:nvSpPr>
        <p:spPr>
          <a:xfrm>
            <a:off x="838200" y="365124"/>
            <a:ext cx="8106295" cy="832330"/>
          </a:xfrm>
        </p:spPr>
        <p:txBody>
          <a:bodyPr/>
          <a:lstStyle/>
          <a:p>
            <a:pPr>
              <a:spcBef>
                <a:spcPts val="1200"/>
              </a:spcBef>
            </a:pPr>
            <a:r>
              <a:rPr lang="en-GB" sz="2400" b="1" dirty="0"/>
              <a:t>Carbon intensity / Product carbon footprint</a:t>
            </a:r>
            <a:br>
              <a:rPr lang="en-GB" sz="2400" b="1" dirty="0"/>
            </a:br>
            <a:r>
              <a:rPr lang="en-GB" sz="2400" b="1" dirty="0"/>
              <a:t>How to deliver on future stakeholder requirements?</a:t>
            </a:r>
            <a:br>
              <a:rPr lang="en-GB" sz="2400" b="1" dirty="0"/>
            </a:br>
            <a:endParaRPr lang="en-GB" sz="2400" b="1" dirty="0"/>
          </a:p>
        </p:txBody>
      </p:sp>
      <p:sp>
        <p:nvSpPr>
          <p:cNvPr id="6" name="Content Placeholder 5">
            <a:extLst>
              <a:ext uri="{FF2B5EF4-FFF2-40B4-BE49-F238E27FC236}">
                <a16:creationId xmlns:a16="http://schemas.microsoft.com/office/drawing/2014/main" id="{7CC1673A-6BAD-4597-95DD-73E58AF8407D}"/>
              </a:ext>
            </a:extLst>
          </p:cNvPr>
          <p:cNvSpPr>
            <a:spLocks noGrp="1"/>
          </p:cNvSpPr>
          <p:nvPr>
            <p:ph sz="quarter" idx="13"/>
          </p:nvPr>
        </p:nvSpPr>
        <p:spPr>
          <a:xfrm>
            <a:off x="838200" y="5660545"/>
            <a:ext cx="10021599" cy="1042963"/>
          </a:xfrm>
        </p:spPr>
        <p:txBody>
          <a:bodyPr/>
          <a:lstStyle/>
          <a:p>
            <a:pPr marL="9525" indent="0" algn="ctr">
              <a:buNone/>
            </a:pPr>
            <a:r>
              <a:rPr lang="en-GB" sz="2000" dirty="0"/>
              <a:t>Mapping, reporting and improvement of product carbon footprint will not be possible without advanced digital solutions</a:t>
            </a:r>
            <a:endParaRPr lang="nb-NO" sz="2000" dirty="0"/>
          </a:p>
        </p:txBody>
      </p:sp>
      <p:pic>
        <p:nvPicPr>
          <p:cNvPr id="7" name="Picture 6">
            <a:extLst>
              <a:ext uri="{FF2B5EF4-FFF2-40B4-BE49-F238E27FC236}">
                <a16:creationId xmlns:a16="http://schemas.microsoft.com/office/drawing/2014/main" id="{CC7B5CBD-6652-405A-B49F-69587A16883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597426" y="1336657"/>
            <a:ext cx="6569434" cy="4184685"/>
          </a:xfrm>
          <a:prstGeom prst="rect">
            <a:avLst/>
          </a:prstGeom>
          <a:noFill/>
          <a:ln>
            <a:solidFill>
              <a:schemeClr val="tx1"/>
            </a:solidFill>
          </a:ln>
        </p:spPr>
      </p:pic>
      <p:sp>
        <p:nvSpPr>
          <p:cNvPr id="8" name="Text Placeholder 8">
            <a:extLst>
              <a:ext uri="{FF2B5EF4-FFF2-40B4-BE49-F238E27FC236}">
                <a16:creationId xmlns:a16="http://schemas.microsoft.com/office/drawing/2014/main" id="{377F4E6E-CE96-4D29-92B5-49E5AF344B71}"/>
              </a:ext>
            </a:extLst>
          </p:cNvPr>
          <p:cNvSpPr txBox="1">
            <a:spLocks/>
          </p:cNvSpPr>
          <p:nvPr/>
        </p:nvSpPr>
        <p:spPr>
          <a:xfrm>
            <a:off x="560388" y="6458433"/>
            <a:ext cx="9514241" cy="490150"/>
          </a:xfrm>
          <a:prstGeom prst="rect">
            <a:avLst/>
          </a:prstGeom>
        </p:spPr>
        <p:txBody>
          <a:bodyPr/>
          <a:lstStyle>
            <a:lvl1pPr marL="273050" indent="-263525" algn="l" defTabSz="914400" rtl="0" eaLnBrk="1" latinLnBrk="0" hangingPunct="1">
              <a:lnSpc>
                <a:spcPct val="100000"/>
              </a:lnSpc>
              <a:spcBef>
                <a:spcPts val="0"/>
              </a:spcBef>
              <a:spcAft>
                <a:spcPts val="600"/>
              </a:spcAft>
              <a:buSzPct val="100000"/>
              <a:buFont typeface="Arial" panose="020B0604020202020204" pitchFamily="34" charset="0"/>
              <a:buChar char="•"/>
              <a:tabLst/>
              <a:defRPr sz="2400" kern="1200">
                <a:solidFill>
                  <a:schemeClr val="tx1"/>
                </a:solidFill>
                <a:latin typeface="+mn-lt"/>
                <a:ea typeface="+mn-ea"/>
                <a:cs typeface="+mn-cs"/>
              </a:defRPr>
            </a:lvl1pPr>
            <a:lvl2pPr marL="273050" indent="-263525" algn="l" defTabSz="914400" rtl="0" eaLnBrk="1" latinLnBrk="0" hangingPunct="1">
              <a:lnSpc>
                <a:spcPct val="100000"/>
              </a:lnSpc>
              <a:spcBef>
                <a:spcPts val="0"/>
              </a:spcBef>
              <a:spcAft>
                <a:spcPts val="600"/>
              </a:spcAft>
              <a:buSzPct val="100000"/>
              <a:buFont typeface="Arial" panose="020B0604020202020204" pitchFamily="34" charset="0"/>
              <a:buChar char="•"/>
              <a:tabLst/>
              <a:defRPr sz="1600" kern="1200">
                <a:solidFill>
                  <a:schemeClr val="tx1"/>
                </a:solidFill>
                <a:latin typeface="+mn-lt"/>
                <a:ea typeface="+mn-ea"/>
                <a:cs typeface="+mn-cs"/>
              </a:defRPr>
            </a:lvl2pPr>
            <a:lvl3pPr marL="225425" indent="0" algn="l" defTabSz="914400" rtl="0" eaLnBrk="1" latinLnBrk="0" hangingPunct="1">
              <a:lnSpc>
                <a:spcPct val="90000"/>
              </a:lnSpc>
              <a:spcBef>
                <a:spcPts val="500"/>
              </a:spcBef>
              <a:buFont typeface="Arial" panose="020B0604020202020204" pitchFamily="34" charset="0"/>
              <a:buNone/>
              <a:tabLst/>
              <a:defRPr sz="1600" kern="1200">
                <a:solidFill>
                  <a:schemeClr val="tx1"/>
                </a:solidFill>
                <a:latin typeface="+mn-lt"/>
                <a:ea typeface="+mn-ea"/>
                <a:cs typeface="+mn-cs"/>
              </a:defRPr>
            </a:lvl3pPr>
            <a:lvl4pPr marL="755650" indent="-260350" algn="l" defTabSz="914400" rtl="0" eaLnBrk="1" latinLnBrk="0" hangingPunct="1">
              <a:lnSpc>
                <a:spcPct val="90000"/>
              </a:lnSpc>
              <a:spcBef>
                <a:spcPts val="500"/>
              </a:spcBef>
              <a:buFont typeface="Arial" panose="020B0604020202020204" pitchFamily="34" charset="0"/>
              <a:buChar char="•"/>
              <a:tabLst/>
              <a:defRPr sz="1600" kern="1200">
                <a:solidFill>
                  <a:schemeClr val="tx1"/>
                </a:solidFill>
                <a:latin typeface="+mn-lt"/>
                <a:ea typeface="+mn-ea"/>
                <a:cs typeface="+mn-cs"/>
              </a:defRPr>
            </a:lvl4pPr>
            <a:lvl5pPr marL="582613" indent="-182563" algn="l" defTabSz="914400" rtl="0" eaLnBrk="1" latinLnBrk="0" hangingPunct="1">
              <a:lnSpc>
                <a:spcPct val="90000"/>
              </a:lnSpc>
              <a:spcBef>
                <a:spcPts val="0"/>
              </a:spcBef>
              <a:spcAft>
                <a:spcPts val="600"/>
              </a:spcAft>
              <a:buSzPct val="100000"/>
              <a:buFont typeface="Arial" panose="020B0604020202020204" pitchFamily="34" charset="0"/>
              <a:buChar char="•"/>
              <a:tabLst/>
              <a:defRPr sz="1600" kern="1200">
                <a:solidFill>
                  <a:schemeClr val="tx1"/>
                </a:solidFill>
                <a:latin typeface="+mn-lt"/>
                <a:ea typeface="+mn-ea"/>
                <a:cs typeface="+mn-cs"/>
              </a:defRPr>
            </a:lvl5pPr>
            <a:lvl6pPr marL="1025525" indent="-269875" algn="l" defTabSz="914400" rtl="0" eaLnBrk="1" latinLnBrk="0" hangingPunct="1">
              <a:lnSpc>
                <a:spcPct val="90000"/>
              </a:lnSpc>
              <a:spcBef>
                <a:spcPts val="500"/>
              </a:spcBef>
              <a:buFont typeface="Arial" panose="020B0604020202020204" pitchFamily="34" charset="0"/>
              <a:buChar char="•"/>
              <a:tabLst/>
              <a:defRPr sz="1600" kern="1200">
                <a:solidFill>
                  <a:schemeClr val="tx1"/>
                </a:solidFill>
                <a:latin typeface="+mn-lt"/>
                <a:ea typeface="+mn-ea"/>
                <a:cs typeface="+mn-cs"/>
              </a:defRPr>
            </a:lvl6pPr>
            <a:lvl7pPr marL="760413" indent="-177800" algn="l" defTabSz="914400" rtl="0" eaLnBrk="1" latinLnBrk="0" hangingPunct="1">
              <a:lnSpc>
                <a:spcPct val="90000"/>
              </a:lnSpc>
              <a:spcBef>
                <a:spcPts val="0"/>
              </a:spcBef>
              <a:spcAft>
                <a:spcPts val="600"/>
              </a:spcAft>
              <a:buSzPct val="100000"/>
              <a:buFont typeface="Arial" panose="020B0604020202020204" pitchFamily="34" charset="0"/>
              <a:buChar char="•"/>
              <a:tabLst/>
              <a:defRPr sz="1600" kern="1200">
                <a:solidFill>
                  <a:schemeClr val="tx1"/>
                </a:solidFill>
                <a:latin typeface="+mn-lt"/>
                <a:ea typeface="+mn-ea"/>
                <a:cs typeface="+mn-cs"/>
              </a:defRPr>
            </a:lvl7pPr>
            <a:lvl8pPr marL="977900" indent="-217488" algn="l" defTabSz="914400" rtl="0" eaLnBrk="1" latinLnBrk="0" hangingPunct="1">
              <a:lnSpc>
                <a:spcPct val="90000"/>
              </a:lnSpc>
              <a:spcBef>
                <a:spcPts val="0"/>
              </a:spcBef>
              <a:spcAft>
                <a:spcPts val="600"/>
              </a:spcAft>
              <a:buSzPct val="100000"/>
              <a:buFont typeface="Arial" panose="020B0604020202020204" pitchFamily="34" charset="0"/>
              <a:buChar char="•"/>
              <a:tabLst/>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525" indent="0">
              <a:buNone/>
            </a:pPr>
            <a:r>
              <a:rPr lang="nb-NO" sz="1100" dirty="0" err="1"/>
              <a:t>Illustration</a:t>
            </a:r>
            <a:r>
              <a:rPr lang="nb-NO" sz="1100" dirty="0"/>
              <a:t>: https://www.wri.org/initiatives/greenhouse-gas-protocol</a:t>
            </a:r>
            <a:endParaRPr lang="en-GB" sz="1100" dirty="0"/>
          </a:p>
        </p:txBody>
      </p:sp>
    </p:spTree>
    <p:extLst>
      <p:ext uri="{BB962C8B-B14F-4D97-AF65-F5344CB8AC3E}">
        <p14:creationId xmlns:p14="http://schemas.microsoft.com/office/powerpoint/2010/main" val="2878116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AFFD45-020A-4AA3-9084-6BD9E7E44149}"/>
              </a:ext>
            </a:extLst>
          </p:cNvPr>
          <p:cNvSpPr>
            <a:spLocks noGrp="1"/>
          </p:cNvSpPr>
          <p:nvPr>
            <p:ph type="dt" sz="half" idx="10"/>
          </p:nvPr>
        </p:nvSpPr>
        <p:spPr/>
        <p:txBody>
          <a:bodyPr/>
          <a:lstStyle/>
          <a:p>
            <a:fld id="{ED29AA46-5807-4C4F-AEFB-152E815A58A6}" type="datetime1">
              <a:rPr lang="nb-NO" smtClean="0"/>
              <a:t>08.06.2021</a:t>
            </a:fld>
            <a:endParaRPr lang="nb-NO" dirty="0"/>
          </a:p>
        </p:txBody>
      </p:sp>
      <p:sp>
        <p:nvSpPr>
          <p:cNvPr id="3" name="Footer Placeholder 2">
            <a:extLst>
              <a:ext uri="{FF2B5EF4-FFF2-40B4-BE49-F238E27FC236}">
                <a16:creationId xmlns:a16="http://schemas.microsoft.com/office/drawing/2014/main" id="{0A1936A6-D205-46CF-9276-05397CF25EC3}"/>
              </a:ext>
            </a:extLst>
          </p:cNvPr>
          <p:cNvSpPr>
            <a:spLocks noGrp="1"/>
          </p:cNvSpPr>
          <p:nvPr>
            <p:ph type="ftr" sz="quarter" idx="11"/>
          </p:nvPr>
        </p:nvSpPr>
        <p:spPr/>
        <p:txBody>
          <a:bodyPr/>
          <a:lstStyle/>
          <a:p>
            <a:r>
              <a:rPr lang="en-GB" dirty="0"/>
              <a:t>1) Customers, investors, </a:t>
            </a:r>
            <a:r>
              <a:rPr lang="en-GB" dirty="0" err="1"/>
              <a:t>governmen</a:t>
            </a:r>
            <a:r>
              <a:rPr lang="nb-NO" dirty="0"/>
              <a:t>ts, etc.</a:t>
            </a:r>
          </a:p>
        </p:txBody>
      </p:sp>
      <p:sp>
        <p:nvSpPr>
          <p:cNvPr id="4" name="Slide Number Placeholder 3">
            <a:extLst>
              <a:ext uri="{FF2B5EF4-FFF2-40B4-BE49-F238E27FC236}">
                <a16:creationId xmlns:a16="http://schemas.microsoft.com/office/drawing/2014/main" id="{85268529-41EA-4E50-A072-9B8616B1265E}"/>
              </a:ext>
            </a:extLst>
          </p:cNvPr>
          <p:cNvSpPr>
            <a:spLocks noGrp="1"/>
          </p:cNvSpPr>
          <p:nvPr>
            <p:ph type="sldNum" sz="quarter" idx="12"/>
          </p:nvPr>
        </p:nvSpPr>
        <p:spPr/>
        <p:txBody>
          <a:bodyPr/>
          <a:lstStyle/>
          <a:p>
            <a:fld id="{FC5C7D9A-D8CE-5040-B63F-E70A4C227CF6}" type="slidenum">
              <a:rPr lang="nb-NO" smtClean="0"/>
              <a:t>8</a:t>
            </a:fld>
            <a:endParaRPr lang="nb-NO" dirty="0"/>
          </a:p>
        </p:txBody>
      </p:sp>
      <p:sp>
        <p:nvSpPr>
          <p:cNvPr id="5" name="Title 4">
            <a:extLst>
              <a:ext uri="{FF2B5EF4-FFF2-40B4-BE49-F238E27FC236}">
                <a16:creationId xmlns:a16="http://schemas.microsoft.com/office/drawing/2014/main" id="{79C7AFB7-752F-4E78-8E17-9AC0169BD4C8}"/>
              </a:ext>
            </a:extLst>
          </p:cNvPr>
          <p:cNvSpPr>
            <a:spLocks noGrp="1"/>
          </p:cNvSpPr>
          <p:nvPr>
            <p:ph type="title"/>
          </p:nvPr>
        </p:nvSpPr>
        <p:spPr/>
        <p:txBody>
          <a:bodyPr/>
          <a:lstStyle/>
          <a:p>
            <a:r>
              <a:rPr lang="en-GB" dirty="0"/>
              <a:t>Summary</a:t>
            </a:r>
          </a:p>
        </p:txBody>
      </p:sp>
      <p:sp>
        <p:nvSpPr>
          <p:cNvPr id="6" name="Content Placeholder 5">
            <a:extLst>
              <a:ext uri="{FF2B5EF4-FFF2-40B4-BE49-F238E27FC236}">
                <a16:creationId xmlns:a16="http://schemas.microsoft.com/office/drawing/2014/main" id="{C2EEFE68-661C-4F7A-AC6C-D08BC120D468}"/>
              </a:ext>
            </a:extLst>
          </p:cNvPr>
          <p:cNvSpPr>
            <a:spLocks noGrp="1"/>
          </p:cNvSpPr>
          <p:nvPr>
            <p:ph sz="quarter" idx="13"/>
          </p:nvPr>
        </p:nvSpPr>
        <p:spPr>
          <a:xfrm>
            <a:off x="699293" y="1325881"/>
            <a:ext cx="10793413" cy="4405478"/>
          </a:xfrm>
        </p:spPr>
        <p:txBody>
          <a:bodyPr/>
          <a:lstStyle/>
          <a:p>
            <a:pPr>
              <a:spcBef>
                <a:spcPts val="600"/>
              </a:spcBef>
            </a:pPr>
            <a:r>
              <a:rPr lang="en-US" sz="2000" dirty="0"/>
              <a:t>Process21 has mobilized a digital expert group to map and review current digitalization status in the Norwegian process industry, best practices locally and globally, and initiatives that may allow the Norwegian process industry to use digital as a driver for reduced emissions and sustainable profitable growth.</a:t>
            </a:r>
            <a:endParaRPr lang="en-GB" sz="2000" dirty="0"/>
          </a:p>
          <a:p>
            <a:pPr>
              <a:spcBef>
                <a:spcPts val="600"/>
              </a:spcBef>
            </a:pPr>
            <a:r>
              <a:rPr lang="en-GB" sz="2000" dirty="0"/>
              <a:t>There are several good examples in the Norwegian process industry of how the combination of digital tools and new work processes have enabled improved operations, especially related to improved raw material yields and energy efficiency.</a:t>
            </a:r>
          </a:p>
          <a:p>
            <a:pPr>
              <a:spcBef>
                <a:spcPts val="600"/>
              </a:spcBef>
            </a:pPr>
            <a:r>
              <a:rPr lang="en-GB" sz="2000" dirty="0"/>
              <a:t>In average, the Norwegian process industry is behind global competitors in digital marketing, sales and services.</a:t>
            </a:r>
          </a:p>
          <a:p>
            <a:pPr>
              <a:spcBef>
                <a:spcPts val="600"/>
              </a:spcBef>
            </a:pPr>
            <a:r>
              <a:rPr lang="en-US" sz="2000" dirty="0"/>
              <a:t>Future stakeholder</a:t>
            </a:r>
            <a:r>
              <a:rPr lang="en-US" sz="2000" baseline="30000" dirty="0"/>
              <a:t>1</a:t>
            </a:r>
            <a:r>
              <a:rPr lang="en-US" sz="2000" dirty="0"/>
              <a:t> requirements for mapping, reporting and improvement of product carbon footprint will not be possible without deployment of new digital tools. </a:t>
            </a:r>
            <a:endParaRPr lang="en-GB" sz="2000" dirty="0"/>
          </a:p>
          <a:p>
            <a:pPr>
              <a:spcBef>
                <a:spcPts val="600"/>
              </a:spcBef>
            </a:pPr>
            <a:r>
              <a:rPr lang="en-US" sz="2000" dirty="0"/>
              <a:t>To avoid being left behind, the Norwegian process industry should be inspired by global frontrunners and define digital strategies that span their entire delivery system with defined benefit targets.</a:t>
            </a:r>
            <a:endParaRPr lang="en-GB" sz="2000" dirty="0"/>
          </a:p>
          <a:p>
            <a:endParaRPr lang="nb-NO" dirty="0"/>
          </a:p>
        </p:txBody>
      </p:sp>
    </p:spTree>
    <p:extLst>
      <p:ext uri="{BB962C8B-B14F-4D97-AF65-F5344CB8AC3E}">
        <p14:creationId xmlns:p14="http://schemas.microsoft.com/office/powerpoint/2010/main" val="2043684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66F54FF-96D6-4AC7-8D30-C5E1936AC1E1}"/>
              </a:ext>
            </a:extLst>
          </p:cNvPr>
          <p:cNvSpPr>
            <a:spLocks noGrp="1"/>
          </p:cNvSpPr>
          <p:nvPr>
            <p:ph type="title"/>
          </p:nvPr>
        </p:nvSpPr>
        <p:spPr/>
        <p:txBody>
          <a:bodyPr/>
          <a:lstStyle/>
          <a:p>
            <a:r>
              <a:rPr lang="nb-NO" dirty="0"/>
              <a:t>Digital </a:t>
            </a:r>
            <a:r>
              <a:rPr lang="nb-NO" dirty="0" err="1"/>
              <a:t>expert</a:t>
            </a:r>
            <a:r>
              <a:rPr lang="nb-NO" dirty="0"/>
              <a:t> group </a:t>
            </a:r>
            <a:endParaRPr lang="en-GB" dirty="0"/>
          </a:p>
        </p:txBody>
      </p:sp>
      <p:sp>
        <p:nvSpPr>
          <p:cNvPr id="2" name="Date Placeholder 1">
            <a:extLst>
              <a:ext uri="{FF2B5EF4-FFF2-40B4-BE49-F238E27FC236}">
                <a16:creationId xmlns:a16="http://schemas.microsoft.com/office/drawing/2014/main" id="{3181CD10-1887-497E-B096-A8916E50B531}"/>
              </a:ext>
            </a:extLst>
          </p:cNvPr>
          <p:cNvSpPr>
            <a:spLocks noGrp="1"/>
          </p:cNvSpPr>
          <p:nvPr>
            <p:ph type="dt" sz="half" idx="10"/>
          </p:nvPr>
        </p:nvSpPr>
        <p:spPr/>
        <p:txBody>
          <a:bodyPr/>
          <a:lstStyle/>
          <a:p>
            <a:fld id="{ED29AA46-5807-4C4F-AEFB-152E815A58A6}" type="datetime1">
              <a:rPr lang="nb-NO" smtClean="0"/>
              <a:t>08.06.2021</a:t>
            </a:fld>
            <a:endParaRPr lang="nb-NO" dirty="0"/>
          </a:p>
        </p:txBody>
      </p:sp>
      <p:sp>
        <p:nvSpPr>
          <p:cNvPr id="3" name="Footer Placeholder 2">
            <a:extLst>
              <a:ext uri="{FF2B5EF4-FFF2-40B4-BE49-F238E27FC236}">
                <a16:creationId xmlns:a16="http://schemas.microsoft.com/office/drawing/2014/main" id="{C1384695-EDC8-42B9-BEB0-B3C28A8CA05B}"/>
              </a:ext>
            </a:extLst>
          </p:cNvPr>
          <p:cNvSpPr>
            <a:spLocks noGrp="1"/>
          </p:cNvSpPr>
          <p:nvPr>
            <p:ph type="ftr" sz="quarter" idx="11"/>
          </p:nvPr>
        </p:nvSpPr>
        <p:spPr/>
        <p:txBody>
          <a:bodyPr/>
          <a:lstStyle/>
          <a:p>
            <a:endParaRPr lang="nb-NO" dirty="0"/>
          </a:p>
        </p:txBody>
      </p:sp>
      <p:sp>
        <p:nvSpPr>
          <p:cNvPr id="4" name="Slide Number Placeholder 3">
            <a:extLst>
              <a:ext uri="{FF2B5EF4-FFF2-40B4-BE49-F238E27FC236}">
                <a16:creationId xmlns:a16="http://schemas.microsoft.com/office/drawing/2014/main" id="{0E883463-CF0A-4837-B994-332B08CD3C45}"/>
              </a:ext>
            </a:extLst>
          </p:cNvPr>
          <p:cNvSpPr>
            <a:spLocks noGrp="1"/>
          </p:cNvSpPr>
          <p:nvPr>
            <p:ph type="sldNum" sz="quarter" idx="12"/>
          </p:nvPr>
        </p:nvSpPr>
        <p:spPr/>
        <p:txBody>
          <a:bodyPr/>
          <a:lstStyle/>
          <a:p>
            <a:fld id="{FC5C7D9A-D8CE-5040-B63F-E70A4C227CF6}" type="slidenum">
              <a:rPr lang="nb-NO" smtClean="0"/>
              <a:t>9</a:t>
            </a:fld>
            <a:endParaRPr lang="nb-NO" dirty="0"/>
          </a:p>
        </p:txBody>
      </p:sp>
      <p:sp>
        <p:nvSpPr>
          <p:cNvPr id="6" name="Text Placeholder 5">
            <a:extLst>
              <a:ext uri="{FF2B5EF4-FFF2-40B4-BE49-F238E27FC236}">
                <a16:creationId xmlns:a16="http://schemas.microsoft.com/office/drawing/2014/main" id="{5C044F8F-A90B-4612-A017-AD51C1A6703B}"/>
              </a:ext>
            </a:extLst>
          </p:cNvPr>
          <p:cNvSpPr>
            <a:spLocks noGrp="1"/>
          </p:cNvSpPr>
          <p:nvPr>
            <p:ph type="body" idx="13"/>
          </p:nvPr>
        </p:nvSpPr>
        <p:spPr/>
        <p:txBody>
          <a:bodyPr/>
          <a:lstStyle/>
          <a:p>
            <a:endParaRPr lang="nb-NO"/>
          </a:p>
        </p:txBody>
      </p:sp>
    </p:spTree>
    <p:extLst>
      <p:ext uri="{BB962C8B-B14F-4D97-AF65-F5344CB8AC3E}">
        <p14:creationId xmlns:p14="http://schemas.microsoft.com/office/powerpoint/2010/main" val="1804318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Prosess 21_ppt mal">
  <a:themeElements>
    <a:clrScheme name="PROSESS21 ny">
      <a:dk1>
        <a:srgbClr val="000000"/>
      </a:dk1>
      <a:lt1>
        <a:srgbClr val="FFFFFF"/>
      </a:lt1>
      <a:dk2>
        <a:srgbClr val="003087"/>
      </a:dk2>
      <a:lt2>
        <a:srgbClr val="E7E6E6"/>
      </a:lt2>
      <a:accent1>
        <a:srgbClr val="003087"/>
      </a:accent1>
      <a:accent2>
        <a:srgbClr val="BDE9C9"/>
      </a:accent2>
      <a:accent3>
        <a:srgbClr val="00793E"/>
      </a:accent3>
      <a:accent4>
        <a:srgbClr val="F1B334"/>
      </a:accent4>
      <a:accent5>
        <a:srgbClr val="E63422"/>
      </a:accent5>
      <a:accent6>
        <a:srgbClr val="919191"/>
      </a:accent6>
      <a:hlink>
        <a:srgbClr val="003087"/>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21_ppt mal_DEF.potx" id="{456BCFDC-D16C-164D-8D6B-512075338548}" vid="{C8E51ED7-4DFD-3243-B236-61AC82361BB6}"/>
    </a:ext>
  </a:extLst>
</a:theme>
</file>

<file path=ppt/theme/theme10.xml><?xml version="1.0" encoding="utf-8"?>
<a:theme xmlns:a="http://schemas.openxmlformats.org/drawingml/2006/main" name="Prosess 21_ppt skilleark Kunnskap">
  <a:themeElements>
    <a:clrScheme name="PROSESS 21 NY">
      <a:dk1>
        <a:srgbClr val="000000"/>
      </a:dk1>
      <a:lt1>
        <a:srgbClr val="FFFFFF"/>
      </a:lt1>
      <a:dk2>
        <a:srgbClr val="003087"/>
      </a:dk2>
      <a:lt2>
        <a:srgbClr val="E7E6E6"/>
      </a:lt2>
      <a:accent1>
        <a:srgbClr val="003087"/>
      </a:accent1>
      <a:accent2>
        <a:srgbClr val="BDE9C9"/>
      </a:accent2>
      <a:accent3>
        <a:srgbClr val="00793E"/>
      </a:accent3>
      <a:accent4>
        <a:srgbClr val="F1B334"/>
      </a:accent4>
      <a:accent5>
        <a:srgbClr val="E63422"/>
      </a:accent5>
      <a:accent6>
        <a:srgbClr val="919191"/>
      </a:accent6>
      <a:hlink>
        <a:srgbClr val="003087"/>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21_ppt mal_DEF.potx" id="{456BCFDC-D16C-164D-8D6B-512075338548}" vid="{F004A9FA-1174-D847-98BA-1BE46B025A78}"/>
    </a:ext>
  </a:extLst>
</a:theme>
</file>

<file path=ppt/theme/theme11.xml><?xml version="1.0" encoding="utf-8"?>
<a:theme xmlns:a="http://schemas.openxmlformats.org/drawingml/2006/main" name="1_Prosess 21_ppt skilleark Entreprenørskap">
  <a:themeElements>
    <a:clrScheme name="PROSESS 21 NY">
      <a:dk1>
        <a:srgbClr val="000000"/>
      </a:dk1>
      <a:lt1>
        <a:srgbClr val="FFFFFF"/>
      </a:lt1>
      <a:dk2>
        <a:srgbClr val="003087"/>
      </a:dk2>
      <a:lt2>
        <a:srgbClr val="E7E6E6"/>
      </a:lt2>
      <a:accent1>
        <a:srgbClr val="003087"/>
      </a:accent1>
      <a:accent2>
        <a:srgbClr val="BDE9C9"/>
      </a:accent2>
      <a:accent3>
        <a:srgbClr val="00793E"/>
      </a:accent3>
      <a:accent4>
        <a:srgbClr val="F1B334"/>
      </a:accent4>
      <a:accent5>
        <a:srgbClr val="E63422"/>
      </a:accent5>
      <a:accent6>
        <a:srgbClr val="919191"/>
      </a:accent6>
      <a:hlink>
        <a:srgbClr val="003087"/>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21_ppt mal_DEF.potx" id="{456BCFDC-D16C-164D-8D6B-512075338548}" vid="{28E40B9D-6EE8-6B42-8448-362E144F6F8B}"/>
    </a:ext>
  </a:extLst>
</a:theme>
</file>

<file path=ppt/theme/theme12.xml><?xml version="1.0" encoding="utf-8"?>
<a:theme xmlns:a="http://schemas.openxmlformats.org/drawingml/2006/main" name="1_Prosess 21_ppt mal">
  <a:themeElements>
    <a:clrScheme name="PROSESS21 ny">
      <a:dk1>
        <a:srgbClr val="000000"/>
      </a:dk1>
      <a:lt1>
        <a:srgbClr val="FFFFFF"/>
      </a:lt1>
      <a:dk2>
        <a:srgbClr val="003087"/>
      </a:dk2>
      <a:lt2>
        <a:srgbClr val="E7E6E6"/>
      </a:lt2>
      <a:accent1>
        <a:srgbClr val="003087"/>
      </a:accent1>
      <a:accent2>
        <a:srgbClr val="BDE9C9"/>
      </a:accent2>
      <a:accent3>
        <a:srgbClr val="00793E"/>
      </a:accent3>
      <a:accent4>
        <a:srgbClr val="F1B334"/>
      </a:accent4>
      <a:accent5>
        <a:srgbClr val="E63422"/>
      </a:accent5>
      <a:accent6>
        <a:srgbClr val="919191"/>
      </a:accent6>
      <a:hlink>
        <a:srgbClr val="003087"/>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21_ppt mal_DEF.potx" id="{456BCFDC-D16C-164D-8D6B-512075338548}" vid="{C8E51ED7-4DFD-3243-B236-61AC82361BB6}"/>
    </a:ext>
  </a:extLst>
</a:theme>
</file>

<file path=ppt/theme/theme1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rosess 21_ppt mal skilleark Produktutvikling">
  <a:themeElements>
    <a:clrScheme name="PROSESS 21 NY">
      <a:dk1>
        <a:srgbClr val="000000"/>
      </a:dk1>
      <a:lt1>
        <a:srgbClr val="FFFFFF"/>
      </a:lt1>
      <a:dk2>
        <a:srgbClr val="003087"/>
      </a:dk2>
      <a:lt2>
        <a:srgbClr val="E7E6E6"/>
      </a:lt2>
      <a:accent1>
        <a:srgbClr val="003087"/>
      </a:accent1>
      <a:accent2>
        <a:srgbClr val="BDE9C9"/>
      </a:accent2>
      <a:accent3>
        <a:srgbClr val="00793E"/>
      </a:accent3>
      <a:accent4>
        <a:srgbClr val="F1B334"/>
      </a:accent4>
      <a:accent5>
        <a:srgbClr val="E63422"/>
      </a:accent5>
      <a:accent6>
        <a:srgbClr val="919191"/>
      </a:accent6>
      <a:hlink>
        <a:srgbClr val="003087"/>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21_ppt mal_DEF.potx" id="{456BCFDC-D16C-164D-8D6B-512075338548}" vid="{591248C2-BD2E-B24C-AC16-4D110210E99C}"/>
    </a:ext>
  </a:extLst>
</a:theme>
</file>

<file path=ppt/theme/theme3.xml><?xml version="1.0" encoding="utf-8"?>
<a:theme xmlns:a="http://schemas.openxmlformats.org/drawingml/2006/main" name="Prosess 21_ppt mal skilleark Gjennvinning">
  <a:themeElements>
    <a:clrScheme name="PROSESS 21 NY">
      <a:dk1>
        <a:srgbClr val="000000"/>
      </a:dk1>
      <a:lt1>
        <a:srgbClr val="FFFFFF"/>
      </a:lt1>
      <a:dk2>
        <a:srgbClr val="003087"/>
      </a:dk2>
      <a:lt2>
        <a:srgbClr val="E7E6E6"/>
      </a:lt2>
      <a:accent1>
        <a:srgbClr val="003087"/>
      </a:accent1>
      <a:accent2>
        <a:srgbClr val="BDE9C9"/>
      </a:accent2>
      <a:accent3>
        <a:srgbClr val="00793E"/>
      </a:accent3>
      <a:accent4>
        <a:srgbClr val="F1B334"/>
      </a:accent4>
      <a:accent5>
        <a:srgbClr val="E63422"/>
      </a:accent5>
      <a:accent6>
        <a:srgbClr val="919191"/>
      </a:accent6>
      <a:hlink>
        <a:srgbClr val="003087"/>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21_ppt mal_DEF.potx" id="{456BCFDC-D16C-164D-8D6B-512075338548}" vid="{42370EE5-B280-9F47-9BA0-DDFF14C4597A}"/>
    </a:ext>
  </a:extLst>
</a:theme>
</file>

<file path=ppt/theme/theme4.xml><?xml version="1.0" encoding="utf-8"?>
<a:theme xmlns:a="http://schemas.openxmlformats.org/drawingml/2006/main" name="Prosess 21_ppt mal skilleark Digitalisering">
  <a:themeElements>
    <a:clrScheme name="PROSESS 21 NY">
      <a:dk1>
        <a:srgbClr val="000000"/>
      </a:dk1>
      <a:lt1>
        <a:srgbClr val="FFFFFF"/>
      </a:lt1>
      <a:dk2>
        <a:srgbClr val="003087"/>
      </a:dk2>
      <a:lt2>
        <a:srgbClr val="E7E6E6"/>
      </a:lt2>
      <a:accent1>
        <a:srgbClr val="003087"/>
      </a:accent1>
      <a:accent2>
        <a:srgbClr val="BDE9C9"/>
      </a:accent2>
      <a:accent3>
        <a:srgbClr val="00793E"/>
      </a:accent3>
      <a:accent4>
        <a:srgbClr val="F1B334"/>
      </a:accent4>
      <a:accent5>
        <a:srgbClr val="E63422"/>
      </a:accent5>
      <a:accent6>
        <a:srgbClr val="919191"/>
      </a:accent6>
      <a:hlink>
        <a:srgbClr val="003087"/>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21_ppt mal_DEF.potx" id="{456BCFDC-D16C-164D-8D6B-512075338548}" vid="{B1FAB52D-8575-6F48-96C9-7F1D1833CE5A}"/>
    </a:ext>
  </a:extLst>
</a:theme>
</file>

<file path=ppt/theme/theme5.xml><?xml version="1.0" encoding="utf-8"?>
<a:theme xmlns:a="http://schemas.openxmlformats.org/drawingml/2006/main" name="Prosess 21_ppt mal skilleark Bio-karbon">
  <a:themeElements>
    <a:clrScheme name="PROSESS 21 NY">
      <a:dk1>
        <a:srgbClr val="000000"/>
      </a:dk1>
      <a:lt1>
        <a:srgbClr val="FFFFFF"/>
      </a:lt1>
      <a:dk2>
        <a:srgbClr val="003087"/>
      </a:dk2>
      <a:lt2>
        <a:srgbClr val="E7E6E6"/>
      </a:lt2>
      <a:accent1>
        <a:srgbClr val="003087"/>
      </a:accent1>
      <a:accent2>
        <a:srgbClr val="BDE9C9"/>
      </a:accent2>
      <a:accent3>
        <a:srgbClr val="00793E"/>
      </a:accent3>
      <a:accent4>
        <a:srgbClr val="F1B334"/>
      </a:accent4>
      <a:accent5>
        <a:srgbClr val="E63422"/>
      </a:accent5>
      <a:accent6>
        <a:srgbClr val="919191"/>
      </a:accent6>
      <a:hlink>
        <a:srgbClr val="003087"/>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21_ppt mal_DEF.potx" id="{456BCFDC-D16C-164D-8D6B-512075338548}" vid="{7BB6077A-6EDA-D343-B96F-78E0E85600DA}"/>
    </a:ext>
  </a:extLst>
</a:theme>
</file>

<file path=ppt/theme/theme6.xml><?xml version="1.0" encoding="utf-8"?>
<a:theme xmlns:a="http://schemas.openxmlformats.org/drawingml/2006/main" name="Prosess 21_ppt mal skilleark Nye industriprosesser">
  <a:themeElements>
    <a:clrScheme name="PROSESS 21 NY">
      <a:dk1>
        <a:srgbClr val="000000"/>
      </a:dk1>
      <a:lt1>
        <a:srgbClr val="FFFFFF"/>
      </a:lt1>
      <a:dk2>
        <a:srgbClr val="003087"/>
      </a:dk2>
      <a:lt2>
        <a:srgbClr val="E7E6E6"/>
      </a:lt2>
      <a:accent1>
        <a:srgbClr val="003087"/>
      </a:accent1>
      <a:accent2>
        <a:srgbClr val="BDE9C9"/>
      </a:accent2>
      <a:accent3>
        <a:srgbClr val="00793E"/>
      </a:accent3>
      <a:accent4>
        <a:srgbClr val="F1B334"/>
      </a:accent4>
      <a:accent5>
        <a:srgbClr val="E63422"/>
      </a:accent5>
      <a:accent6>
        <a:srgbClr val="919191"/>
      </a:accent6>
      <a:hlink>
        <a:srgbClr val="003087"/>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21_ppt mal_DEF.potx" id="{456BCFDC-D16C-164D-8D6B-512075338548}" vid="{249796A9-4808-9F43-BEDA-640C99299D12}"/>
    </a:ext>
  </a:extLst>
</a:theme>
</file>

<file path=ppt/theme/theme7.xml><?xml version="1.0" encoding="utf-8"?>
<a:theme xmlns:a="http://schemas.openxmlformats.org/drawingml/2006/main" name="Prosess 21_ppt mal skilleark Karbonfangst">
  <a:themeElements>
    <a:clrScheme name="PROSESS 21 NY">
      <a:dk1>
        <a:srgbClr val="000000"/>
      </a:dk1>
      <a:lt1>
        <a:srgbClr val="FFFFFF"/>
      </a:lt1>
      <a:dk2>
        <a:srgbClr val="003087"/>
      </a:dk2>
      <a:lt2>
        <a:srgbClr val="E7E6E6"/>
      </a:lt2>
      <a:accent1>
        <a:srgbClr val="003087"/>
      </a:accent1>
      <a:accent2>
        <a:srgbClr val="BDE9C9"/>
      </a:accent2>
      <a:accent3>
        <a:srgbClr val="00793E"/>
      </a:accent3>
      <a:accent4>
        <a:srgbClr val="F1B334"/>
      </a:accent4>
      <a:accent5>
        <a:srgbClr val="E63422"/>
      </a:accent5>
      <a:accent6>
        <a:srgbClr val="919191"/>
      </a:accent6>
      <a:hlink>
        <a:srgbClr val="003087"/>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21_ppt mal_DEF.potx" id="{456BCFDC-D16C-164D-8D6B-512075338548}" vid="{FC8448A3-A7FC-984D-A96D-5B10372FB23C}"/>
    </a:ext>
  </a:extLst>
</a:theme>
</file>

<file path=ppt/theme/theme8.xml><?xml version="1.0" encoding="utf-8"?>
<a:theme xmlns:a="http://schemas.openxmlformats.org/drawingml/2006/main" name="Prosess 21_ppt mal skilleark Leverandørindustriutvikling">
  <a:themeElements>
    <a:clrScheme name="PROSESS 21 NY">
      <a:dk1>
        <a:srgbClr val="000000"/>
      </a:dk1>
      <a:lt1>
        <a:srgbClr val="FFFFFF"/>
      </a:lt1>
      <a:dk2>
        <a:srgbClr val="003087"/>
      </a:dk2>
      <a:lt2>
        <a:srgbClr val="E7E6E6"/>
      </a:lt2>
      <a:accent1>
        <a:srgbClr val="003087"/>
      </a:accent1>
      <a:accent2>
        <a:srgbClr val="BDE9C9"/>
      </a:accent2>
      <a:accent3>
        <a:srgbClr val="00793E"/>
      </a:accent3>
      <a:accent4>
        <a:srgbClr val="F1B334"/>
      </a:accent4>
      <a:accent5>
        <a:srgbClr val="E63422"/>
      </a:accent5>
      <a:accent6>
        <a:srgbClr val="919191"/>
      </a:accent6>
      <a:hlink>
        <a:srgbClr val="003087"/>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21_ppt mal_DEF.potx" id="{456BCFDC-D16C-164D-8D6B-512075338548}" vid="{1FFD3E79-F32C-6F4C-8BA9-B5973F1A6227}"/>
    </a:ext>
  </a:extLst>
</a:theme>
</file>

<file path=ppt/theme/theme9.xml><?xml version="1.0" encoding="utf-8"?>
<a:theme xmlns:a="http://schemas.openxmlformats.org/drawingml/2006/main" name="Prosess 21_ppt mal skilleark Null-utslipp">
  <a:themeElements>
    <a:clrScheme name="PROSESS 21 NY">
      <a:dk1>
        <a:srgbClr val="000000"/>
      </a:dk1>
      <a:lt1>
        <a:srgbClr val="FFFFFF"/>
      </a:lt1>
      <a:dk2>
        <a:srgbClr val="003087"/>
      </a:dk2>
      <a:lt2>
        <a:srgbClr val="E7E6E6"/>
      </a:lt2>
      <a:accent1>
        <a:srgbClr val="003087"/>
      </a:accent1>
      <a:accent2>
        <a:srgbClr val="BDE9C9"/>
      </a:accent2>
      <a:accent3>
        <a:srgbClr val="00793E"/>
      </a:accent3>
      <a:accent4>
        <a:srgbClr val="F1B334"/>
      </a:accent4>
      <a:accent5>
        <a:srgbClr val="E63422"/>
      </a:accent5>
      <a:accent6>
        <a:srgbClr val="919191"/>
      </a:accent6>
      <a:hlink>
        <a:srgbClr val="003087"/>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21_ppt mal_DEF.potx" id="{456BCFDC-D16C-164D-8D6B-512075338548}" vid="{BB582F1B-FE43-5E41-829F-CA47F1E7FCF2}"/>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41D433F105FFA4287CC904694659EDB" ma:contentTypeVersion="13" ma:contentTypeDescription="Create a new document." ma:contentTypeScope="" ma:versionID="9f157e198bbf5828cb64d6088badcdbe">
  <xsd:schema xmlns:xsd="http://www.w3.org/2001/XMLSchema" xmlns:xs="http://www.w3.org/2001/XMLSchema" xmlns:p="http://schemas.microsoft.com/office/2006/metadata/properties" xmlns:ns3="9dc8f7f8-528b-4912-9202-8349bf56ae68" xmlns:ns4="63d1d5d7-5fb2-4297-ab5f-37f79c2ed3fc" targetNamespace="http://schemas.microsoft.com/office/2006/metadata/properties" ma:root="true" ma:fieldsID="b422e295b162cbc77a30bcb7adae297a" ns3:_="" ns4:_="">
    <xsd:import namespace="9dc8f7f8-528b-4912-9202-8349bf56ae68"/>
    <xsd:import namespace="63d1d5d7-5fb2-4297-ab5f-37f79c2ed3fc"/>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c8f7f8-528b-4912-9202-8349bf56ae68"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3d1d5d7-5fb2-4297-ab5f-37f79c2ed3fc"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B8C6C94-FC82-438F-9942-738DD3E8C754}">
  <ds:schemaRefs>
    <ds:schemaRef ds:uri="http://schemas.microsoft.com/sharepoint/v3/contenttype/forms"/>
  </ds:schemaRefs>
</ds:datastoreItem>
</file>

<file path=customXml/itemProps2.xml><?xml version="1.0" encoding="utf-8"?>
<ds:datastoreItem xmlns:ds="http://schemas.openxmlformats.org/officeDocument/2006/customXml" ds:itemID="{BFE9E6E6-BE4E-4634-BE01-06D7BC27201C}">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63d1d5d7-5fb2-4297-ab5f-37f79c2ed3fc"/>
    <ds:schemaRef ds:uri="http://purl.org/dc/terms/"/>
    <ds:schemaRef ds:uri="http://schemas.openxmlformats.org/package/2006/metadata/core-properties"/>
    <ds:schemaRef ds:uri="9dc8f7f8-528b-4912-9202-8349bf56ae68"/>
    <ds:schemaRef ds:uri="http://www.w3.org/XML/1998/namespace"/>
    <ds:schemaRef ds:uri="http://purl.org/dc/dcmitype/"/>
  </ds:schemaRefs>
</ds:datastoreItem>
</file>

<file path=customXml/itemProps3.xml><?xml version="1.0" encoding="utf-8"?>
<ds:datastoreItem xmlns:ds="http://schemas.openxmlformats.org/officeDocument/2006/customXml" ds:itemID="{4D67C808-9473-45E5-9A38-17D9B9592E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dc8f7f8-528b-4912-9202-8349bf56ae68"/>
    <ds:schemaRef ds:uri="63d1d5d7-5fb2-4297-ab5f-37f79c2ed3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Prosess 21_ppt mal</Template>
  <TotalTime>7560</TotalTime>
  <Words>699</Words>
  <Application>Microsoft Office PowerPoint</Application>
  <PresentationFormat>Widescreen</PresentationFormat>
  <Paragraphs>100</Paragraphs>
  <Slides>9</Slides>
  <Notes>4</Notes>
  <HiddenSlides>0</HiddenSlides>
  <MMClips>0</MMClips>
  <ScaleCrop>false</ScaleCrop>
  <HeadingPairs>
    <vt:vector size="6" baseType="variant">
      <vt:variant>
        <vt:lpstr>Fonts Used</vt:lpstr>
      </vt:variant>
      <vt:variant>
        <vt:i4>2</vt:i4>
      </vt:variant>
      <vt:variant>
        <vt:lpstr>Theme</vt:lpstr>
      </vt:variant>
      <vt:variant>
        <vt:i4>12</vt:i4>
      </vt:variant>
      <vt:variant>
        <vt:lpstr>Slide Titles</vt:lpstr>
      </vt:variant>
      <vt:variant>
        <vt:i4>9</vt:i4>
      </vt:variant>
    </vt:vector>
  </HeadingPairs>
  <TitlesOfParts>
    <vt:vector size="23" baseType="lpstr">
      <vt:lpstr>Arial</vt:lpstr>
      <vt:lpstr>Trebuchet MS</vt:lpstr>
      <vt:lpstr>Prosess 21_ppt mal</vt:lpstr>
      <vt:lpstr>Prosess 21_ppt mal skilleark Produktutvikling</vt:lpstr>
      <vt:lpstr>Prosess 21_ppt mal skilleark Gjennvinning</vt:lpstr>
      <vt:lpstr>Prosess 21_ppt mal skilleark Digitalisering</vt:lpstr>
      <vt:lpstr>Prosess 21_ppt mal skilleark Bio-karbon</vt:lpstr>
      <vt:lpstr>Prosess 21_ppt mal skilleark Nye industriprosesser</vt:lpstr>
      <vt:lpstr>Prosess 21_ppt mal skilleark Karbonfangst</vt:lpstr>
      <vt:lpstr>Prosess 21_ppt mal skilleark Leverandørindustriutvikling</vt:lpstr>
      <vt:lpstr>Prosess 21_ppt mal skilleark Null-utslipp</vt:lpstr>
      <vt:lpstr>Prosess 21_ppt skilleark Kunnskap</vt:lpstr>
      <vt:lpstr>1_Prosess 21_ppt skilleark Entreprenørskap</vt:lpstr>
      <vt:lpstr>1_Prosess 21_ppt mal</vt:lpstr>
      <vt:lpstr>Digital transformation of the process industry</vt:lpstr>
      <vt:lpstr>Process21 – Increased value creation with zero emissions</vt:lpstr>
      <vt:lpstr>Process21 organisation</vt:lpstr>
      <vt:lpstr>Compared with global frontrunners, the Norwegian process industry express less ambitious digitalization strategies</vt:lpstr>
      <vt:lpstr>The Norwegian process industry is in a good position for rapid benefit realization within operations</vt:lpstr>
      <vt:lpstr>In average, the Norwegian process industry is behind global competitors in digital marketing, sales and services</vt:lpstr>
      <vt:lpstr>Carbon intensity / Product carbon footprint How to deliver on future stakeholder requirements? </vt:lpstr>
      <vt:lpstr>Summary</vt:lpstr>
      <vt:lpstr>Digital expert group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Raquel Maia Marques</dc:creator>
  <cp:lastModifiedBy>Håvard Moe</cp:lastModifiedBy>
  <cp:revision>192</cp:revision>
  <cp:lastPrinted>2019-01-14T15:13:13Z</cp:lastPrinted>
  <dcterms:created xsi:type="dcterms:W3CDTF">2020-01-10T09:30:01Z</dcterms:created>
  <dcterms:modified xsi:type="dcterms:W3CDTF">2021-06-08T10:38:44Z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0x010100A41D433F105FFA4287CC904694659EDB</vt:lpwstr>
  </property>
</Properties>
</file>