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notesMasterIdLst>
    <p:notesMasterId r:id="rId3"/>
  </p:notesMasterIdLst>
  <p:sldIdLst>
    <p:sldId id="256" r:id="rId2"/>
  </p:sldIdLst>
  <p:sldSz cx="30267275" cy="42794238"/>
  <p:notesSz cx="6808788" cy="99409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79">
          <p15:clr>
            <a:srgbClr val="A4A3A4"/>
          </p15:clr>
        </p15:guide>
        <p15:guide id="2" pos="95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67" autoAdjust="0"/>
  </p:normalViewPr>
  <p:slideViewPr>
    <p:cSldViewPr>
      <p:cViewPr varScale="1">
        <p:scale>
          <a:sx n="20" d="100"/>
          <a:sy n="20" d="100"/>
        </p:scale>
        <p:origin x="3432" y="180"/>
      </p:cViewPr>
      <p:guideLst>
        <p:guide orient="horz" pos="13479"/>
        <p:guide pos="95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35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69-4340-85F2-8B5CE6B17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69-4340-85F2-8B5CE6B17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69-4340-85F2-8B5CE6B17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736960"/>
        <c:axId val="93738496"/>
      </c:barChart>
      <c:catAx>
        <c:axId val="937369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738496"/>
        <c:crosses val="autoZero"/>
        <c:auto val="1"/>
        <c:lblAlgn val="ctr"/>
        <c:lblOffset val="100"/>
        <c:noMultiLvlLbl val="0"/>
      </c:catAx>
      <c:valAx>
        <c:axId val="93738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73696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nb-N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50681" cy="49772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565" y="1"/>
            <a:ext cx="2950681" cy="49772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865AEC9F-0DF2-4B07-BD3B-A7DC12B14E23}" type="datetimeFigureOut">
              <a:rPr lang="nb-NO" smtClean="0"/>
              <a:t>01.04.2019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331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71" y="4783604"/>
            <a:ext cx="5447647" cy="3915556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201"/>
            <a:ext cx="2950681" cy="49772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565" y="9443201"/>
            <a:ext cx="2950681" cy="49772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85829075-3A8A-4A97-8168-C4919927243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939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8E84-8F73-4CFE-A2DA-F06F27021F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83410" y="7003597"/>
            <a:ext cx="22700456" cy="14898735"/>
          </a:xfrm>
        </p:spPr>
        <p:txBody>
          <a:bodyPr anchor="b"/>
          <a:lstStyle>
            <a:lvl1pPr algn="ctr">
              <a:defRPr sz="14896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F6B1C8-9C97-4D5F-BCDB-2CE96453C3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83410" y="22476884"/>
            <a:ext cx="22700456" cy="10332032"/>
          </a:xfrm>
        </p:spPr>
        <p:txBody>
          <a:bodyPr/>
          <a:lstStyle>
            <a:lvl1pPr marL="0" indent="0" algn="ctr">
              <a:buNone/>
              <a:defRPr sz="5958"/>
            </a:lvl1pPr>
            <a:lvl2pPr marL="1135045" indent="0" algn="ctr">
              <a:buNone/>
              <a:defRPr sz="4965"/>
            </a:lvl2pPr>
            <a:lvl3pPr marL="2270089" indent="0" algn="ctr">
              <a:buNone/>
              <a:defRPr sz="4469"/>
            </a:lvl3pPr>
            <a:lvl4pPr marL="3405134" indent="0" algn="ctr">
              <a:buNone/>
              <a:defRPr sz="3972"/>
            </a:lvl4pPr>
            <a:lvl5pPr marL="4540179" indent="0" algn="ctr">
              <a:buNone/>
              <a:defRPr sz="3972"/>
            </a:lvl5pPr>
            <a:lvl6pPr marL="5675224" indent="0" algn="ctr">
              <a:buNone/>
              <a:defRPr sz="3972"/>
            </a:lvl6pPr>
            <a:lvl7pPr marL="6810268" indent="0" algn="ctr">
              <a:buNone/>
              <a:defRPr sz="3972"/>
            </a:lvl7pPr>
            <a:lvl8pPr marL="7945313" indent="0" algn="ctr">
              <a:buNone/>
              <a:defRPr sz="3972"/>
            </a:lvl8pPr>
            <a:lvl9pPr marL="9080358" indent="0" algn="ctr">
              <a:buNone/>
              <a:defRPr sz="3972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EEBC5-D2A2-4443-B31D-19F623AA9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B36C7-A35E-4E09-A881-60CCB1247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CCBDE-354B-46C2-B88F-8E04D1F29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67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FD80F-40AC-4C7D-9249-AE7115E28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A4C307-3F8E-4366-8905-E0D2A3745A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C9104-F1C8-4D98-B3D3-B9E261DB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8C4C3-D32C-4D1F-B3E3-CC91CD0C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CC8C1-5ADA-46B9-AF54-A2EDC5803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40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03C8F1-F546-43D8-9D5A-EF241A4CDD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1660019" y="2278397"/>
            <a:ext cx="6526381" cy="362661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3B7DD2-6234-4F71-90F2-E0A059D810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080875" y="2278397"/>
            <a:ext cx="19200803" cy="362661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B44E6-D127-4145-80F9-3CC29015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678C5-442E-41C2-98D5-DB506E385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47BA2-BB5A-4B61-B1EA-121B8225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99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 flipH="1">
            <a:off x="30267274" y="0"/>
            <a:ext cx="45719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-204520" y="0"/>
            <a:ext cx="45719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0267275" cy="534927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7444959"/>
            <a:ext cx="30267275" cy="53492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9" name="Instructions"/>
          <p:cNvSpPr/>
          <p:nvPr userDrawn="1"/>
        </p:nvSpPr>
        <p:spPr>
          <a:xfrm>
            <a:off x="-12611365" y="0"/>
            <a:ext cx="11770607" cy="4279423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425" tIns="217425" rIns="217425" bIns="217425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88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set up for A0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international paper size of 1189 mm x 841 mm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(46.8” high by 33.1” wide).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in this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88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88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0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000" b="1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000" baseline="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282"/>
              </a:spcAft>
            </a:pPr>
            <a:r>
              <a:rPr lang="en-US" sz="60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282"/>
              </a:spcAft>
            </a:pPr>
            <a:br>
              <a:rPr lang="en-US" sz="44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4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</p:spTree>
    <p:extLst>
      <p:ext uri="{BB962C8B-B14F-4D97-AF65-F5344CB8AC3E}">
        <p14:creationId xmlns:p14="http://schemas.microsoft.com/office/powerpoint/2010/main" val="78735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B3278-72B7-45A1-AE7F-C1FF45DDA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B5457-47CD-4431-855E-FA7221349F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2D55A-E864-46EB-A8B0-471211A3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BF4D6-80F0-4EEE-88B9-0FBEC4719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ACD1A7-BF3E-456E-93FF-FC094F75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43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53F55-D459-465D-ACDC-C66DBB3F4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5111" y="10668848"/>
            <a:ext cx="26105525" cy="17801211"/>
          </a:xfrm>
        </p:spPr>
        <p:txBody>
          <a:bodyPr anchor="b"/>
          <a:lstStyle>
            <a:lvl1pPr>
              <a:defRPr sz="14896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7CAF29-80DA-4807-A575-297E49794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5111" y="28638465"/>
            <a:ext cx="26105525" cy="9361236"/>
          </a:xfrm>
        </p:spPr>
        <p:txBody>
          <a:bodyPr/>
          <a:lstStyle>
            <a:lvl1pPr marL="0" indent="0">
              <a:buNone/>
              <a:defRPr sz="5958">
                <a:solidFill>
                  <a:schemeClr val="tx1">
                    <a:tint val="75000"/>
                  </a:schemeClr>
                </a:solidFill>
              </a:defRPr>
            </a:lvl1pPr>
            <a:lvl2pPr marL="1135045" indent="0">
              <a:buNone/>
              <a:defRPr sz="4965">
                <a:solidFill>
                  <a:schemeClr val="tx1">
                    <a:tint val="75000"/>
                  </a:schemeClr>
                </a:solidFill>
              </a:defRPr>
            </a:lvl2pPr>
            <a:lvl3pPr marL="2270089" indent="0">
              <a:buNone/>
              <a:defRPr sz="4469">
                <a:solidFill>
                  <a:schemeClr val="tx1">
                    <a:tint val="75000"/>
                  </a:schemeClr>
                </a:solidFill>
              </a:defRPr>
            </a:lvl3pPr>
            <a:lvl4pPr marL="3405134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4pPr>
            <a:lvl5pPr marL="4540179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5pPr>
            <a:lvl6pPr marL="5675224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6pPr>
            <a:lvl7pPr marL="6810268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7pPr>
            <a:lvl8pPr marL="7945313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8pPr>
            <a:lvl9pPr marL="9080358" indent="0">
              <a:buNone/>
              <a:defRPr sz="397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428C9D-29D0-46EC-8483-0F4E47686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26D8A-CFBB-44B3-AE7E-64AC3B071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F28C21-0B0B-4144-A607-A57449DC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88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456F2-1E0B-4065-9CD3-47A20D049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B32-9786-46BA-9C63-FF8AC05DB3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80875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481D2-9AB4-45C3-90DD-725E0319F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322808" y="11391985"/>
            <a:ext cx="12863592" cy="27152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0C885-4A93-42BE-95A0-A2DF4F24A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384017-33E6-4F8B-85EB-4AD2A9C00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DBFAD0-6F60-4234-8E32-2F9F2CE5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795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2FD6D-749F-41E7-9489-37CDFACD1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4817" y="2278400"/>
            <a:ext cx="26105525" cy="82715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6CB6AD-2275-4D6A-8E6C-5AC1801A1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4819" y="10490535"/>
            <a:ext cx="12804475" cy="5141249"/>
          </a:xfrm>
        </p:spPr>
        <p:txBody>
          <a:bodyPr anchor="b"/>
          <a:lstStyle>
            <a:lvl1pPr marL="0" indent="0">
              <a:buNone/>
              <a:defRPr sz="5958" b="1"/>
            </a:lvl1pPr>
            <a:lvl2pPr marL="1135045" indent="0">
              <a:buNone/>
              <a:defRPr sz="4965" b="1"/>
            </a:lvl2pPr>
            <a:lvl3pPr marL="2270089" indent="0">
              <a:buNone/>
              <a:defRPr sz="4469" b="1"/>
            </a:lvl3pPr>
            <a:lvl4pPr marL="3405134" indent="0">
              <a:buNone/>
              <a:defRPr sz="3972" b="1"/>
            </a:lvl4pPr>
            <a:lvl5pPr marL="4540179" indent="0">
              <a:buNone/>
              <a:defRPr sz="3972" b="1"/>
            </a:lvl5pPr>
            <a:lvl6pPr marL="5675224" indent="0">
              <a:buNone/>
              <a:defRPr sz="3972" b="1"/>
            </a:lvl6pPr>
            <a:lvl7pPr marL="6810268" indent="0">
              <a:buNone/>
              <a:defRPr sz="3972" b="1"/>
            </a:lvl7pPr>
            <a:lvl8pPr marL="7945313" indent="0">
              <a:buNone/>
              <a:defRPr sz="3972" b="1"/>
            </a:lvl8pPr>
            <a:lvl9pPr marL="9080358" indent="0">
              <a:buNone/>
              <a:defRPr sz="397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A1B413-FDD0-4883-9ADC-41E2BE899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4819" y="15631784"/>
            <a:ext cx="12804475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4B897D-7C3D-4CBE-945A-CFAB37A5DA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5322808" y="10490535"/>
            <a:ext cx="12867534" cy="5141249"/>
          </a:xfrm>
        </p:spPr>
        <p:txBody>
          <a:bodyPr anchor="b"/>
          <a:lstStyle>
            <a:lvl1pPr marL="0" indent="0">
              <a:buNone/>
              <a:defRPr sz="5958" b="1"/>
            </a:lvl1pPr>
            <a:lvl2pPr marL="1135045" indent="0">
              <a:buNone/>
              <a:defRPr sz="4965" b="1"/>
            </a:lvl2pPr>
            <a:lvl3pPr marL="2270089" indent="0">
              <a:buNone/>
              <a:defRPr sz="4469" b="1"/>
            </a:lvl3pPr>
            <a:lvl4pPr marL="3405134" indent="0">
              <a:buNone/>
              <a:defRPr sz="3972" b="1"/>
            </a:lvl4pPr>
            <a:lvl5pPr marL="4540179" indent="0">
              <a:buNone/>
              <a:defRPr sz="3972" b="1"/>
            </a:lvl5pPr>
            <a:lvl6pPr marL="5675224" indent="0">
              <a:buNone/>
              <a:defRPr sz="3972" b="1"/>
            </a:lvl6pPr>
            <a:lvl7pPr marL="6810268" indent="0">
              <a:buNone/>
              <a:defRPr sz="3972" b="1"/>
            </a:lvl7pPr>
            <a:lvl8pPr marL="7945313" indent="0">
              <a:buNone/>
              <a:defRPr sz="3972" b="1"/>
            </a:lvl8pPr>
            <a:lvl9pPr marL="9080358" indent="0">
              <a:buNone/>
              <a:defRPr sz="397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ABD266-3E65-463C-B121-D1AE6FE56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5322808" y="15631784"/>
            <a:ext cx="12867534" cy="2299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3182AEA-3FE0-4CDD-B422-B60AB1D8C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5CC12E-0367-4053-AC44-78BC37F8B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4E2AFB-C92B-4773-9A77-7C2BD87B3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601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DF898-0029-454B-B19B-638A8FCE1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FDA1A-9490-4C76-AD52-CCFEB9570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B38844-D448-4381-9257-E7E46D95C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BD0D0-E749-4EC2-8CA5-8A9442A37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98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AC9828-B69E-4E25-BB7F-08DE1E217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CBB75F-12B6-4899-A74F-A15421412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D1250-D789-4AEB-8504-8763C391B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97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C8775-BC1A-4095-A393-B1364A12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</p:spPr>
        <p:txBody>
          <a:bodyPr anchor="b"/>
          <a:lstStyle>
            <a:lvl1pPr>
              <a:defRPr sz="7944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CA1CF-5254-4119-8801-1F88A343E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67534" y="6161581"/>
            <a:ext cx="15322808" cy="30411646"/>
          </a:xfrm>
        </p:spPr>
        <p:txBody>
          <a:bodyPr/>
          <a:lstStyle>
            <a:lvl1pPr>
              <a:defRPr sz="7944"/>
            </a:lvl1pPr>
            <a:lvl2pPr>
              <a:defRPr sz="6951"/>
            </a:lvl2pPr>
            <a:lvl3pPr>
              <a:defRPr sz="5958"/>
            </a:lvl3pPr>
            <a:lvl4pPr>
              <a:defRPr sz="4965"/>
            </a:lvl4pPr>
            <a:lvl5pPr>
              <a:defRPr sz="4965"/>
            </a:lvl5pPr>
            <a:lvl6pPr>
              <a:defRPr sz="4965"/>
            </a:lvl6pPr>
            <a:lvl7pPr>
              <a:defRPr sz="4965"/>
            </a:lvl7pPr>
            <a:lvl8pPr>
              <a:defRPr sz="4965"/>
            </a:lvl8pPr>
            <a:lvl9pPr>
              <a:defRPr sz="496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F77B61-6F2B-406D-BF67-D158B4DEE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4819" y="12838271"/>
            <a:ext cx="9761983" cy="23784486"/>
          </a:xfrm>
        </p:spPr>
        <p:txBody>
          <a:bodyPr/>
          <a:lstStyle>
            <a:lvl1pPr marL="0" indent="0">
              <a:buNone/>
              <a:defRPr sz="3972"/>
            </a:lvl1pPr>
            <a:lvl2pPr marL="1135045" indent="0">
              <a:buNone/>
              <a:defRPr sz="3476"/>
            </a:lvl2pPr>
            <a:lvl3pPr marL="2270089" indent="0">
              <a:buNone/>
              <a:defRPr sz="2979"/>
            </a:lvl3pPr>
            <a:lvl4pPr marL="3405134" indent="0">
              <a:buNone/>
              <a:defRPr sz="2483"/>
            </a:lvl4pPr>
            <a:lvl5pPr marL="4540179" indent="0">
              <a:buNone/>
              <a:defRPr sz="2483"/>
            </a:lvl5pPr>
            <a:lvl6pPr marL="5675224" indent="0">
              <a:buNone/>
              <a:defRPr sz="2483"/>
            </a:lvl6pPr>
            <a:lvl7pPr marL="6810268" indent="0">
              <a:buNone/>
              <a:defRPr sz="2483"/>
            </a:lvl7pPr>
            <a:lvl8pPr marL="7945313" indent="0">
              <a:buNone/>
              <a:defRPr sz="2483"/>
            </a:lvl8pPr>
            <a:lvl9pPr marL="9080358" indent="0">
              <a:buNone/>
              <a:defRPr sz="24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9EF95-485B-49F5-8DDB-0CD6310CE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33ED13-BF84-41D1-B7E8-5360C14DCE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0864A4-4909-444E-86B1-952277F78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7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B0691-6303-41E9-B36E-98F8FA7E2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4819" y="2852949"/>
            <a:ext cx="9761983" cy="9985322"/>
          </a:xfrm>
        </p:spPr>
        <p:txBody>
          <a:bodyPr anchor="b"/>
          <a:lstStyle>
            <a:lvl1pPr>
              <a:defRPr sz="7944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B4596A-EAD7-48FF-90AA-04E0438A4E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867534" y="6161581"/>
            <a:ext cx="15322808" cy="30411646"/>
          </a:xfrm>
        </p:spPr>
        <p:txBody>
          <a:bodyPr/>
          <a:lstStyle>
            <a:lvl1pPr marL="0" indent="0">
              <a:buNone/>
              <a:defRPr sz="7944"/>
            </a:lvl1pPr>
            <a:lvl2pPr marL="1135045" indent="0">
              <a:buNone/>
              <a:defRPr sz="6951"/>
            </a:lvl2pPr>
            <a:lvl3pPr marL="2270089" indent="0">
              <a:buNone/>
              <a:defRPr sz="5958"/>
            </a:lvl3pPr>
            <a:lvl4pPr marL="3405134" indent="0">
              <a:buNone/>
              <a:defRPr sz="4965"/>
            </a:lvl4pPr>
            <a:lvl5pPr marL="4540179" indent="0">
              <a:buNone/>
              <a:defRPr sz="4965"/>
            </a:lvl5pPr>
            <a:lvl6pPr marL="5675224" indent="0">
              <a:buNone/>
              <a:defRPr sz="4965"/>
            </a:lvl6pPr>
            <a:lvl7pPr marL="6810268" indent="0">
              <a:buNone/>
              <a:defRPr sz="4965"/>
            </a:lvl7pPr>
            <a:lvl8pPr marL="7945313" indent="0">
              <a:buNone/>
              <a:defRPr sz="4965"/>
            </a:lvl8pPr>
            <a:lvl9pPr marL="9080358" indent="0">
              <a:buNone/>
              <a:defRPr sz="4965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41863C-494A-4A24-A169-F429EEABEA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84819" y="12838271"/>
            <a:ext cx="9761983" cy="23784486"/>
          </a:xfrm>
        </p:spPr>
        <p:txBody>
          <a:bodyPr/>
          <a:lstStyle>
            <a:lvl1pPr marL="0" indent="0">
              <a:buNone/>
              <a:defRPr sz="3972"/>
            </a:lvl1pPr>
            <a:lvl2pPr marL="1135045" indent="0">
              <a:buNone/>
              <a:defRPr sz="3476"/>
            </a:lvl2pPr>
            <a:lvl3pPr marL="2270089" indent="0">
              <a:buNone/>
              <a:defRPr sz="2979"/>
            </a:lvl3pPr>
            <a:lvl4pPr marL="3405134" indent="0">
              <a:buNone/>
              <a:defRPr sz="2483"/>
            </a:lvl4pPr>
            <a:lvl5pPr marL="4540179" indent="0">
              <a:buNone/>
              <a:defRPr sz="2483"/>
            </a:lvl5pPr>
            <a:lvl6pPr marL="5675224" indent="0">
              <a:buNone/>
              <a:defRPr sz="2483"/>
            </a:lvl6pPr>
            <a:lvl7pPr marL="6810268" indent="0">
              <a:buNone/>
              <a:defRPr sz="2483"/>
            </a:lvl7pPr>
            <a:lvl8pPr marL="7945313" indent="0">
              <a:buNone/>
              <a:defRPr sz="2483"/>
            </a:lvl8pPr>
            <a:lvl9pPr marL="9080358" indent="0">
              <a:buNone/>
              <a:defRPr sz="24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F3C08F-9A5E-45E8-B3F5-DBC9F921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FFFBE-26B5-44F6-BCB4-1B6390CCA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919C7-E91C-4B05-978C-590FBDFF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4F8361A-E154-480F-8065-D609CDE41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0875" y="2278400"/>
            <a:ext cx="26105525" cy="82715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EF2B0D-833D-4F55-B43B-7A4C747909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80875" y="11391985"/>
            <a:ext cx="26105525" cy="27152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2DF71-6B84-4587-8B93-287B9ACCF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080875" y="39663922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4/1/2019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AE7B5-D78F-41AF-8312-1D63A2C8D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26035" y="39663922"/>
            <a:ext cx="10215205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3F59B-88D3-4741-83D3-675372D74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376263" y="39663922"/>
            <a:ext cx="6810137" cy="22783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020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</p:sldLayoutIdLst>
  <p:txStyles>
    <p:titleStyle>
      <a:lvl1pPr algn="l" defTabSz="2270089" rtl="0" eaLnBrk="1" latinLnBrk="0" hangingPunct="1">
        <a:lnSpc>
          <a:spcPct val="90000"/>
        </a:lnSpc>
        <a:spcBef>
          <a:spcPct val="0"/>
        </a:spcBef>
        <a:buNone/>
        <a:defRPr sz="1092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7522" indent="-567522" algn="l" defTabSz="2270089" rtl="0" eaLnBrk="1" latinLnBrk="0" hangingPunct="1">
        <a:lnSpc>
          <a:spcPct val="90000"/>
        </a:lnSpc>
        <a:spcBef>
          <a:spcPts val="2483"/>
        </a:spcBef>
        <a:buFont typeface="Arial" panose="020B0604020202020204" pitchFamily="34" charset="0"/>
        <a:buChar char="•"/>
        <a:defRPr sz="6951" kern="1200">
          <a:solidFill>
            <a:schemeClr val="tx1"/>
          </a:solidFill>
          <a:latin typeface="+mn-lt"/>
          <a:ea typeface="+mn-ea"/>
          <a:cs typeface="+mn-cs"/>
        </a:defRPr>
      </a:lvl1pPr>
      <a:lvl2pPr marL="1702567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5958" kern="1200">
          <a:solidFill>
            <a:schemeClr val="tx1"/>
          </a:solidFill>
          <a:latin typeface="+mn-lt"/>
          <a:ea typeface="+mn-ea"/>
          <a:cs typeface="+mn-cs"/>
        </a:defRPr>
      </a:lvl2pPr>
      <a:lvl3pPr marL="2837612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965" kern="1200">
          <a:solidFill>
            <a:schemeClr val="tx1"/>
          </a:solidFill>
          <a:latin typeface="+mn-lt"/>
          <a:ea typeface="+mn-ea"/>
          <a:cs typeface="+mn-cs"/>
        </a:defRPr>
      </a:lvl3pPr>
      <a:lvl4pPr marL="3972657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5107701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6242746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7377791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8512835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647880" indent="-567522" algn="l" defTabSz="2270089" rtl="0" eaLnBrk="1" latinLnBrk="0" hangingPunct="1">
        <a:lnSpc>
          <a:spcPct val="90000"/>
        </a:lnSpc>
        <a:spcBef>
          <a:spcPts val="1241"/>
        </a:spcBef>
        <a:buFont typeface="Arial" panose="020B0604020202020204" pitchFamily="34" charset="0"/>
        <a:buChar char="•"/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1pPr>
      <a:lvl2pPr marL="1135045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2pPr>
      <a:lvl3pPr marL="2270089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3pPr>
      <a:lvl4pPr marL="3405134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4pPr>
      <a:lvl5pPr marL="4540179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5pPr>
      <a:lvl6pPr marL="5675224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6pPr>
      <a:lvl7pPr marL="6810268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7pPr>
      <a:lvl8pPr marL="7945313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8pPr>
      <a:lvl9pPr marL="9080358" algn="l" defTabSz="2270089" rtl="0" eaLnBrk="1" latinLnBrk="0" hangingPunct="1">
        <a:defRPr sz="4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4570801" y="668964"/>
            <a:ext cx="21117102" cy="2047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434850" rIns="173940" bIns="43485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Replace This Text With 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4570801" y="2178743"/>
            <a:ext cx="21383236" cy="2228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173940" rIns="173940" bIns="17394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John Smith, MD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Jane Doe, PhD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Frederick Jones, MD, PhD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1,2</a:t>
            </a:r>
          </a:p>
          <a:p>
            <a:pPr algn="ctr" eaLnBrk="1" hangingPunct="1"/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University of Affiliation, 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Medical Center of Affiliation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474" y="37932530"/>
            <a:ext cx="8941717" cy="2396144"/>
          </a:xfrm>
          <a:prstGeom prst="rect">
            <a:avLst/>
          </a:prstGeom>
          <a:solidFill>
            <a:schemeClr val="bg1"/>
          </a:solidFill>
        </p:spPr>
        <p:txBody>
          <a:bodyPr wrap="square" lIns="86970" tIns="43485" rIns="86970" bIns="43485" rtlCol="0">
            <a:spAutoFit/>
          </a:bodyPr>
          <a:lstStyle/>
          <a:p>
            <a:r>
              <a:rPr lang="en-US" sz="3000" dirty="0"/>
              <a:t>&lt;your name&gt;</a:t>
            </a:r>
          </a:p>
          <a:p>
            <a:r>
              <a:rPr lang="en-US" sz="3000" dirty="0"/>
              <a:t>&lt;your organization&gt;</a:t>
            </a:r>
          </a:p>
          <a:p>
            <a:r>
              <a:rPr lang="en-US" sz="3000" dirty="0"/>
              <a:t>Email:</a:t>
            </a:r>
          </a:p>
          <a:p>
            <a:r>
              <a:rPr lang="en-US" sz="3000" dirty="0"/>
              <a:t>Website:</a:t>
            </a:r>
          </a:p>
          <a:p>
            <a:r>
              <a:rPr lang="en-US" sz="3000" dirty="0"/>
              <a:t>Phone: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345" y="36763372"/>
            <a:ext cx="2385859" cy="918816"/>
          </a:xfrm>
          <a:prstGeom prst="rect">
            <a:avLst/>
          </a:prstGeom>
          <a:noFill/>
        </p:spPr>
        <p:txBody>
          <a:bodyPr wrap="none" lIns="86970" tIns="43485" rIns="86970" bIns="43485" rtlCol="0">
            <a:spAutoFit/>
          </a:bodyPr>
          <a:lstStyle/>
          <a:p>
            <a:r>
              <a:rPr lang="en-US" sz="5400" b="1" dirty="0"/>
              <a:t>Contact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237810" y="37780119"/>
            <a:ext cx="8981990" cy="3887695"/>
          </a:xfrm>
          <a:prstGeom prst="rect">
            <a:avLst/>
          </a:prstGeom>
          <a:noFill/>
        </p:spPr>
        <p:txBody>
          <a:bodyPr wrap="square" lIns="86970" tIns="86970" rIns="86970" bIns="86970" numCol="1" spcCol="434850" rtlCol="0">
            <a:noAutofit/>
          </a:bodyPr>
          <a:lstStyle/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</a:t>
            </a:r>
          </a:p>
          <a:p>
            <a:pPr marL="434850" indent="-434850">
              <a:buFont typeface="+mj-lt"/>
              <a:buAutoNum type="arabicPeriod"/>
            </a:pPr>
            <a:r>
              <a:rPr lang="en-US" sz="1600" dirty="0"/>
              <a:t>  </a:t>
            </a:r>
          </a:p>
          <a:p>
            <a:pPr marL="434850" indent="-434850">
              <a:buFont typeface="+mj-lt"/>
              <a:buAutoNum type="arabicPeriod"/>
            </a:pP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 flipH="1">
            <a:off x="21186106" y="36763372"/>
            <a:ext cx="8378657" cy="918816"/>
          </a:xfrm>
          <a:prstGeom prst="rect">
            <a:avLst/>
          </a:prstGeom>
          <a:noFill/>
        </p:spPr>
        <p:txBody>
          <a:bodyPr wrap="square" lIns="86970" tIns="43485" rIns="86970" bIns="43485" rtlCol="0">
            <a:spAutoFit/>
          </a:bodyPr>
          <a:lstStyle/>
          <a:p>
            <a:r>
              <a:rPr lang="en-US" sz="5400" b="1" dirty="0"/>
              <a:t>References</a:t>
            </a: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0" y="7035389"/>
            <a:ext cx="9000000" cy="8522396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Abstract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114686"/>
            <a:ext cx="9000000" cy="8915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Abstract</a:t>
            </a: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5344" y="17395405"/>
            <a:ext cx="9000000" cy="10507904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Results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Speaking of Results, yours will look better if you remember to run a spell-check on your poster! After you’ve added your content click on </a:t>
            </a:r>
            <a:r>
              <a:rPr lang="en-US" sz="3000" b="1" dirty="0">
                <a:latin typeface="Calibri" pitchFamily="34" charset="0"/>
              </a:rPr>
              <a:t>Review</a:t>
            </a:r>
            <a:r>
              <a:rPr lang="en-US" sz="3000" dirty="0">
                <a:latin typeface="Calibri" pitchFamily="34" charset="0"/>
              </a:rPr>
              <a:t>, </a:t>
            </a:r>
            <a:r>
              <a:rPr lang="en-US" sz="3000" b="1" dirty="0">
                <a:latin typeface="Calibri" pitchFamily="34" charset="0"/>
              </a:rPr>
              <a:t>Spelling</a:t>
            </a:r>
            <a:r>
              <a:rPr lang="en-US" sz="3000" dirty="0">
                <a:latin typeface="Calibri" pitchFamily="34" charset="0"/>
              </a:rPr>
              <a:t>, or press F7.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0762419" y="6097718"/>
            <a:ext cx="9000000" cy="8915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21229637" y="6995319"/>
            <a:ext cx="9000000" cy="8661244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Methods and Materials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1221237" y="6080919"/>
            <a:ext cx="9000000" cy="8915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21200227" y="17135276"/>
            <a:ext cx="9000000" cy="8522396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Discussion text. Type it in or copy and paste from your Word document or other source.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209877" y="16431473"/>
            <a:ext cx="9000000" cy="891547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21237810" y="27627267"/>
            <a:ext cx="9000000" cy="8199580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Conclusions text. Type it in or copy and paste from your Word document or other source.</a:t>
            </a: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endParaRPr lang="en-US" sz="3000" dirty="0">
              <a:latin typeface="Calibri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1237810" y="26879825"/>
            <a:ext cx="9000000" cy="73111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4936829"/>
              </p:ext>
            </p:extLst>
          </p:nvPr>
        </p:nvGraphicFramePr>
        <p:xfrm>
          <a:off x="10686369" y="28561471"/>
          <a:ext cx="9000000" cy="7276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5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39464">
                <a:tc>
                  <a:txBody>
                    <a:bodyPr/>
                    <a:lstStyle/>
                    <a:p>
                      <a:endParaRPr lang="en-US" sz="3100" dirty="0"/>
                    </a:p>
                  </a:txBody>
                  <a:tcPr marL="84076" marR="84076" marT="44577" marB="44577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Heading</a:t>
                      </a:r>
                    </a:p>
                  </a:txBody>
                  <a:tcPr marL="84076" marR="84076" marT="44577" marB="44577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Heading</a:t>
                      </a:r>
                    </a:p>
                  </a:txBody>
                  <a:tcPr marL="84076" marR="84076" marT="44577" marB="44577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Heading</a:t>
                      </a:r>
                    </a:p>
                  </a:txBody>
                  <a:tcPr marL="84076" marR="84076" marT="44577" marB="44577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800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790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4001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356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856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290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228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134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238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954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875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976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324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325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301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39464">
                <a:tc>
                  <a:txBody>
                    <a:bodyPr/>
                    <a:lstStyle/>
                    <a:p>
                      <a:r>
                        <a:rPr lang="en-US" sz="3100" dirty="0"/>
                        <a:t>Item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199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137</a:t>
                      </a:r>
                    </a:p>
                  </a:txBody>
                  <a:tcPr marL="84076" marR="84076" marT="44577" marB="4457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100" dirty="0"/>
                        <a:t>186</a:t>
                      </a:r>
                    </a:p>
                  </a:txBody>
                  <a:tcPr marL="84076" marR="84076" marT="44577" marB="44577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0781885" y="7013185"/>
            <a:ext cx="9000000" cy="8661244"/>
          </a:xfrm>
          <a:prstGeom prst="rect">
            <a:avLst/>
          </a:prstGeom>
          <a:solidFill>
            <a:schemeClr val="bg1"/>
          </a:solidFill>
          <a:ln w="12700">
            <a:solidFill>
              <a:srgbClr val="002060"/>
            </a:solidFill>
          </a:ln>
          <a:effectLst/>
        </p:spPr>
        <p:txBody>
          <a:bodyPr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000" dirty="0">
                <a:latin typeface="Calibri" pitchFamily="34" charset="0"/>
              </a:rPr>
              <a:t>Click here to insert your Introduction text. Type it in or copy and paste from your Word document or other source.</a:t>
            </a:r>
          </a:p>
          <a:p>
            <a:pPr eaLnBrk="1" hangingPunct="1"/>
            <a:endParaRPr lang="en-US" sz="3000" dirty="0">
              <a:latin typeface="+mn-lt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000" b="1" dirty="0">
                <a:latin typeface="Calibri" pitchFamily="34" charset="0"/>
              </a:rPr>
              <a:t>Format Shape, Text Box, Autofit</a:t>
            </a:r>
            <a:r>
              <a:rPr lang="en-US" sz="30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30pt and is easily read up to 4 feet away on an A0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  <a:p>
            <a:pPr eaLnBrk="1" hangingPunct="1"/>
            <a:r>
              <a:rPr lang="en-US" sz="3000" dirty="0">
                <a:latin typeface="Calibri" pitchFamily="34" charset="0"/>
              </a:rPr>
              <a:t>Zoom out to 100% to preview what this will look like on your printed poster.</a:t>
            </a:r>
          </a:p>
          <a:p>
            <a:pPr eaLnBrk="1" hangingPunct="1"/>
            <a:endParaRPr lang="en-US" sz="3000" dirty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-1" y="16458974"/>
            <a:ext cx="9000000" cy="8915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</a:p>
        </p:txBody>
      </p:sp>
      <p:pic>
        <p:nvPicPr>
          <p:cNvPr id="49" name="Picture 178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08" y="28786314"/>
            <a:ext cx="9000000" cy="6304987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-10808" y="35276720"/>
            <a:ext cx="3884987" cy="457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970" tIns="43485" rIns="86970" bIns="4348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 b="1" dirty="0">
                <a:latin typeface="Calibri" pitchFamily="34" charset="0"/>
              </a:rPr>
              <a:t>Figure 2.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10546873" y="28014365"/>
            <a:ext cx="3773803" cy="457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970" tIns="43485" rIns="86970" bIns="4348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Calibri" pitchFamily="34" charset="0"/>
              </a:rPr>
              <a:t>Table 1.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583798464"/>
              </p:ext>
            </p:extLst>
          </p:nvPr>
        </p:nvGraphicFramePr>
        <p:xfrm>
          <a:off x="10333037" y="16581218"/>
          <a:ext cx="9982200" cy="9461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" name="Text Box 180"/>
          <p:cNvSpPr txBox="1">
            <a:spLocks noChangeArrowheads="1"/>
          </p:cNvSpPr>
          <p:nvPr/>
        </p:nvSpPr>
        <p:spPr bwMode="auto">
          <a:xfrm>
            <a:off x="10546873" y="26132890"/>
            <a:ext cx="3953917" cy="4571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970" tIns="43485" rIns="86970" bIns="43485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latin typeface="Calibri" pitchFamily="34" charset="0"/>
              </a:rPr>
              <a:t>Figure 1.</a:t>
            </a:r>
            <a:r>
              <a:rPr lang="en-US" sz="2400" dirty="0">
                <a:latin typeface="Calibri" pitchFamily="34" charset="0"/>
              </a:rPr>
              <a:t> Label in 24pt Calibri.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CA94C8D-83E7-4066-AB0F-F8BA2DFA29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2058" y="36907092"/>
            <a:ext cx="4760722" cy="4760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967</Words>
  <Application>Microsoft Office PowerPoint</Application>
  <PresentationFormat>Custom</PresentationFormat>
  <Paragraphs>98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A0/A1</dc:title>
  <dc:creator>Jay Larson</dc:creator>
  <dc:description>Quality poster printing
www.genigraphics.com
1-800-790-4001</dc:description>
  <cp:lastModifiedBy>Inger Andresen</cp:lastModifiedBy>
  <cp:revision>72</cp:revision>
  <cp:lastPrinted>2019-04-01T12:02:24Z</cp:lastPrinted>
  <dcterms:created xsi:type="dcterms:W3CDTF">2013-02-10T21:14:48Z</dcterms:created>
  <dcterms:modified xsi:type="dcterms:W3CDTF">2019-04-01T12:20:26Z</dcterms:modified>
</cp:coreProperties>
</file>