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</p:sldIdLst>
  <p:sldSz cx="9144000" cy="6858000" type="screen4x3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AC76"/>
    <a:srgbClr val="0D3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13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1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68315" y="2677415"/>
            <a:ext cx="7772400" cy="901094"/>
          </a:xfrm>
        </p:spPr>
        <p:txBody>
          <a:bodyPr anchor="t" anchorCtr="0"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68315" y="3645154"/>
            <a:ext cx="7772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4" name="Plassholder for lysbildenummer 5"/>
          <p:cNvSpPr txBox="1">
            <a:spLocks/>
          </p:cNvSpPr>
          <p:nvPr userDrawn="1"/>
        </p:nvSpPr>
        <p:spPr>
          <a:xfrm>
            <a:off x="115119" y="6537870"/>
            <a:ext cx="342081" cy="252102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b="1" i="0" smtClean="0">
                <a:solidFill>
                  <a:schemeClr val="bg1"/>
                </a:solidFill>
                <a:latin typeface="Arial"/>
                <a:cs typeface="Arial"/>
              </a:rPr>
              <a:pPr algn="ctr"/>
              <a:t>‹#›</a:t>
            </a:fld>
            <a:endParaRPr lang="nb-NO" b="1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pic>
        <p:nvPicPr>
          <p:cNvPr id="5" name="Bilde 4" descr="hor_blaa_strip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8336"/>
            <a:ext cx="9144000" cy="35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3962"/>
            <a:ext cx="8229600" cy="5772202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b="1" dirty="0"/>
              <a:t>#1	 Adopt scientific methodology and look for option assessments</a:t>
            </a: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#</a:t>
            </a:r>
            <a:r>
              <a:rPr lang="en-US" b="1" dirty="0"/>
              <a:t>2	Value of information Ocean Literacy: the biggest threat to the ocean is </a:t>
            </a:r>
            <a:r>
              <a:rPr lang="en-US" b="1" dirty="0" smtClean="0"/>
              <a:t>unawareness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#3 	Balance between preservation and exploitation. Human well-being has to be possible within social, economic and environmental sustainability</a:t>
            </a:r>
            <a:r>
              <a:rPr lang="en-US" b="1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#</a:t>
            </a:r>
            <a:r>
              <a:rPr lang="en-US" b="1" dirty="0"/>
              <a:t>4	 Europe (and National policies in Europe) as role model and “lead by example”. Take the responsibility we can. </a:t>
            </a:r>
            <a:r>
              <a:rPr lang="nb-NO" b="1" dirty="0"/>
              <a:t/>
            </a:r>
            <a:br>
              <a:rPr lang="nb-NO" b="1" dirty="0"/>
            </a:br>
            <a:endParaRPr lang="nb-NO" b="1" dirty="0" smtClean="0"/>
          </a:p>
          <a:p>
            <a:pPr marL="0" indent="0">
              <a:buNone/>
            </a:pPr>
            <a:r>
              <a:rPr lang="en-US" b="1" dirty="0"/>
              <a:t>#5	Pollution of the ocean goes beyond plastic: towards an integrated study of the oceanic </a:t>
            </a:r>
            <a:r>
              <a:rPr lang="en-US" b="1" dirty="0" err="1"/>
              <a:t>exposome</a:t>
            </a:r>
            <a:r>
              <a:rPr lang="en-US" b="1" dirty="0"/>
              <a:t>, including all biological and chemical exposures</a:t>
            </a:r>
            <a:endParaRPr lang="nb-NO" dirty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3617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7"/>
            <a:ext cx="8558981" cy="6342473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#6	Science</a:t>
            </a:r>
            <a:r>
              <a:rPr lang="en-US" sz="2700" dirty="0"/>
              <a:t>, research and innovation – impact for society AND impact on the </a:t>
            </a:r>
            <a:r>
              <a:rPr lang="en-US" sz="2700" dirty="0" smtClean="0"/>
              <a:t>ecosystems</a:t>
            </a:r>
            <a:br>
              <a:rPr lang="en-US" sz="2700" dirty="0" smtClean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 smtClean="0"/>
              <a:t>#7	</a:t>
            </a:r>
            <a:r>
              <a:rPr lang="en-US" sz="2700" dirty="0"/>
              <a:t>	The circularity of things (everything is connected – inland waters and ocean </a:t>
            </a:r>
            <a:r>
              <a:rPr lang="en-US" sz="2700" dirty="0" err="1"/>
              <a:t>etc</a:t>
            </a:r>
            <a:r>
              <a:rPr lang="en-US" sz="2700" dirty="0" smtClean="0"/>
              <a:t>)</a:t>
            </a:r>
            <a:br>
              <a:rPr lang="en-US" sz="2700" dirty="0" smtClean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/>
              <a:t>#</a:t>
            </a:r>
            <a:r>
              <a:rPr lang="en-US" sz="2700" dirty="0" smtClean="0"/>
              <a:t>8	</a:t>
            </a:r>
            <a:r>
              <a:rPr lang="en-US" sz="2700" dirty="0"/>
              <a:t>	Food production needs sustainable commitments 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/>
              <a:t>#</a:t>
            </a:r>
            <a:r>
              <a:rPr lang="en-US" sz="2700" dirty="0" smtClean="0"/>
              <a:t>9	</a:t>
            </a:r>
            <a:r>
              <a:rPr lang="en-US" sz="2700" dirty="0"/>
              <a:t>	Empowering citizens’ action through Oceans’ research </a:t>
            </a:r>
            <a:r>
              <a:rPr lang="en-US" sz="2700" dirty="0" smtClean="0"/>
              <a:t>strategy</a:t>
            </a:r>
            <a:br>
              <a:rPr lang="en-US" sz="2700" dirty="0" smtClean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/>
              <a:t>#</a:t>
            </a:r>
            <a:r>
              <a:rPr lang="en-US" sz="2700" dirty="0" smtClean="0"/>
              <a:t>10  </a:t>
            </a:r>
            <a:r>
              <a:rPr lang="en-US" sz="2700" dirty="0"/>
              <a:t>	FUTURE Researchers - Open the platform of influence to young &amp; diverse researchers, voicing the concerns of the global youth and setting the agenda for action and research.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/>
            </a:r>
            <a:br>
              <a:rPr lang="nb-NO" dirty="0"/>
            </a:br>
            <a:r>
              <a:rPr lang="en-US" dirty="0" smtClean="0"/>
              <a:t>	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6890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Office-tema</vt:lpstr>
      <vt:lpstr>PowerPoint Presentation</vt:lpstr>
      <vt:lpstr>#6 Science, research and innovation – impact for society AND impact on the ecosystems  #7  The circularity of things (everything is connected – inland waters and ocean etc)  #8  Food production needs sustainable commitments   #9  Empowering citizens’ action through Oceans’ research strategy  #10   FUTURE Researchers - Open the platform of influence to young &amp; diverse researchers, voicing the concerns of the global youth and setting the agenda for action and research.   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Kolbjørn Skarpnes</dc:creator>
  <cp:lastModifiedBy>Kristian Sandøy Lyster</cp:lastModifiedBy>
  <cp:revision>111</cp:revision>
  <dcterms:created xsi:type="dcterms:W3CDTF">2013-06-10T16:56:09Z</dcterms:created>
  <dcterms:modified xsi:type="dcterms:W3CDTF">2019-10-10T11:48:04Z</dcterms:modified>
</cp:coreProperties>
</file>