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DFD7F6-D5AC-4C04-8268-40771E6BFECF}" v="66" dt="2023-09-21T05:15:34.0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70975" autoAdjust="0"/>
  </p:normalViewPr>
  <p:slideViewPr>
    <p:cSldViewPr snapToGrid="0">
      <p:cViewPr varScale="1">
        <p:scale>
          <a:sx n="81" d="100"/>
          <a:sy n="81" d="100"/>
        </p:scale>
        <p:origin x="22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quin Zenteno Hopp" userId="be4aed6d-f4da-42ee-ad13-901df43bbd9b" providerId="ADAL" clId="{0ADFD7F6-D5AC-4C04-8268-40771E6BFECF}"/>
    <pc:docChg chg="undo custSel addSld delSld modSld">
      <pc:chgData name="Joaquin Zenteno Hopp" userId="be4aed6d-f4da-42ee-ad13-901df43bbd9b" providerId="ADAL" clId="{0ADFD7F6-D5AC-4C04-8268-40771E6BFECF}" dt="2023-09-21T13:50:32.326" v="2655" actId="313"/>
      <pc:docMkLst>
        <pc:docMk/>
      </pc:docMkLst>
      <pc:sldChg chg="addSp delSp modSp mod modAnim modNotesTx">
        <pc:chgData name="Joaquin Zenteno Hopp" userId="be4aed6d-f4da-42ee-ad13-901df43bbd9b" providerId="ADAL" clId="{0ADFD7F6-D5AC-4C04-8268-40771E6BFECF}" dt="2023-09-21T13:50:32.326" v="2655" actId="313"/>
        <pc:sldMkLst>
          <pc:docMk/>
          <pc:sldMk cId="2060419758" sldId="257"/>
        </pc:sldMkLst>
        <pc:spChg chg="mod">
          <ac:chgData name="Joaquin Zenteno Hopp" userId="be4aed6d-f4da-42ee-ad13-901df43bbd9b" providerId="ADAL" clId="{0ADFD7F6-D5AC-4C04-8268-40771E6BFECF}" dt="2023-09-21T04:09:11.212" v="9"/>
          <ac:spMkLst>
            <pc:docMk/>
            <pc:sldMk cId="2060419758" sldId="257"/>
            <ac:spMk id="6" creationId="{0A004BBB-776C-3B07-24A6-F28EF900E51E}"/>
          </ac:spMkLst>
        </pc:spChg>
        <pc:spChg chg="add del mod">
          <ac:chgData name="Joaquin Zenteno Hopp" userId="be4aed6d-f4da-42ee-ad13-901df43bbd9b" providerId="ADAL" clId="{0ADFD7F6-D5AC-4C04-8268-40771E6BFECF}" dt="2023-09-21T04:11:55.398" v="21" actId="21"/>
          <ac:spMkLst>
            <pc:docMk/>
            <pc:sldMk cId="2060419758" sldId="257"/>
            <ac:spMk id="8" creationId="{5E7746A0-A351-A519-5444-AFA80E168FA4}"/>
          </ac:spMkLst>
        </pc:spChg>
        <pc:spChg chg="add del mod">
          <ac:chgData name="Joaquin Zenteno Hopp" userId="be4aed6d-f4da-42ee-ad13-901df43bbd9b" providerId="ADAL" clId="{0ADFD7F6-D5AC-4C04-8268-40771E6BFECF}" dt="2023-09-21T04:12:12.048" v="23"/>
          <ac:spMkLst>
            <pc:docMk/>
            <pc:sldMk cId="2060419758" sldId="257"/>
            <ac:spMk id="13" creationId="{CC47B595-158F-0848-5A35-FB9D5DB932F8}"/>
          </ac:spMkLst>
        </pc:spChg>
        <pc:spChg chg="add del mod">
          <ac:chgData name="Joaquin Zenteno Hopp" userId="be4aed6d-f4da-42ee-ad13-901df43bbd9b" providerId="ADAL" clId="{0ADFD7F6-D5AC-4C04-8268-40771E6BFECF}" dt="2023-09-21T04:14:50.419" v="88" actId="478"/>
          <ac:spMkLst>
            <pc:docMk/>
            <pc:sldMk cId="2060419758" sldId="257"/>
            <ac:spMk id="15" creationId="{A3486CD7-060D-6E26-0A1F-AC88E582480D}"/>
          </ac:spMkLst>
        </pc:spChg>
        <pc:spChg chg="add del mod">
          <ac:chgData name="Joaquin Zenteno Hopp" userId="be4aed6d-f4da-42ee-ad13-901df43bbd9b" providerId="ADAL" clId="{0ADFD7F6-D5AC-4C04-8268-40771E6BFECF}" dt="2023-09-21T04:16:49.481" v="107" actId="478"/>
          <ac:spMkLst>
            <pc:docMk/>
            <pc:sldMk cId="2060419758" sldId="257"/>
            <ac:spMk id="18" creationId="{52CC56DD-AC85-3BC4-307A-AE8C648FE6B8}"/>
          </ac:spMkLst>
        </pc:spChg>
        <pc:spChg chg="add del mod">
          <ac:chgData name="Joaquin Zenteno Hopp" userId="be4aed6d-f4da-42ee-ad13-901df43bbd9b" providerId="ADAL" clId="{0ADFD7F6-D5AC-4C04-8268-40771E6BFECF}" dt="2023-09-21T04:37:36.423" v="151" actId="21"/>
          <ac:spMkLst>
            <pc:docMk/>
            <pc:sldMk cId="2060419758" sldId="257"/>
            <ac:spMk id="25" creationId="{EBA276F1-491F-44E8-B1A3-61351D5C3B22}"/>
          </ac:spMkLst>
        </pc:spChg>
        <pc:spChg chg="mod">
          <ac:chgData name="Joaquin Zenteno Hopp" userId="be4aed6d-f4da-42ee-ad13-901df43bbd9b" providerId="ADAL" clId="{0ADFD7F6-D5AC-4C04-8268-40771E6BFECF}" dt="2023-09-21T13:49:10.297" v="2623" actId="20577"/>
          <ac:spMkLst>
            <pc:docMk/>
            <pc:sldMk cId="2060419758" sldId="257"/>
            <ac:spMk id="28" creationId="{BB26802E-B426-8B0F-B856-230B58F2E80F}"/>
          </ac:spMkLst>
        </pc:spChg>
        <pc:spChg chg="add mod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30" creationId="{B25F4C91-02F3-B511-45CC-79986729FC6E}"/>
          </ac:spMkLst>
        </pc:spChg>
        <pc:spChg chg="add mod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31" creationId="{7B742549-EC44-F618-0D8E-52C50632C250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33" creationId="{F2A9A22E-0FC1-2BAC-1454-0D8820852302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34" creationId="{1ED24AC2-0AB9-5592-685E-8C207C1F34B0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35" creationId="{C99AF177-ADD3-908C-9905-2F6ED38CA087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36" creationId="{34DC2EFC-D827-9165-B9E2-3AB9615774DC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37" creationId="{FCB29924-C6F1-9D23-03FA-89ED68618B58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38" creationId="{870888EF-9576-271A-9E25-AA5FFC4B3AEB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39" creationId="{22D78967-F336-666C-58AC-973769CF343E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40" creationId="{15F3BD57-3555-6C3D-263C-3648B27AD7E1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41" creationId="{486A0964-FEF4-3801-5B4D-36AD1C21E408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42" creationId="{3AAB81F1-C11D-C28C-B00E-ECB0D66B1BDF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43" creationId="{9DADB66F-0A5E-6586-08BF-E8027190ACD9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44" creationId="{ADD87E64-4E01-6C3D-BB46-C8A1B3F0C05E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45" creationId="{B8693ECD-189A-65F3-0743-273259C255CE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46" creationId="{E9493FD6-F185-30DD-030E-4EF35A110111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47" creationId="{FBA80CB5-0EE1-CC79-4C80-B8C487BDDE0E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48" creationId="{1507A1A4-952B-BB2D-6B5B-3FAD1B7350EE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49" creationId="{AD2A9FF1-A0AC-D323-9854-E50451FABE31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50" creationId="{4B8CD58F-6430-557C-10ED-110456951F57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51" creationId="{B8272B63-3443-C2C3-B451-D990537BBA30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52" creationId="{D7C1AF0E-2CF6-15DD-B758-933A442D6AFE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53" creationId="{26DD25AD-6914-3AD9-0A5C-02400E896F1D}"/>
          </ac:spMkLst>
        </pc:spChg>
        <pc:spChg chg="add del mod">
          <ac:chgData name="Joaquin Zenteno Hopp" userId="be4aed6d-f4da-42ee-ad13-901df43bbd9b" providerId="ADAL" clId="{0ADFD7F6-D5AC-4C04-8268-40771E6BFECF}" dt="2023-09-21T05:01:19.624" v="1738" actId="21"/>
          <ac:spMkLst>
            <pc:docMk/>
            <pc:sldMk cId="2060419758" sldId="257"/>
            <ac:spMk id="56" creationId="{BB5BCEE3-0D50-3979-31F0-BE11D51B4A9C}"/>
          </ac:spMkLst>
        </pc:spChg>
        <pc:spChg chg="add del mod">
          <ac:chgData name="Joaquin Zenteno Hopp" userId="be4aed6d-f4da-42ee-ad13-901df43bbd9b" providerId="ADAL" clId="{0ADFD7F6-D5AC-4C04-8268-40771E6BFECF}" dt="2023-09-21T05:01:19.624" v="1738" actId="21"/>
          <ac:spMkLst>
            <pc:docMk/>
            <pc:sldMk cId="2060419758" sldId="257"/>
            <ac:spMk id="57" creationId="{5E955534-2382-E785-9F7F-854AA817A838}"/>
          </ac:spMkLst>
        </pc:spChg>
        <pc:spChg chg="add del mod">
          <ac:chgData name="Joaquin Zenteno Hopp" userId="be4aed6d-f4da-42ee-ad13-901df43bbd9b" providerId="ADAL" clId="{0ADFD7F6-D5AC-4C04-8268-40771E6BFECF}" dt="2023-09-21T05:03:32.476" v="1828" actId="478"/>
          <ac:spMkLst>
            <pc:docMk/>
            <pc:sldMk cId="2060419758" sldId="257"/>
            <ac:spMk id="58" creationId="{360DB539-6056-01C4-B0E1-21A71690BF44}"/>
          </ac:spMkLst>
        </pc:spChg>
        <pc:spChg chg="add del mod">
          <ac:chgData name="Joaquin Zenteno Hopp" userId="be4aed6d-f4da-42ee-ad13-901df43bbd9b" providerId="ADAL" clId="{0ADFD7F6-D5AC-4C04-8268-40771E6BFECF}" dt="2023-09-21T05:03:32.476" v="1828" actId="478"/>
          <ac:spMkLst>
            <pc:docMk/>
            <pc:sldMk cId="2060419758" sldId="257"/>
            <ac:spMk id="59" creationId="{9FC4F978-06F9-3B3C-6C5D-0A1415ED2D30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60" creationId="{FC2C6E8A-0322-7B41-2B2A-CD52E669DAD6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61" creationId="{F9D020A8-8C50-CC4C-CDF5-F7DCB1E837E0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62" creationId="{591BEF5A-6BA5-2A08-A9F4-79F798E2B551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63" creationId="{D9BB4EDC-A905-35BE-4A4B-A5997DDE15FE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64" creationId="{AB3F4019-E789-6E6E-09D6-76C654D1304D}"/>
          </ac:spMkLst>
        </pc:spChg>
        <pc:spChg chg="add del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65" creationId="{34E2B517-CF4B-C3A8-D000-C35B73944123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66" creationId="{801E9293-8BB5-9621-11AF-853BA7E1AE99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67" creationId="{1DB97FFB-9203-4BA0-E749-F41A2DE55DD6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68" creationId="{7FADE45B-4946-E285-2502-535D8C742E65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69" creationId="{07A25164-314D-9AB2-5828-F23F1672076C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70" creationId="{D52BDB6A-9224-E712-3801-8829298C74C5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71" creationId="{20F7B10D-5FA3-819B-C871-938C7E30E8FD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72" creationId="{D862C8CB-78B8-8FDC-A890-677C7F3AC4F4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73" creationId="{58C284E4-47FA-168E-95D9-8F4C02CF91FA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74" creationId="{F33B265B-DF9E-3674-A182-C4C3208ED271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75" creationId="{1EED8672-8F20-C6A6-362B-4EF66FA6CB2A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76" creationId="{2CBA10C0-82BA-357C-778F-5845A4F6407A}"/>
          </ac:spMkLst>
        </pc:spChg>
        <pc:spChg chg="add mod topLvl">
          <ac:chgData name="Joaquin Zenteno Hopp" userId="be4aed6d-f4da-42ee-ad13-901df43bbd9b" providerId="ADAL" clId="{0ADFD7F6-D5AC-4C04-8268-40771E6BFECF}" dt="2023-09-21T05:14:49.082" v="2596" actId="165"/>
          <ac:spMkLst>
            <pc:docMk/>
            <pc:sldMk cId="2060419758" sldId="257"/>
            <ac:spMk id="77" creationId="{1254A77E-A569-F26B-39F7-B7B2B037E0B0}"/>
          </ac:spMkLst>
        </pc:spChg>
        <pc:grpChg chg="add del mod">
          <ac:chgData name="Joaquin Zenteno Hopp" userId="be4aed6d-f4da-42ee-ad13-901df43bbd9b" providerId="ADAL" clId="{0ADFD7F6-D5AC-4C04-8268-40771E6BFECF}" dt="2023-09-21T04:17:12.291" v="108" actId="478"/>
          <ac:grpSpMkLst>
            <pc:docMk/>
            <pc:sldMk cId="2060419758" sldId="257"/>
            <ac:grpSpMk id="2" creationId="{1CD5D3F6-FCB7-6CB8-C35A-6C24779D6D8A}"/>
          </ac:grpSpMkLst>
        </pc:grpChg>
        <pc:grpChg chg="mod">
          <ac:chgData name="Joaquin Zenteno Hopp" userId="be4aed6d-f4da-42ee-ad13-901df43bbd9b" providerId="ADAL" clId="{0ADFD7F6-D5AC-4C04-8268-40771E6BFECF}" dt="2023-09-21T04:09:11.212" v="9"/>
          <ac:grpSpMkLst>
            <pc:docMk/>
            <pc:sldMk cId="2060419758" sldId="257"/>
            <ac:grpSpMk id="3" creationId="{EB578DB8-A778-BBE2-8044-F1FBEF3FA6AF}"/>
          </ac:grpSpMkLst>
        </pc:grpChg>
        <pc:grpChg chg="del">
          <ac:chgData name="Joaquin Zenteno Hopp" userId="be4aed6d-f4da-42ee-ad13-901df43bbd9b" providerId="ADAL" clId="{0ADFD7F6-D5AC-4C04-8268-40771E6BFECF}" dt="2023-09-21T04:09:10.502" v="8" actId="21"/>
          <ac:grpSpMkLst>
            <pc:docMk/>
            <pc:sldMk cId="2060419758" sldId="257"/>
            <ac:grpSpMk id="20" creationId="{562CFE31-4E3C-B5D3-7A93-78EFF707ABE4}"/>
          </ac:grpSpMkLst>
        </pc:grpChg>
        <pc:grpChg chg="add mod">
          <ac:chgData name="Joaquin Zenteno Hopp" userId="be4aed6d-f4da-42ee-ad13-901df43bbd9b" providerId="ADAL" clId="{0ADFD7F6-D5AC-4C04-8268-40771E6BFECF}" dt="2023-09-21T05:14:49.082" v="2596" actId="165"/>
          <ac:grpSpMkLst>
            <pc:docMk/>
            <pc:sldMk cId="2060419758" sldId="257"/>
            <ac:grpSpMk id="26" creationId="{51F487F9-4727-E167-B5B8-9D4289541CF9}"/>
          </ac:grpSpMkLst>
        </pc:grpChg>
        <pc:grpChg chg="add del mod topLvl">
          <ac:chgData name="Joaquin Zenteno Hopp" userId="be4aed6d-f4da-42ee-ad13-901df43bbd9b" providerId="ADAL" clId="{0ADFD7F6-D5AC-4C04-8268-40771E6BFECF}" dt="2023-09-21T05:15:31.355" v="2598" actId="21"/>
          <ac:grpSpMkLst>
            <pc:docMk/>
            <pc:sldMk cId="2060419758" sldId="257"/>
            <ac:grpSpMk id="32" creationId="{49C243D6-53C1-7499-299E-19610B5811D1}"/>
          </ac:grpSpMkLst>
        </pc:grpChg>
        <pc:grpChg chg="add del mod">
          <ac:chgData name="Joaquin Zenteno Hopp" userId="be4aed6d-f4da-42ee-ad13-901df43bbd9b" providerId="ADAL" clId="{0ADFD7F6-D5AC-4C04-8268-40771E6BFECF}" dt="2023-09-21T05:14:49.082" v="2596" actId="165"/>
          <ac:grpSpMkLst>
            <pc:docMk/>
            <pc:sldMk cId="2060419758" sldId="257"/>
            <ac:grpSpMk id="78" creationId="{F88DB2D5-F169-FE32-529A-E59D218D3CFA}"/>
          </ac:grpSpMkLst>
        </pc:grpChg>
        <pc:picChg chg="mod">
          <ac:chgData name="Joaquin Zenteno Hopp" userId="be4aed6d-f4da-42ee-ad13-901df43bbd9b" providerId="ADAL" clId="{0ADFD7F6-D5AC-4C04-8268-40771E6BFECF}" dt="2023-09-21T04:09:11.212" v="9"/>
          <ac:picMkLst>
            <pc:docMk/>
            <pc:sldMk cId="2060419758" sldId="257"/>
            <ac:picMk id="4" creationId="{58C7F7F8-4F51-B958-5D69-ACD5AD8AA2B0}"/>
          </ac:picMkLst>
        </pc:picChg>
        <pc:picChg chg="mod">
          <ac:chgData name="Joaquin Zenteno Hopp" userId="be4aed6d-f4da-42ee-ad13-901df43bbd9b" providerId="ADAL" clId="{0ADFD7F6-D5AC-4C04-8268-40771E6BFECF}" dt="2023-09-21T04:09:11.212" v="9"/>
          <ac:picMkLst>
            <pc:docMk/>
            <pc:sldMk cId="2060419758" sldId="257"/>
            <ac:picMk id="5" creationId="{5B9E3DF6-DBB7-655F-A1D7-7E35CDB17F4D}"/>
          </ac:picMkLst>
        </pc:picChg>
        <pc:picChg chg="mod">
          <ac:chgData name="Joaquin Zenteno Hopp" userId="be4aed6d-f4da-42ee-ad13-901df43bbd9b" providerId="ADAL" clId="{0ADFD7F6-D5AC-4C04-8268-40771E6BFECF}" dt="2023-09-21T04:09:11.212" v="9"/>
          <ac:picMkLst>
            <pc:docMk/>
            <pc:sldMk cId="2060419758" sldId="257"/>
            <ac:picMk id="7" creationId="{73474BCC-F1BD-43F0-7907-0ACA3E01EA62}"/>
          </ac:picMkLst>
        </pc:picChg>
        <pc:picChg chg="add del mod">
          <ac:chgData name="Joaquin Zenteno Hopp" userId="be4aed6d-f4da-42ee-ad13-901df43bbd9b" providerId="ADAL" clId="{0ADFD7F6-D5AC-4C04-8268-40771E6BFECF}" dt="2023-09-21T04:11:55.398" v="21" actId="21"/>
          <ac:picMkLst>
            <pc:docMk/>
            <pc:sldMk cId="2060419758" sldId="257"/>
            <ac:picMk id="12" creationId="{8E8A1D9C-AA7F-BA7B-D8E7-4382B2F379B2}"/>
          </ac:picMkLst>
        </pc:picChg>
        <pc:picChg chg="add del mod">
          <ac:chgData name="Joaquin Zenteno Hopp" userId="be4aed6d-f4da-42ee-ad13-901df43bbd9b" providerId="ADAL" clId="{0ADFD7F6-D5AC-4C04-8268-40771E6BFECF}" dt="2023-09-21T04:12:12.048" v="23"/>
          <ac:picMkLst>
            <pc:docMk/>
            <pc:sldMk cId="2060419758" sldId="257"/>
            <ac:picMk id="14" creationId="{952EF377-87D3-7E7E-7D1A-E63F6AA8CA35}"/>
          </ac:picMkLst>
        </pc:picChg>
        <pc:picChg chg="add del mod">
          <ac:chgData name="Joaquin Zenteno Hopp" userId="be4aed6d-f4da-42ee-ad13-901df43bbd9b" providerId="ADAL" clId="{0ADFD7F6-D5AC-4C04-8268-40771E6BFECF}" dt="2023-09-21T04:30:51.949" v="111" actId="478"/>
          <ac:picMkLst>
            <pc:docMk/>
            <pc:sldMk cId="2060419758" sldId="257"/>
            <ac:picMk id="22" creationId="{3FE94950-BB3D-1FE5-8CEF-7186251EA1D2}"/>
          </ac:picMkLst>
        </pc:picChg>
        <pc:picChg chg="add del mod modCrop">
          <ac:chgData name="Joaquin Zenteno Hopp" userId="be4aed6d-f4da-42ee-ad13-901df43bbd9b" providerId="ADAL" clId="{0ADFD7F6-D5AC-4C04-8268-40771E6BFECF}" dt="2023-09-21T04:39:45.547" v="171" actId="478"/>
          <ac:picMkLst>
            <pc:docMk/>
            <pc:sldMk cId="2060419758" sldId="257"/>
            <ac:picMk id="24" creationId="{E7F872F9-94BA-835D-1F3B-9D778288A85F}"/>
          </ac:picMkLst>
        </pc:picChg>
        <pc:picChg chg="mod">
          <ac:chgData name="Joaquin Zenteno Hopp" userId="be4aed6d-f4da-42ee-ad13-901df43bbd9b" providerId="ADAL" clId="{0ADFD7F6-D5AC-4C04-8268-40771E6BFECF}" dt="2023-09-21T05:14:49.082" v="2596" actId="165"/>
          <ac:picMkLst>
            <pc:docMk/>
            <pc:sldMk cId="2060419758" sldId="257"/>
            <ac:picMk id="27" creationId="{3E12A2FB-AAA3-8DA7-6004-6D14F89D2153}"/>
          </ac:picMkLst>
        </pc:picChg>
        <pc:picChg chg="mod topLvl">
          <ac:chgData name="Joaquin Zenteno Hopp" userId="be4aed6d-f4da-42ee-ad13-901df43bbd9b" providerId="ADAL" clId="{0ADFD7F6-D5AC-4C04-8268-40771E6BFECF}" dt="2023-09-21T05:14:49.082" v="2596" actId="165"/>
          <ac:picMkLst>
            <pc:docMk/>
            <pc:sldMk cId="2060419758" sldId="257"/>
            <ac:picMk id="29" creationId="{DC3960A7-4F97-AC9C-2580-8171B752861D}"/>
          </ac:picMkLst>
        </pc:picChg>
        <pc:picChg chg="add mod">
          <ac:chgData name="Joaquin Zenteno Hopp" userId="be4aed6d-f4da-42ee-ad13-901df43bbd9b" providerId="ADAL" clId="{0ADFD7F6-D5AC-4C04-8268-40771E6BFECF}" dt="2023-09-21T05:17:06.340" v="2601" actId="14100"/>
          <ac:picMkLst>
            <pc:docMk/>
            <pc:sldMk cId="2060419758" sldId="257"/>
            <ac:picMk id="79" creationId="{E8A0D066-75C5-9FA6-D89F-AA6972AEA99D}"/>
          </ac:picMkLst>
        </pc:picChg>
      </pc:sldChg>
      <pc:sldChg chg="addSp delSp modSp new del mod">
        <pc:chgData name="Joaquin Zenteno Hopp" userId="be4aed6d-f4da-42ee-ad13-901df43bbd9b" providerId="ADAL" clId="{0ADFD7F6-D5AC-4C04-8268-40771E6BFECF}" dt="2023-09-21T04:56:58.848" v="1578" actId="47"/>
        <pc:sldMkLst>
          <pc:docMk/>
          <pc:sldMk cId="1886433127" sldId="258"/>
        </pc:sldMkLst>
        <pc:spChg chg="del">
          <ac:chgData name="Joaquin Zenteno Hopp" userId="be4aed6d-f4da-42ee-ad13-901df43bbd9b" providerId="ADAL" clId="{0ADFD7F6-D5AC-4C04-8268-40771E6BFECF}" dt="2023-09-21T04:12:33.355" v="25" actId="478"/>
          <ac:spMkLst>
            <pc:docMk/>
            <pc:sldMk cId="1886433127" sldId="258"/>
            <ac:spMk id="2" creationId="{95028C08-4A86-E8DF-266B-6B5228056459}"/>
          </ac:spMkLst>
        </pc:spChg>
        <pc:spChg chg="del">
          <ac:chgData name="Joaquin Zenteno Hopp" userId="be4aed6d-f4da-42ee-ad13-901df43bbd9b" providerId="ADAL" clId="{0ADFD7F6-D5AC-4C04-8268-40771E6BFECF}" dt="2023-09-21T04:12:33.355" v="25" actId="478"/>
          <ac:spMkLst>
            <pc:docMk/>
            <pc:sldMk cId="1886433127" sldId="258"/>
            <ac:spMk id="3" creationId="{FA890809-33E5-1131-6650-498906E61932}"/>
          </ac:spMkLst>
        </pc:spChg>
        <pc:spChg chg="add mod">
          <ac:chgData name="Joaquin Zenteno Hopp" userId="be4aed6d-f4da-42ee-ad13-901df43bbd9b" providerId="ADAL" clId="{0ADFD7F6-D5AC-4C04-8268-40771E6BFECF}" dt="2023-09-21T04:12:34.073" v="26"/>
          <ac:spMkLst>
            <pc:docMk/>
            <pc:sldMk cId="1886433127" sldId="258"/>
            <ac:spMk id="4" creationId="{507C93AA-1372-1EE2-36EF-112097E516C7}"/>
          </ac:spMkLst>
        </pc:spChg>
        <pc:picChg chg="add mod">
          <ac:chgData name="Joaquin Zenteno Hopp" userId="be4aed6d-f4da-42ee-ad13-901df43bbd9b" providerId="ADAL" clId="{0ADFD7F6-D5AC-4C04-8268-40771E6BFECF}" dt="2023-09-21T04:12:34.073" v="26"/>
          <ac:picMkLst>
            <pc:docMk/>
            <pc:sldMk cId="1886433127" sldId="258"/>
            <ac:picMk id="5" creationId="{49AD8BDC-8908-4234-8273-A8F66EE65271}"/>
          </ac:picMkLst>
        </pc:picChg>
      </pc:sldChg>
      <pc:sldChg chg="addSp delSp modSp new del mod">
        <pc:chgData name="Joaquin Zenteno Hopp" userId="be4aed6d-f4da-42ee-ad13-901df43bbd9b" providerId="ADAL" clId="{0ADFD7F6-D5AC-4C04-8268-40771E6BFECF}" dt="2023-09-21T04:40:12.616" v="177" actId="47"/>
        <pc:sldMkLst>
          <pc:docMk/>
          <pc:sldMk cId="4293012423" sldId="259"/>
        </pc:sldMkLst>
        <pc:spChg chg="del">
          <ac:chgData name="Joaquin Zenteno Hopp" userId="be4aed6d-f4da-42ee-ad13-901df43bbd9b" providerId="ADAL" clId="{0ADFD7F6-D5AC-4C04-8268-40771E6BFECF}" dt="2023-09-21T04:36:09.758" v="119" actId="478"/>
          <ac:spMkLst>
            <pc:docMk/>
            <pc:sldMk cId="4293012423" sldId="259"/>
            <ac:spMk id="2" creationId="{68719485-4566-1CD6-B9AD-DE07380892BC}"/>
          </ac:spMkLst>
        </pc:spChg>
        <pc:spChg chg="del">
          <ac:chgData name="Joaquin Zenteno Hopp" userId="be4aed6d-f4da-42ee-ad13-901df43bbd9b" providerId="ADAL" clId="{0ADFD7F6-D5AC-4C04-8268-40771E6BFECF}" dt="2023-09-21T04:36:09.758" v="119" actId="478"/>
          <ac:spMkLst>
            <pc:docMk/>
            <pc:sldMk cId="4293012423" sldId="259"/>
            <ac:spMk id="3" creationId="{803E1FDF-496A-C712-CA7B-D2E58D1045FD}"/>
          </ac:spMkLst>
        </pc:spChg>
        <pc:spChg chg="add mod">
          <ac:chgData name="Joaquin Zenteno Hopp" userId="be4aed6d-f4da-42ee-ad13-901df43bbd9b" providerId="ADAL" clId="{0ADFD7F6-D5AC-4C04-8268-40771E6BFECF}" dt="2023-09-21T04:39:58.096" v="174" actId="164"/>
          <ac:spMkLst>
            <pc:docMk/>
            <pc:sldMk cId="4293012423" sldId="259"/>
            <ac:spMk id="6" creationId="{B0770E51-A0D9-65E6-DAC3-2289E63FB431}"/>
          </ac:spMkLst>
        </pc:spChg>
        <pc:grpChg chg="add del mod">
          <ac:chgData name="Joaquin Zenteno Hopp" userId="be4aed6d-f4da-42ee-ad13-901df43bbd9b" providerId="ADAL" clId="{0ADFD7F6-D5AC-4C04-8268-40771E6BFECF}" dt="2023-09-21T04:39:59.129" v="175" actId="21"/>
          <ac:grpSpMkLst>
            <pc:docMk/>
            <pc:sldMk cId="4293012423" sldId="259"/>
            <ac:grpSpMk id="7" creationId="{DA30B694-6964-BD30-A3FE-984BDFE49C58}"/>
          </ac:grpSpMkLst>
        </pc:grpChg>
        <pc:picChg chg="add del mod">
          <ac:chgData name="Joaquin Zenteno Hopp" userId="be4aed6d-f4da-42ee-ad13-901df43bbd9b" providerId="ADAL" clId="{0ADFD7F6-D5AC-4C04-8268-40771E6BFECF}" dt="2023-09-21T04:39:58.096" v="174" actId="164"/>
          <ac:picMkLst>
            <pc:docMk/>
            <pc:sldMk cId="4293012423" sldId="259"/>
            <ac:picMk id="5" creationId="{F3C80936-4E52-6D5C-13BA-61F45914585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6D046-0C9A-4864-A3E1-98A4BD5BA2C9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6AB8D-0719-41DD-82E4-E6CFB424C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888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Dramatic rehearsal (…)</a:t>
            </a:r>
          </a:p>
          <a:p>
            <a:r>
              <a:rPr lang="en-US" sz="1800" dirty="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The world is a stage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this stage is a dramatic rehearsal </a:t>
            </a:r>
          </a:p>
          <a:p>
            <a:pPr algn="l"/>
            <a:r>
              <a:rPr lang="en-US" sz="1800" dirty="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of the present – of the past,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and an envision of a brave new world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We are humans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we are the imaginers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we anticipate through scenarios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scenarios </a:t>
            </a:r>
            <a:r>
              <a:rPr lang="en-US" sz="180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are uncertain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rgbClr val="242424"/>
                </a:solidFill>
                <a:effectLst/>
                <a:latin typeface="inherit"/>
                <a:ea typeface="Times New Roman" panose="02020603050405020304" pitchFamily="18" charset="0"/>
                <a:cs typeface="Segoe UI" panose="020B0502040204020203" pitchFamily="34" charset="0"/>
              </a:rPr>
              <a:t>beauty lies in the eye of the imaginer.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C6AB8D-0719-41DD-82E4-E6CFB424CD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27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39DBE-2080-999D-C8BC-A403CC81B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CC2A28-287D-A023-21C6-619B1F38E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3BF0F-6C38-A871-4374-A70C31D31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C3D95-2790-76E4-FC88-6AC71606B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9A710-B230-A872-5E95-1CB121148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5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98482-0F22-0AB1-DF69-2457215E1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C3DB8-9DCB-3338-5167-49B19A595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F8A24-5E57-0716-85EF-3D8C81959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2D9D4-2F12-0346-8FF9-D91E801C2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0B200-4440-0843-5ABD-BE72D60D7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06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F5B450-CE82-0637-2EA8-DDAC32067C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9E6697-3D52-4B07-B3D0-7CD7409D4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D2101-EBCA-87A2-8F29-0C19C55D5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E887-22EC-89FF-6C89-79674387D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D41FF-0162-0588-EA5D-A6ED1B46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2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1473C-916D-6F90-4D56-E36D8DC3E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5DC05-0C78-4575-4AE7-79938648D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7F6A9-6EE3-068D-FE22-15EC171C5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9920F-FDCA-68D1-BA9B-00D94CCC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D0878-4103-5C73-16AC-06AF92B6A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8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51628-9421-FF3A-4EE8-FB664B9D1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66B3DB-A583-E829-DDF1-3E7BE84C5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DD7A4-EC78-BB52-DE10-3B8B1B2A1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CCDE3-1093-9745-2800-64FDB5FA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545CE-516F-8653-13EF-8DEF22328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0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7DCD6-9706-A092-2E85-A7E64EB6E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0328A-A68D-DD97-600E-1F1FF1B84C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C06183-A9B9-8E23-415D-667B00A19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B6BED0-FAEE-9563-C378-071A4AEE8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FD1E9-0B90-204A-2D56-A84387674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F2FDF-5520-0D5F-1A53-1FA2C9445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4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2C8F8-B471-B2FD-ECBB-F01223E4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E52563-B31B-7AD4-C847-7A309BB89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3C34A8-BDC2-CF0E-AC8C-464EB66CA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A2A221-0764-0835-9777-B0F64F9A2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52540B-A09D-49DE-2BA8-A772DA0143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AF9024-CC3C-5C8F-D37F-32F6AAB99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DA8D06-458F-2B18-F57B-D1D703D27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FC4347-71B2-1EDD-AF39-947F333D7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16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07DB7-2DA5-DFB9-18AE-086EF414A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FA28CA-77CD-BF22-0ED8-DC4D69AE9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CB443-4611-CD2E-2C1C-4F41CD635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F5EF7-20B7-69E2-7A55-D75DCEB8C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7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D7704D-AB3D-5584-04BB-1013D4717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37AC48-1C04-8EE1-0C91-5B70E24E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4F8E4E-B613-0098-1620-B8AED9CF3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48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258BE-02DD-BB87-D019-92C7E6818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E590-26DE-8EF4-BEE3-D9FE4DF22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E20F37-7BAF-9362-A3C2-EC68D8BCA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B2E18-4220-E624-776E-C431FF923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17269D-50B4-6260-C2DF-5568012D0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182E4-1DC5-13BC-81E1-1976D00F5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27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D40AA-4AC0-BA55-852B-4DC950F83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60BFDD-86D9-1FA2-7118-AB75E42669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AB12A-F018-711F-9924-D737C2AA1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CCD35-FA2D-2C3F-5FE0-E5E5658E6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74E0A-0C4A-E102-0A8E-93EFBBF4B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BFD7B-020C-398F-346E-F73967C50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20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93D670-45D9-C2CE-5D1D-170586CC3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4EA30-F82C-3057-E4EE-DA5EFF486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B5F48-4135-5BE9-F708-12CCD1E69D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F7C1C-6524-4F43-B43D-78CC65377AB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73961-7CFF-244F-2BC1-DFB3F41887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D6967-B7D1-C619-73EC-EC1BB2E557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BF769-14BF-4C1C-826A-8BC348D54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0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DC3960A7-4F97-AC9C-2580-8171B75286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892800" y="3225800"/>
            <a:ext cx="406400" cy="406400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49C243D6-53C1-7499-299E-19610B5811D1}"/>
              </a:ext>
            </a:extLst>
          </p:cNvPr>
          <p:cNvGrpSpPr/>
          <p:nvPr/>
        </p:nvGrpSpPr>
        <p:grpSpPr>
          <a:xfrm>
            <a:off x="1186920" y="485775"/>
            <a:ext cx="9648825" cy="5945975"/>
            <a:chOff x="1186920" y="485775"/>
            <a:chExt cx="9648825" cy="5945975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51F487F9-4727-E167-B5B8-9D4289541CF9}"/>
                </a:ext>
              </a:extLst>
            </p:cNvPr>
            <p:cNvGrpSpPr/>
            <p:nvPr/>
          </p:nvGrpSpPr>
          <p:grpSpPr>
            <a:xfrm>
              <a:off x="1186920" y="485775"/>
              <a:ext cx="9648825" cy="5886450"/>
              <a:chOff x="1186920" y="485775"/>
              <a:chExt cx="9648825" cy="5886450"/>
            </a:xfrm>
          </p:grpSpPr>
          <p:pic>
            <p:nvPicPr>
              <p:cNvPr id="27" name="Picture 26" descr="Cartoon of a cartoon of a stage with a mountain in the background&#10;&#10;Description automatically generated">
                <a:extLst>
                  <a:ext uri="{FF2B5EF4-FFF2-40B4-BE49-F238E27FC236}">
                    <a16:creationId xmlns:a16="http://schemas.microsoft.com/office/drawing/2014/main" id="{3E12A2FB-AAA3-8DA7-6004-6D14F89D21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6920" y="485775"/>
                <a:ext cx="9648825" cy="5886450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B26802E-B426-8B0F-B856-230B58F2E80F}"/>
                  </a:ext>
                </a:extLst>
              </p:cNvPr>
              <p:cNvSpPr txBox="1"/>
              <p:nvPr/>
            </p:nvSpPr>
            <p:spPr>
              <a:xfrm>
                <a:off x="5258548" y="609520"/>
                <a:ext cx="125547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b-NO" sz="20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radley Hand ITC" panose="03070402050302030203" pitchFamily="66" charset="0"/>
                  </a:rPr>
                  <a:t>Dramatic </a:t>
                </a:r>
              </a:p>
              <a:p>
                <a:pPr algn="ctr"/>
                <a:r>
                  <a:rPr lang="en-US" sz="20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radley Hand ITC" panose="03070402050302030203" pitchFamily="66" charset="0"/>
                  </a:rPr>
                  <a:t>rehearsal</a:t>
                </a: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25F4C91-02F3-B511-45CC-79986729FC6E}"/>
                </a:ext>
              </a:extLst>
            </p:cNvPr>
            <p:cNvSpPr txBox="1"/>
            <p:nvPr/>
          </p:nvSpPr>
          <p:spPr>
            <a:xfrm>
              <a:off x="4977309" y="6013563"/>
              <a:ext cx="77457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b-NO" sz="1200" dirty="0">
                  <a:latin typeface="MV Boli" panose="02000500030200090000" pitchFamily="2" charset="0"/>
                  <a:cs typeface="MV Boli" panose="02000500030200090000" pitchFamily="2" charset="0"/>
                </a:rPr>
                <a:t>Biologist</a:t>
              </a:r>
              <a:endParaRPr lang="en-US" sz="1200" dirty="0"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B742549-EC44-F618-0D8E-52C50632C250}"/>
                </a:ext>
              </a:extLst>
            </p:cNvPr>
            <p:cNvSpPr txBox="1"/>
            <p:nvPr/>
          </p:nvSpPr>
          <p:spPr>
            <a:xfrm>
              <a:off x="7255249" y="6170140"/>
              <a:ext cx="90922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b-NO" sz="1050" b="1" i="1" dirty="0">
                  <a:latin typeface="MV Boli" panose="02000500030200090000" pitchFamily="2" charset="0"/>
                  <a:cs typeface="MV Boli" panose="02000500030200090000" pitchFamily="2" charset="0"/>
                </a:rPr>
                <a:t>Philosopher</a:t>
              </a:r>
              <a:endParaRPr lang="en-US" sz="1050" b="1" i="1" dirty="0"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F2A9A22E-0FC1-2BAC-1454-0D8820852302}"/>
              </a:ext>
            </a:extLst>
          </p:cNvPr>
          <p:cNvSpPr txBox="1"/>
          <p:nvPr/>
        </p:nvSpPr>
        <p:spPr>
          <a:xfrm rot="20527321">
            <a:off x="6488231" y="2207683"/>
            <a:ext cx="364202" cy="1384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10010111</a:t>
            </a:r>
            <a:endParaRPr lang="en-US" sz="3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ED24AC2-0AB9-5592-685E-8C207C1F34B0}"/>
              </a:ext>
            </a:extLst>
          </p:cNvPr>
          <p:cNvSpPr txBox="1"/>
          <p:nvPr/>
        </p:nvSpPr>
        <p:spPr>
          <a:xfrm>
            <a:off x="2739191" y="4616870"/>
            <a:ext cx="334578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100101101010101010101010101010101001010101010101010101010100010101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99AF177-ADD3-908C-9905-2F6ED38CA087}"/>
              </a:ext>
            </a:extLst>
          </p:cNvPr>
          <p:cNvSpPr txBox="1"/>
          <p:nvPr/>
        </p:nvSpPr>
        <p:spPr>
          <a:xfrm>
            <a:off x="6514020" y="4609251"/>
            <a:ext cx="3206327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10010110101010101010101010101010100101010101010101011010100010101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4DC2EFC-D827-9165-B9E2-3AB9615774DC}"/>
              </a:ext>
            </a:extLst>
          </p:cNvPr>
          <p:cNvSpPr txBox="1"/>
          <p:nvPr/>
        </p:nvSpPr>
        <p:spPr>
          <a:xfrm>
            <a:off x="2723951" y="4574963"/>
            <a:ext cx="3300904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5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1001011010101010101010101010101010010101010101010101010101010101011010100010101</a:t>
            </a:r>
            <a:endParaRPr lang="en-US" sz="5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CB29924-C6F1-9D23-03FA-89ED68618B58}"/>
              </a:ext>
            </a:extLst>
          </p:cNvPr>
          <p:cNvSpPr txBox="1"/>
          <p:nvPr/>
        </p:nvSpPr>
        <p:spPr>
          <a:xfrm>
            <a:off x="2708711" y="4514003"/>
            <a:ext cx="3300904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5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1001011010101010101010101010101010010101010101010101010101010101011010100010101</a:t>
            </a:r>
            <a:endParaRPr lang="en-US" sz="5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70888EF-9576-271A-9E25-AA5FFC4B3AEB}"/>
              </a:ext>
            </a:extLst>
          </p:cNvPr>
          <p:cNvSpPr txBox="1"/>
          <p:nvPr/>
        </p:nvSpPr>
        <p:spPr>
          <a:xfrm>
            <a:off x="2698551" y="4458123"/>
            <a:ext cx="3147015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5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10010110101010101010101010101010100101010101010101010101010101010110101000101</a:t>
            </a:r>
            <a:endParaRPr lang="en-US" sz="5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2D78967-F336-666C-58AC-973769CF343E}"/>
              </a:ext>
            </a:extLst>
          </p:cNvPr>
          <p:cNvSpPr txBox="1"/>
          <p:nvPr/>
        </p:nvSpPr>
        <p:spPr>
          <a:xfrm>
            <a:off x="2703631" y="4402243"/>
            <a:ext cx="3147015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5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100101101010101010101010101010101001010101010101010101010101011010100010101</a:t>
            </a:r>
            <a:endParaRPr lang="en-US" sz="5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5F3BD57-3555-6C3D-263C-3648B27AD7E1}"/>
              </a:ext>
            </a:extLst>
          </p:cNvPr>
          <p:cNvSpPr txBox="1"/>
          <p:nvPr/>
        </p:nvSpPr>
        <p:spPr>
          <a:xfrm>
            <a:off x="6457751" y="4544483"/>
            <a:ext cx="3206327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10010110101010101010101001010101010101010101010101011010100010101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6A0964-FEF4-3801-5B4D-36AD1C21E408}"/>
              </a:ext>
            </a:extLst>
          </p:cNvPr>
          <p:cNvSpPr txBox="1"/>
          <p:nvPr/>
        </p:nvSpPr>
        <p:spPr>
          <a:xfrm>
            <a:off x="6356630" y="4495255"/>
            <a:ext cx="3223959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5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1001011010101101010101010100101010101001010101010101010101010101011010100010101</a:t>
            </a:r>
            <a:endParaRPr lang="en-US" sz="5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AAB81F1-C11D-C28C-B00E-ECB0D66B1BDF}"/>
              </a:ext>
            </a:extLst>
          </p:cNvPr>
          <p:cNvSpPr txBox="1"/>
          <p:nvPr/>
        </p:nvSpPr>
        <p:spPr>
          <a:xfrm>
            <a:off x="6194070" y="4439375"/>
            <a:ext cx="3377848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5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10010110101011010111010101010100101010101001010101010101010101010101011010100010101</a:t>
            </a:r>
            <a:endParaRPr lang="en-US" sz="5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DADB66F-0A5E-6586-08BF-E8027190ACD9}"/>
              </a:ext>
            </a:extLst>
          </p:cNvPr>
          <p:cNvSpPr txBox="1"/>
          <p:nvPr/>
        </p:nvSpPr>
        <p:spPr>
          <a:xfrm>
            <a:off x="6056910" y="4393655"/>
            <a:ext cx="3504486" cy="15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4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1001011011100101101011101011101010101010101010101001010100101010101001010101010101010101010101011010100010101</a:t>
            </a:r>
            <a:endParaRPr lang="en-US" sz="4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DD87E64-4E01-6C3D-BB46-C8A1B3F0C05E}"/>
              </a:ext>
            </a:extLst>
          </p:cNvPr>
          <p:cNvSpPr txBox="1"/>
          <p:nvPr/>
        </p:nvSpPr>
        <p:spPr>
          <a:xfrm>
            <a:off x="2693950" y="4363175"/>
            <a:ext cx="3078087" cy="15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4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10010110101011010111010111010101010010100101010101001010101010101010101010101011010100010101</a:t>
            </a:r>
            <a:endParaRPr lang="en-US" sz="4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8693ECD-189A-65F3-0743-273259C255CE}"/>
              </a:ext>
            </a:extLst>
          </p:cNvPr>
          <p:cNvSpPr txBox="1"/>
          <p:nvPr/>
        </p:nvSpPr>
        <p:spPr>
          <a:xfrm>
            <a:off x="2846350" y="4312375"/>
            <a:ext cx="2225289" cy="15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4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1001011010101101011101011101010101001001010101010101011010100010101</a:t>
            </a:r>
            <a:endParaRPr lang="en-US" sz="4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9493FD6-F185-30DD-030E-4EF35A110111}"/>
              </a:ext>
            </a:extLst>
          </p:cNvPr>
          <p:cNvSpPr txBox="1"/>
          <p:nvPr/>
        </p:nvSpPr>
        <p:spPr>
          <a:xfrm>
            <a:off x="3207030" y="4281895"/>
            <a:ext cx="1688283" cy="1384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1001011010101101011101011101010101001001010101010101011010100010101</a:t>
            </a:r>
            <a:endParaRPr lang="en-US" sz="3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BA80CB5-0EE1-CC79-4C80-B8C487BDDE0E}"/>
              </a:ext>
            </a:extLst>
          </p:cNvPr>
          <p:cNvSpPr txBox="1"/>
          <p:nvPr/>
        </p:nvSpPr>
        <p:spPr>
          <a:xfrm>
            <a:off x="6097550" y="4337775"/>
            <a:ext cx="2560316" cy="1538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4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100101101010110101110101110101101010101100101001001010101010101011010100010101</a:t>
            </a:r>
            <a:endParaRPr lang="en-US" sz="4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507A1A4-952B-BB2D-6B5B-3FAD1B7350EE}"/>
              </a:ext>
            </a:extLst>
          </p:cNvPr>
          <p:cNvSpPr txBox="1"/>
          <p:nvPr/>
        </p:nvSpPr>
        <p:spPr>
          <a:xfrm>
            <a:off x="6204230" y="4307295"/>
            <a:ext cx="1688283" cy="1384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1001011010101101011101011101010101001001010101010101011010100010101</a:t>
            </a:r>
            <a:endParaRPr lang="en-US" sz="3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D2A9FF1-A0AC-D323-9854-E50451FABE31}"/>
              </a:ext>
            </a:extLst>
          </p:cNvPr>
          <p:cNvSpPr txBox="1"/>
          <p:nvPr/>
        </p:nvSpPr>
        <p:spPr>
          <a:xfrm rot="20741619">
            <a:off x="5484838" y="1650877"/>
            <a:ext cx="6719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4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1001011010101101</a:t>
            </a:r>
          </a:p>
          <a:p>
            <a:pPr algn="ctr"/>
            <a:r>
              <a:rPr lang="nb-NO" sz="4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10101010101</a:t>
            </a:r>
          </a:p>
          <a:p>
            <a:pPr algn="ctr"/>
            <a:r>
              <a:rPr lang="nb-NO" sz="4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1101010010101010</a:t>
            </a:r>
            <a:endParaRPr lang="en-US" sz="4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B8CD58F-6430-557C-10ED-110456951F57}"/>
              </a:ext>
            </a:extLst>
          </p:cNvPr>
          <p:cNvSpPr txBox="1"/>
          <p:nvPr/>
        </p:nvSpPr>
        <p:spPr>
          <a:xfrm rot="1221474">
            <a:off x="5987388" y="1689914"/>
            <a:ext cx="43152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10101101</a:t>
            </a:r>
          </a:p>
          <a:p>
            <a:pPr algn="ct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10101010101</a:t>
            </a:r>
          </a:p>
          <a:p>
            <a:pPr algn="ct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11010100</a:t>
            </a:r>
            <a:endParaRPr lang="en-US" sz="3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8272B63-3443-C2C3-B451-D990537BBA30}"/>
              </a:ext>
            </a:extLst>
          </p:cNvPr>
          <p:cNvSpPr txBox="1"/>
          <p:nvPr/>
        </p:nvSpPr>
        <p:spPr>
          <a:xfrm>
            <a:off x="5602898" y="1986409"/>
            <a:ext cx="83548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10010101010100101011010101101</a:t>
            </a:r>
          </a:p>
          <a:p>
            <a:pPr algn="ct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101010101010</a:t>
            </a:r>
            <a:endParaRPr lang="en-US" sz="3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7C1AF0E-2CF6-15DD-B758-933A442D6AFE}"/>
              </a:ext>
            </a:extLst>
          </p:cNvPr>
          <p:cNvSpPr txBox="1"/>
          <p:nvPr/>
        </p:nvSpPr>
        <p:spPr>
          <a:xfrm>
            <a:off x="5807426" y="1391527"/>
            <a:ext cx="38664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101010101</a:t>
            </a:r>
          </a:p>
          <a:p>
            <a:pPr algn="ct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1101010</a:t>
            </a:r>
            <a:endParaRPr lang="en-US" sz="3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6DD25AD-6914-3AD9-0A5C-02400E896F1D}"/>
              </a:ext>
            </a:extLst>
          </p:cNvPr>
          <p:cNvSpPr txBox="1"/>
          <p:nvPr/>
        </p:nvSpPr>
        <p:spPr>
          <a:xfrm>
            <a:off x="4801520" y="2193643"/>
            <a:ext cx="656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101010101</a:t>
            </a:r>
          </a:p>
          <a:p>
            <a:pPr algn="ct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1010101</a:t>
            </a:r>
          </a:p>
          <a:p>
            <a:pPr algn="ct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10100101101010</a:t>
            </a:r>
          </a:p>
          <a:p>
            <a:pPr algn="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101010100100000001010</a:t>
            </a:r>
          </a:p>
          <a:p>
            <a:pPr algn="r"/>
            <a:r>
              <a:rPr lang="nb-NO" sz="3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100001010101010101</a:t>
            </a:r>
          </a:p>
          <a:p>
            <a:pPr algn="r"/>
            <a:endParaRPr lang="en-US" sz="3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C2C6E8A-0322-7B41-2B2A-CD52E669DAD6}"/>
              </a:ext>
            </a:extLst>
          </p:cNvPr>
          <p:cNvSpPr txBox="1"/>
          <p:nvPr/>
        </p:nvSpPr>
        <p:spPr>
          <a:xfrm>
            <a:off x="5811653" y="4722348"/>
            <a:ext cx="276999" cy="60369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10011001010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9D020A8-8C50-CC4C-CDF5-F7DCB1E837E0}"/>
              </a:ext>
            </a:extLst>
          </p:cNvPr>
          <p:cNvSpPr txBox="1"/>
          <p:nvPr/>
        </p:nvSpPr>
        <p:spPr>
          <a:xfrm>
            <a:off x="5932405" y="4720412"/>
            <a:ext cx="276999" cy="46423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11001010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91BEF5A-6BA5-2A08-A9F4-79F798E2B551}"/>
              </a:ext>
            </a:extLst>
          </p:cNvPr>
          <p:cNvSpPr txBox="1"/>
          <p:nvPr/>
        </p:nvSpPr>
        <p:spPr>
          <a:xfrm>
            <a:off x="6072106" y="4737348"/>
            <a:ext cx="276999" cy="32476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11010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9BB4EDC-A905-35BE-4A4B-A5997DDE15FE}"/>
              </a:ext>
            </a:extLst>
          </p:cNvPr>
          <p:cNvSpPr txBox="1"/>
          <p:nvPr/>
        </p:nvSpPr>
        <p:spPr>
          <a:xfrm>
            <a:off x="6173707" y="4733121"/>
            <a:ext cx="276999" cy="23179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B3F4019-E789-6E6E-09D6-76C654D1304D}"/>
              </a:ext>
            </a:extLst>
          </p:cNvPr>
          <p:cNvSpPr txBox="1"/>
          <p:nvPr/>
        </p:nvSpPr>
        <p:spPr>
          <a:xfrm>
            <a:off x="6321873" y="4737352"/>
            <a:ext cx="276999" cy="23179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111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4E2B517-CF4B-C3A8-D000-C35B73944123}"/>
              </a:ext>
            </a:extLst>
          </p:cNvPr>
          <p:cNvSpPr txBox="1"/>
          <p:nvPr/>
        </p:nvSpPr>
        <p:spPr>
          <a:xfrm>
            <a:off x="7807766" y="4745825"/>
            <a:ext cx="276999" cy="23179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01E9293-8BB5-9621-11AF-853BA7E1AE99}"/>
              </a:ext>
            </a:extLst>
          </p:cNvPr>
          <p:cNvSpPr txBox="1"/>
          <p:nvPr/>
        </p:nvSpPr>
        <p:spPr>
          <a:xfrm>
            <a:off x="7936170" y="4746225"/>
            <a:ext cx="276999" cy="32476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11010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DB97FFB-9203-4BA0-E749-F41A2DE55DD6}"/>
              </a:ext>
            </a:extLst>
          </p:cNvPr>
          <p:cNvSpPr txBox="1"/>
          <p:nvPr/>
        </p:nvSpPr>
        <p:spPr>
          <a:xfrm>
            <a:off x="8999566" y="4725970"/>
            <a:ext cx="276999" cy="23179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010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FADE45B-4946-E285-2502-535D8C742E65}"/>
              </a:ext>
            </a:extLst>
          </p:cNvPr>
          <p:cNvSpPr txBox="1"/>
          <p:nvPr/>
        </p:nvSpPr>
        <p:spPr>
          <a:xfrm>
            <a:off x="9137029" y="4724661"/>
            <a:ext cx="276999" cy="5572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1001111000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7A25164-314D-9AB2-5828-F23F1672076C}"/>
              </a:ext>
            </a:extLst>
          </p:cNvPr>
          <p:cNvSpPr txBox="1"/>
          <p:nvPr/>
        </p:nvSpPr>
        <p:spPr>
          <a:xfrm>
            <a:off x="9258982" y="4720412"/>
            <a:ext cx="276999" cy="41774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1010110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52BDB6A-9224-E712-3801-8829298C74C5}"/>
              </a:ext>
            </a:extLst>
          </p:cNvPr>
          <p:cNvSpPr txBox="1"/>
          <p:nvPr/>
        </p:nvSpPr>
        <p:spPr>
          <a:xfrm>
            <a:off x="4376766" y="4745020"/>
            <a:ext cx="276999" cy="23179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010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0F7B10D-5FA3-819B-C871-938C7E30E8FD}"/>
              </a:ext>
            </a:extLst>
          </p:cNvPr>
          <p:cNvSpPr txBox="1"/>
          <p:nvPr/>
        </p:nvSpPr>
        <p:spPr>
          <a:xfrm>
            <a:off x="4514229" y="4750061"/>
            <a:ext cx="276999" cy="5572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1001111000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862C8CB-78B8-8FDC-A890-677C7F3AC4F4}"/>
              </a:ext>
            </a:extLst>
          </p:cNvPr>
          <p:cNvSpPr txBox="1"/>
          <p:nvPr/>
        </p:nvSpPr>
        <p:spPr>
          <a:xfrm>
            <a:off x="4636182" y="4745812"/>
            <a:ext cx="276999" cy="41774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1010110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8C284E4-47FA-168E-95D9-8F4C02CF91FA}"/>
              </a:ext>
            </a:extLst>
          </p:cNvPr>
          <p:cNvSpPr txBox="1"/>
          <p:nvPr/>
        </p:nvSpPr>
        <p:spPr>
          <a:xfrm>
            <a:off x="3598659" y="4745020"/>
            <a:ext cx="276999" cy="46423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01110010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33B265B-DF9E-3674-A182-C4C3208ED271}"/>
              </a:ext>
            </a:extLst>
          </p:cNvPr>
          <p:cNvSpPr txBox="1"/>
          <p:nvPr/>
        </p:nvSpPr>
        <p:spPr>
          <a:xfrm>
            <a:off x="3740832" y="4752162"/>
            <a:ext cx="276999" cy="32476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r"/>
            <a:r>
              <a:rPr lang="nb-NO" sz="6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10110</a:t>
            </a:r>
            <a:endParaRPr lang="en-US" sz="600" b="1" i="1" dirty="0">
              <a:latin typeface="Cooper Black" panose="0208090404030B020404" pitchFamily="18" charset="0"/>
              <a:cs typeface="MV Boli" panose="02000500030200090000" pitchFamily="2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EED8672-8F20-C6A6-362B-4EF66FA6CB2A}"/>
              </a:ext>
            </a:extLst>
          </p:cNvPr>
          <p:cNvSpPr txBox="1"/>
          <p:nvPr/>
        </p:nvSpPr>
        <p:spPr>
          <a:xfrm>
            <a:off x="6397693" y="3225800"/>
            <a:ext cx="447607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10010110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CBA10C0-82BA-357C-778F-5845A4F6407A}"/>
              </a:ext>
            </a:extLst>
          </p:cNvPr>
          <p:cNvSpPr txBox="1"/>
          <p:nvPr/>
        </p:nvSpPr>
        <p:spPr>
          <a:xfrm rot="1252770">
            <a:off x="8415457" y="3930838"/>
            <a:ext cx="1055049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" b="1" i="1" dirty="0">
                <a:latin typeface="Cooper Black" panose="0208090404030B020404" pitchFamily="18" charset="0"/>
                <a:cs typeface="MV Boli" panose="02000500030200090000" pitchFamily="2" charset="0"/>
              </a:rPr>
              <a:t>10010191911010100101010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254A77E-A569-F26B-39F7-B7B2B037E0B0}"/>
              </a:ext>
            </a:extLst>
          </p:cNvPr>
          <p:cNvSpPr txBox="1"/>
          <p:nvPr/>
        </p:nvSpPr>
        <p:spPr>
          <a:xfrm>
            <a:off x="1319709" y="6233725"/>
            <a:ext cx="7745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200" dirty="0">
                <a:latin typeface="MV Boli" panose="02000500030200090000" pitchFamily="2" charset="0"/>
                <a:cs typeface="MV Boli" panose="02000500030200090000" pitchFamily="2" charset="0"/>
              </a:rPr>
              <a:t>Engineer</a:t>
            </a:r>
            <a:endParaRPr lang="en-US" sz="12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79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E8A0D066-75C5-9FA6-D89F-AA6972AEA9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87350" y="282575"/>
            <a:ext cx="20320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419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335"/>
    </mc:Choice>
    <mc:Fallback xmlns="">
      <p:transition spd="slow" advTm="23335"/>
    </mc:Fallback>
  </mc:AlternateContent>
  <p:timing>
    <p:tnLst>
      <p:par>
        <p:cTn id="1" dur="indefinite" restart="never" nodeType="tmRoot">
          <p:childTnLst>
            <p:audio>
              <p:cMediaNode vol="8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"/>
                </p:tgtEl>
              </p:cMediaNode>
            </p:audio>
            <p:audio>
              <p:cMediaNode vol="8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108</Words>
  <Application>Microsoft Office PowerPoint</Application>
  <PresentationFormat>Widescreen</PresentationFormat>
  <Paragraphs>65</Paragraphs>
  <Slides>1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Bradley Hand ITC</vt:lpstr>
      <vt:lpstr>Calibri</vt:lpstr>
      <vt:lpstr>Calibri Light</vt:lpstr>
      <vt:lpstr>Cooper Black</vt:lpstr>
      <vt:lpstr>inherit</vt:lpstr>
      <vt:lpstr>MV Boli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Joaquin Zenteno Hopp</dc:creator>
  <cp:lastModifiedBy>Joaquin Zenteno Hopp</cp:lastModifiedBy>
  <cp:revision>1</cp:revision>
  <dcterms:created xsi:type="dcterms:W3CDTF">2023-09-20T14:31:37Z</dcterms:created>
  <dcterms:modified xsi:type="dcterms:W3CDTF">2023-09-21T13:50:32Z</dcterms:modified>
</cp:coreProperties>
</file>