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3" r:id="rId4"/>
    <p:sldId id="265" r:id="rId5"/>
    <p:sldId id="261" r:id="rId6"/>
    <p:sldId id="272" r:id="rId7"/>
    <p:sldId id="274" r:id="rId8"/>
    <p:sldId id="271" r:id="rId9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BDBD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F344E-E048-0B48-BE7D-9C4A36D4DFF9}" v="647" dt="2021-08-26T14:26:01.259"/>
    <p1510:client id="{4DA7A072-226B-BF45-A7ED-0639D90F953F}" v="3003" dt="2021-08-27T08:21:48.718"/>
    <p1510:client id="{A6A8CED4-291A-484E-B502-8DE33CBDBC18}" v="9" dt="2021-08-26T13:30:25.701"/>
    <p1510:client id="{CC7985CE-4947-678E-0A84-6C065641E46E}" v="11" dt="2021-08-26T09:35:44.687"/>
    <p1510:client id="{D17DB01F-89A1-47CE-9861-57FEEC6565D2}" v="63" dt="2021-08-26T14:44:26.9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9"/>
    <p:restoredTop sz="94733"/>
  </p:normalViewPr>
  <p:slideViewPr>
    <p:cSldViewPr snapToGrid="0" snapToObjects="1">
      <p:cViewPr>
        <p:scale>
          <a:sx n="86" d="100"/>
          <a:sy n="86" d="100"/>
        </p:scale>
        <p:origin x="28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eleine Gundersen" userId="69267361-daa6-46f6-bc16-620ac196c844" providerId="ADAL" clId="{4DA7A072-226B-BF45-A7ED-0639D90F953F}"/>
    <pc:docChg chg="undo custSel addSld delSld modSld sldOrd">
      <pc:chgData name="Madeleine Gundersen" userId="69267361-daa6-46f6-bc16-620ac196c844" providerId="ADAL" clId="{4DA7A072-226B-BF45-A7ED-0639D90F953F}" dt="2021-08-27T08:23:06.027" v="3259"/>
      <pc:docMkLst>
        <pc:docMk/>
      </pc:docMkLst>
      <pc:sldChg chg="addSp delSp modSp mod setBg setClrOvrMap">
        <pc:chgData name="Madeleine Gundersen" userId="69267361-daa6-46f6-bc16-620ac196c844" providerId="ADAL" clId="{4DA7A072-226B-BF45-A7ED-0639D90F953F}" dt="2021-08-26T14:05:26.060" v="2301" actId="14100"/>
        <pc:sldMkLst>
          <pc:docMk/>
          <pc:sldMk cId="2680211908" sldId="256"/>
        </pc:sldMkLst>
        <pc:spChg chg="mod">
          <ac:chgData name="Madeleine Gundersen" userId="69267361-daa6-46f6-bc16-620ac196c844" providerId="ADAL" clId="{4DA7A072-226B-BF45-A7ED-0639D90F953F}" dt="2021-08-26T14:05:26.060" v="2301" actId="14100"/>
          <ac:spMkLst>
            <pc:docMk/>
            <pc:sldMk cId="2680211908" sldId="256"/>
            <ac:spMk id="2" creationId="{D9383BDB-04EB-BC48-895E-D6FCFFC8E516}"/>
          </ac:spMkLst>
        </pc:spChg>
        <pc:spChg chg="mod">
          <ac:chgData name="Madeleine Gundersen" userId="69267361-daa6-46f6-bc16-620ac196c844" providerId="ADAL" clId="{4DA7A072-226B-BF45-A7ED-0639D90F953F}" dt="2021-08-26T14:04:34.723" v="2291" actId="403"/>
          <ac:spMkLst>
            <pc:docMk/>
            <pc:sldMk cId="2680211908" sldId="256"/>
            <ac:spMk id="3" creationId="{B021B00B-C179-FE44-8758-F9DBD285785A}"/>
          </ac:spMkLst>
        </pc:spChg>
        <pc:spChg chg="add del mod">
          <ac:chgData name="Madeleine Gundersen" userId="69267361-daa6-46f6-bc16-620ac196c844" providerId="ADAL" clId="{4DA7A072-226B-BF45-A7ED-0639D90F953F}" dt="2021-08-26T14:04:28.596" v="2287"/>
          <ac:spMkLst>
            <pc:docMk/>
            <pc:sldMk cId="2680211908" sldId="256"/>
            <ac:spMk id="12" creationId="{5925EC2F-9B9E-DC44-9F91-3E40BD7893DE}"/>
          </ac:spMkLst>
        </pc:spChg>
        <pc:spChg chg="add del mod">
          <ac:chgData name="Madeleine Gundersen" userId="69267361-daa6-46f6-bc16-620ac196c844" providerId="ADAL" clId="{4DA7A072-226B-BF45-A7ED-0639D90F953F}" dt="2021-08-26T14:04:38.738" v="2294"/>
          <ac:spMkLst>
            <pc:docMk/>
            <pc:sldMk cId="2680211908" sldId="256"/>
            <ac:spMk id="13" creationId="{2524C62F-D30D-6D43-B7AA-00085CDCA466}"/>
          </ac:spMkLst>
        </pc:spChg>
        <pc:spChg chg="add del">
          <ac:chgData name="Madeleine Gundersen" userId="69267361-daa6-46f6-bc16-620ac196c844" providerId="ADAL" clId="{4DA7A072-226B-BF45-A7ED-0639D90F953F}" dt="2021-08-26T14:03:37.362" v="2243" actId="26606"/>
          <ac:spMkLst>
            <pc:docMk/>
            <pc:sldMk cId="2680211908" sldId="256"/>
            <ac:spMk id="14" creationId="{657F69E0-C4B0-4BEC-A689-4F8D877F05D4}"/>
          </ac:spMkLst>
        </pc:spChg>
        <pc:spChg chg="add del">
          <ac:chgData name="Madeleine Gundersen" userId="69267361-daa6-46f6-bc16-620ac196c844" providerId="ADAL" clId="{4DA7A072-226B-BF45-A7ED-0639D90F953F}" dt="2021-08-26T14:03:37.362" v="2243" actId="26606"/>
          <ac:spMkLst>
            <pc:docMk/>
            <pc:sldMk cId="2680211908" sldId="256"/>
            <ac:spMk id="16" creationId="{9F6380B4-6A1C-481E-8408-B4E6C75B9B81}"/>
          </ac:spMkLst>
        </pc:spChg>
        <pc:spChg chg="add">
          <ac:chgData name="Madeleine Gundersen" userId="69267361-daa6-46f6-bc16-620ac196c844" providerId="ADAL" clId="{4DA7A072-226B-BF45-A7ED-0639D90F953F}" dt="2021-08-26T14:03:37.382" v="2244" actId="26606"/>
          <ac:spMkLst>
            <pc:docMk/>
            <pc:sldMk cId="2680211908" sldId="256"/>
            <ac:spMk id="18" creationId="{AF2F604E-43BE-4DC3-B983-E071523364F8}"/>
          </ac:spMkLst>
        </pc:spChg>
        <pc:spChg chg="add">
          <ac:chgData name="Madeleine Gundersen" userId="69267361-daa6-46f6-bc16-620ac196c844" providerId="ADAL" clId="{4DA7A072-226B-BF45-A7ED-0639D90F953F}" dt="2021-08-26T14:03:37.382" v="2244" actId="26606"/>
          <ac:spMkLst>
            <pc:docMk/>
            <pc:sldMk cId="2680211908" sldId="256"/>
            <ac:spMk id="19" creationId="{0671A8AE-40A1-4631-A6B8-581AFF065482}"/>
          </ac:spMkLst>
        </pc:spChg>
        <pc:spChg chg="add">
          <ac:chgData name="Madeleine Gundersen" userId="69267361-daa6-46f6-bc16-620ac196c844" providerId="ADAL" clId="{4DA7A072-226B-BF45-A7ED-0639D90F953F}" dt="2021-08-26T14:03:37.382" v="2244" actId="26606"/>
          <ac:spMkLst>
            <pc:docMk/>
            <pc:sldMk cId="2680211908" sldId="256"/>
            <ac:spMk id="20" creationId="{08C9B587-E65E-4B52-B37C-ABEBB6E87928}"/>
          </ac:spMkLst>
        </pc:spChg>
        <pc:spChg chg="add">
          <ac:chgData name="Madeleine Gundersen" userId="69267361-daa6-46f6-bc16-620ac196c844" providerId="ADAL" clId="{4DA7A072-226B-BF45-A7ED-0639D90F953F}" dt="2021-08-26T14:03:37.382" v="2244" actId="26606"/>
          <ac:spMkLst>
            <pc:docMk/>
            <pc:sldMk cId="2680211908" sldId="256"/>
            <ac:spMk id="21" creationId="{AB58EF07-17C2-48CF-ABB0-EEF1F17CB8F0}"/>
          </ac:spMkLst>
        </pc:spChg>
        <pc:picChg chg="add del mod">
          <ac:chgData name="Madeleine Gundersen" userId="69267361-daa6-46f6-bc16-620ac196c844" providerId="ADAL" clId="{4DA7A072-226B-BF45-A7ED-0639D90F953F}" dt="2021-08-26T14:02:20.880" v="2238" actId="478"/>
          <ac:picMkLst>
            <pc:docMk/>
            <pc:sldMk cId="2680211908" sldId="256"/>
            <ac:picMk id="5" creationId="{0D20E278-47F6-E642-833C-52EB3FCDE240}"/>
          </ac:picMkLst>
        </pc:picChg>
        <pc:picChg chg="add del mod">
          <ac:chgData name="Madeleine Gundersen" userId="69267361-daa6-46f6-bc16-620ac196c844" providerId="ADAL" clId="{4DA7A072-226B-BF45-A7ED-0639D90F953F}" dt="2021-08-26T14:02:09.196" v="2237" actId="478"/>
          <ac:picMkLst>
            <pc:docMk/>
            <pc:sldMk cId="2680211908" sldId="256"/>
            <ac:picMk id="7" creationId="{A8005D9E-30CE-5241-B1F4-AD73B1450E0A}"/>
          </ac:picMkLst>
        </pc:picChg>
        <pc:picChg chg="add mod ord">
          <ac:chgData name="Madeleine Gundersen" userId="69267361-daa6-46f6-bc16-620ac196c844" providerId="ADAL" clId="{4DA7A072-226B-BF45-A7ED-0639D90F953F}" dt="2021-08-26T14:03:37.382" v="2244" actId="26606"/>
          <ac:picMkLst>
            <pc:docMk/>
            <pc:sldMk cId="2680211908" sldId="256"/>
            <ac:picMk id="9" creationId="{DC6AFF70-E9D5-EA45-8026-A055228E4AB3}"/>
          </ac:picMkLst>
        </pc:picChg>
        <pc:picChg chg="add del mod">
          <ac:chgData name="Madeleine Gundersen" userId="69267361-daa6-46f6-bc16-620ac196c844" providerId="ADAL" clId="{4DA7A072-226B-BF45-A7ED-0639D90F953F}" dt="2021-08-26T14:03:21.078" v="2241" actId="478"/>
          <ac:picMkLst>
            <pc:docMk/>
            <pc:sldMk cId="2680211908" sldId="256"/>
            <ac:picMk id="11" creationId="{FE30E96B-7961-3B4A-A494-92A3DCE68837}"/>
          </ac:picMkLst>
        </pc:picChg>
      </pc:sldChg>
      <pc:sldChg chg="modSp del mod modShow">
        <pc:chgData name="Madeleine Gundersen" userId="69267361-daa6-46f6-bc16-620ac196c844" providerId="ADAL" clId="{4DA7A072-226B-BF45-A7ED-0639D90F953F}" dt="2021-08-26T13:08:51.674" v="838" actId="2696"/>
        <pc:sldMkLst>
          <pc:docMk/>
          <pc:sldMk cId="1855762442" sldId="257"/>
        </pc:sldMkLst>
        <pc:graphicFrameChg chg="mod">
          <ac:chgData name="Madeleine Gundersen" userId="69267361-daa6-46f6-bc16-620ac196c844" providerId="ADAL" clId="{4DA7A072-226B-BF45-A7ED-0639D90F953F}" dt="2021-08-26T09:45:39.836" v="177"/>
          <ac:graphicFrameMkLst>
            <pc:docMk/>
            <pc:sldMk cId="1855762442" sldId="257"/>
            <ac:graphicFrameMk id="2" creationId="{CBA4EC97-F2AC-6E4A-907E-56E4A5627391}"/>
          </ac:graphicFrameMkLst>
        </pc:graphicFrameChg>
      </pc:sldChg>
      <pc:sldChg chg="addSp delSp modSp del mod delAnim modAnim">
        <pc:chgData name="Madeleine Gundersen" userId="69267361-daa6-46f6-bc16-620ac196c844" providerId="ADAL" clId="{4DA7A072-226B-BF45-A7ED-0639D90F953F}" dt="2021-08-26T09:56:05.253" v="313" actId="2696"/>
        <pc:sldMkLst>
          <pc:docMk/>
          <pc:sldMk cId="2011406457" sldId="258"/>
        </pc:sldMkLst>
        <pc:spChg chg="add mod">
          <ac:chgData name="Madeleine Gundersen" userId="69267361-daa6-46f6-bc16-620ac196c844" providerId="ADAL" clId="{4DA7A072-226B-BF45-A7ED-0639D90F953F}" dt="2021-08-26T09:38:39.981" v="18" actId="20577"/>
          <ac:spMkLst>
            <pc:docMk/>
            <pc:sldMk cId="2011406457" sldId="258"/>
            <ac:spMk id="2" creationId="{30BB58AE-3ADE-4944-A2AA-2E43AE37FFA2}"/>
          </ac:spMkLst>
        </pc:spChg>
        <pc:spChg chg="add mod">
          <ac:chgData name="Madeleine Gundersen" userId="69267361-daa6-46f6-bc16-620ac196c844" providerId="ADAL" clId="{4DA7A072-226B-BF45-A7ED-0639D90F953F}" dt="2021-08-26T09:38:46.591" v="27" actId="20577"/>
          <ac:spMkLst>
            <pc:docMk/>
            <pc:sldMk cId="2011406457" sldId="258"/>
            <ac:spMk id="3" creationId="{F2C0D12B-3B32-B146-BCCB-667AAB07E1A6}"/>
          </ac:spMkLst>
        </pc:spChg>
        <pc:spChg chg="del">
          <ac:chgData name="Madeleine Gundersen" userId="69267361-daa6-46f6-bc16-620ac196c844" providerId="ADAL" clId="{4DA7A072-226B-BF45-A7ED-0639D90F953F}" dt="2021-08-26T09:37:32.559" v="10" actId="478"/>
          <ac:spMkLst>
            <pc:docMk/>
            <pc:sldMk cId="2011406457" sldId="258"/>
            <ac:spMk id="27" creationId="{EDC13C09-1D70-4B1C-8ADF-56382080897A}"/>
          </ac:spMkLst>
        </pc:spChg>
      </pc:sldChg>
      <pc:sldChg chg="addSp delSp modSp add del mod delAnim">
        <pc:chgData name="Madeleine Gundersen" userId="69267361-daa6-46f6-bc16-620ac196c844" providerId="ADAL" clId="{4DA7A072-226B-BF45-A7ED-0639D90F953F}" dt="2021-08-26T09:56:08.419" v="314" actId="2696"/>
        <pc:sldMkLst>
          <pc:docMk/>
          <pc:sldMk cId="4001813164" sldId="259"/>
        </pc:sldMkLst>
        <pc:spChg chg="add mod">
          <ac:chgData name="Madeleine Gundersen" userId="69267361-daa6-46f6-bc16-620ac196c844" providerId="ADAL" clId="{4DA7A072-226B-BF45-A7ED-0639D90F953F}" dt="2021-08-26T09:50:00.344" v="245" actId="20577"/>
          <ac:spMkLst>
            <pc:docMk/>
            <pc:sldMk cId="4001813164" sldId="259"/>
            <ac:spMk id="3" creationId="{5A41F5BF-1081-AF4A-ABF0-7044EEAD2A84}"/>
          </ac:spMkLst>
        </pc:spChg>
        <pc:spChg chg="del">
          <ac:chgData name="Madeleine Gundersen" userId="69267361-daa6-46f6-bc16-620ac196c844" providerId="ADAL" clId="{4DA7A072-226B-BF45-A7ED-0639D90F953F}" dt="2021-08-26T09:39:28.208" v="29" actId="478"/>
          <ac:spMkLst>
            <pc:docMk/>
            <pc:sldMk cId="4001813164" sldId="259"/>
            <ac:spMk id="13" creationId="{4C93E715-EC8B-FE41-BE57-50C773F54B96}"/>
          </ac:spMkLst>
        </pc:spChg>
        <pc:spChg chg="del">
          <ac:chgData name="Madeleine Gundersen" userId="69267361-daa6-46f6-bc16-620ac196c844" providerId="ADAL" clId="{4DA7A072-226B-BF45-A7ED-0639D90F953F}" dt="2021-08-26T09:39:30.697" v="30" actId="478"/>
          <ac:spMkLst>
            <pc:docMk/>
            <pc:sldMk cId="4001813164" sldId="259"/>
            <ac:spMk id="14" creationId="{24DA71F8-B211-B248-8769-05747305A987}"/>
          </ac:spMkLst>
        </pc:spChg>
        <pc:spChg chg="del">
          <ac:chgData name="Madeleine Gundersen" userId="69267361-daa6-46f6-bc16-620ac196c844" providerId="ADAL" clId="{4DA7A072-226B-BF45-A7ED-0639D90F953F}" dt="2021-08-26T09:39:32.935" v="31" actId="478"/>
          <ac:spMkLst>
            <pc:docMk/>
            <pc:sldMk cId="4001813164" sldId="259"/>
            <ac:spMk id="19" creationId="{611A2053-F0F6-C441-AE92-768D23ABF42B}"/>
          </ac:spMkLst>
        </pc:spChg>
        <pc:spChg chg="del">
          <ac:chgData name="Madeleine Gundersen" userId="69267361-daa6-46f6-bc16-620ac196c844" providerId="ADAL" clId="{4DA7A072-226B-BF45-A7ED-0639D90F953F}" dt="2021-08-26T09:39:36.735" v="33" actId="478"/>
          <ac:spMkLst>
            <pc:docMk/>
            <pc:sldMk cId="4001813164" sldId="259"/>
            <ac:spMk id="20" creationId="{1D1ED9F7-8FD8-7845-B7C3-12335CABB651}"/>
          </ac:spMkLst>
        </pc:spChg>
        <pc:spChg chg="del">
          <ac:chgData name="Madeleine Gundersen" userId="69267361-daa6-46f6-bc16-620ac196c844" providerId="ADAL" clId="{4DA7A072-226B-BF45-A7ED-0639D90F953F}" dt="2021-08-26T09:39:38.071" v="34" actId="478"/>
          <ac:spMkLst>
            <pc:docMk/>
            <pc:sldMk cId="4001813164" sldId="259"/>
            <ac:spMk id="21" creationId="{5C879956-F087-604D-9517-F59934AB857B}"/>
          </ac:spMkLst>
        </pc:spChg>
        <pc:spChg chg="del">
          <ac:chgData name="Madeleine Gundersen" userId="69267361-daa6-46f6-bc16-620ac196c844" providerId="ADAL" clId="{4DA7A072-226B-BF45-A7ED-0639D90F953F}" dt="2021-08-26T09:39:35.343" v="32" actId="478"/>
          <ac:spMkLst>
            <pc:docMk/>
            <pc:sldMk cId="4001813164" sldId="259"/>
            <ac:spMk id="22" creationId="{B0E78075-7638-F044-94EC-00FF7F468936}"/>
          </ac:spMkLst>
        </pc:spChg>
        <pc:graphicFrameChg chg="mod">
          <ac:chgData name="Madeleine Gundersen" userId="69267361-daa6-46f6-bc16-620ac196c844" providerId="ADAL" clId="{4DA7A072-226B-BF45-A7ED-0639D90F953F}" dt="2021-08-26T09:50:04.055" v="247" actId="1076"/>
          <ac:graphicFrameMkLst>
            <pc:docMk/>
            <pc:sldMk cId="4001813164" sldId="259"/>
            <ac:graphicFrameMk id="2" creationId="{CBA4EC97-F2AC-6E4A-907E-56E4A5627391}"/>
          </ac:graphicFrameMkLst>
        </pc:graphicFrameChg>
        <pc:picChg chg="mod">
          <ac:chgData name="Madeleine Gundersen" userId="69267361-daa6-46f6-bc16-620ac196c844" providerId="ADAL" clId="{4DA7A072-226B-BF45-A7ED-0639D90F953F}" dt="2021-08-26T09:49:26.421" v="186" actId="1076"/>
          <ac:picMkLst>
            <pc:docMk/>
            <pc:sldMk cId="4001813164" sldId="259"/>
            <ac:picMk id="4" creationId="{C0BCC8D7-3F5C-6C45-8C04-FBD0055415E8}"/>
          </ac:picMkLst>
        </pc:picChg>
        <pc:picChg chg="mod">
          <ac:chgData name="Madeleine Gundersen" userId="69267361-daa6-46f6-bc16-620ac196c844" providerId="ADAL" clId="{4DA7A072-226B-BF45-A7ED-0639D90F953F}" dt="2021-08-26T09:50:09.241" v="249" actId="1076"/>
          <ac:picMkLst>
            <pc:docMk/>
            <pc:sldMk cId="4001813164" sldId="259"/>
            <ac:picMk id="6" creationId="{0EFA3832-1377-1943-89E9-DD9D678723F2}"/>
          </ac:picMkLst>
        </pc:picChg>
        <pc:picChg chg="mod">
          <ac:chgData name="Madeleine Gundersen" userId="69267361-daa6-46f6-bc16-620ac196c844" providerId="ADAL" clId="{4DA7A072-226B-BF45-A7ED-0639D90F953F}" dt="2021-08-26T09:50:09.241" v="249" actId="1076"/>
          <ac:picMkLst>
            <pc:docMk/>
            <pc:sldMk cId="4001813164" sldId="259"/>
            <ac:picMk id="8" creationId="{CC87B8F6-E1E7-BD4F-AF28-09D0BF138BE2}"/>
          </ac:picMkLst>
        </pc:picChg>
        <pc:picChg chg="mod">
          <ac:chgData name="Madeleine Gundersen" userId="69267361-daa6-46f6-bc16-620ac196c844" providerId="ADAL" clId="{4DA7A072-226B-BF45-A7ED-0639D90F953F}" dt="2021-08-26T09:50:09.241" v="249" actId="1076"/>
          <ac:picMkLst>
            <pc:docMk/>
            <pc:sldMk cId="4001813164" sldId="259"/>
            <ac:picMk id="10" creationId="{645B6B97-9C15-B64F-860C-BA5C789BDE6C}"/>
          </ac:picMkLst>
        </pc:picChg>
        <pc:picChg chg="mod">
          <ac:chgData name="Madeleine Gundersen" userId="69267361-daa6-46f6-bc16-620ac196c844" providerId="ADAL" clId="{4DA7A072-226B-BF45-A7ED-0639D90F953F}" dt="2021-08-26T09:50:09.241" v="249" actId="1076"/>
          <ac:picMkLst>
            <pc:docMk/>
            <pc:sldMk cId="4001813164" sldId="259"/>
            <ac:picMk id="12" creationId="{3A2FAE27-2BBE-2347-BF35-0B9F767A65AD}"/>
          </ac:picMkLst>
        </pc:picChg>
        <pc:picChg chg="mod">
          <ac:chgData name="Madeleine Gundersen" userId="69267361-daa6-46f6-bc16-620ac196c844" providerId="ADAL" clId="{4DA7A072-226B-BF45-A7ED-0639D90F953F}" dt="2021-08-26T09:50:09.241" v="249" actId="1076"/>
          <ac:picMkLst>
            <pc:docMk/>
            <pc:sldMk cId="4001813164" sldId="259"/>
            <ac:picMk id="16" creationId="{905E7AD8-652F-174F-8E0C-D5D941A5C996}"/>
          </ac:picMkLst>
        </pc:picChg>
        <pc:picChg chg="mod">
          <ac:chgData name="Madeleine Gundersen" userId="69267361-daa6-46f6-bc16-620ac196c844" providerId="ADAL" clId="{4DA7A072-226B-BF45-A7ED-0639D90F953F}" dt="2021-08-26T09:50:09.241" v="249" actId="1076"/>
          <ac:picMkLst>
            <pc:docMk/>
            <pc:sldMk cId="4001813164" sldId="259"/>
            <ac:picMk id="18" creationId="{FC8D69BC-11D0-E640-869E-498D828F272B}"/>
          </ac:picMkLst>
        </pc:picChg>
      </pc:sldChg>
      <pc:sldChg chg="addSp modSp new del mod ord modShow">
        <pc:chgData name="Madeleine Gundersen" userId="69267361-daa6-46f6-bc16-620ac196c844" providerId="ADAL" clId="{4DA7A072-226B-BF45-A7ED-0639D90F953F}" dt="2021-08-26T14:38:52.545" v="2972" actId="2696"/>
        <pc:sldMkLst>
          <pc:docMk/>
          <pc:sldMk cId="2765001732" sldId="260"/>
        </pc:sldMkLst>
        <pc:spChg chg="add mod">
          <ac:chgData name="Madeleine Gundersen" userId="69267361-daa6-46f6-bc16-620ac196c844" providerId="ADAL" clId="{4DA7A072-226B-BF45-A7ED-0639D90F953F}" dt="2021-08-26T09:44:36.291" v="145" actId="207"/>
          <ac:spMkLst>
            <pc:docMk/>
            <pc:sldMk cId="2765001732" sldId="260"/>
            <ac:spMk id="3" creationId="{0BB6909C-D782-CD4B-9CC3-3FA7B79FC992}"/>
          </ac:spMkLst>
        </pc:spChg>
        <pc:spChg chg="add mod">
          <ac:chgData name="Madeleine Gundersen" userId="69267361-daa6-46f6-bc16-620ac196c844" providerId="ADAL" clId="{4DA7A072-226B-BF45-A7ED-0639D90F953F}" dt="2021-08-26T09:44:36.291" v="145" actId="207"/>
          <ac:spMkLst>
            <pc:docMk/>
            <pc:sldMk cId="2765001732" sldId="260"/>
            <ac:spMk id="4" creationId="{0E62055D-7DE6-DF41-896F-3AA4D6E9BA1E}"/>
          </ac:spMkLst>
        </pc:spChg>
        <pc:spChg chg="add mod">
          <ac:chgData name="Madeleine Gundersen" userId="69267361-daa6-46f6-bc16-620ac196c844" providerId="ADAL" clId="{4DA7A072-226B-BF45-A7ED-0639D90F953F}" dt="2021-08-26T09:44:36.291" v="145" actId="207"/>
          <ac:spMkLst>
            <pc:docMk/>
            <pc:sldMk cId="2765001732" sldId="260"/>
            <ac:spMk id="5" creationId="{A6530201-F597-0A4E-AA85-DC6B17640620}"/>
          </ac:spMkLst>
        </pc:spChg>
        <pc:spChg chg="add mod">
          <ac:chgData name="Madeleine Gundersen" userId="69267361-daa6-46f6-bc16-620ac196c844" providerId="ADAL" clId="{4DA7A072-226B-BF45-A7ED-0639D90F953F}" dt="2021-08-26T09:44:36.291" v="145" actId="207"/>
          <ac:spMkLst>
            <pc:docMk/>
            <pc:sldMk cId="2765001732" sldId="260"/>
            <ac:spMk id="6" creationId="{C6C386A1-46E0-924E-BDAA-69188707E0A4}"/>
          </ac:spMkLst>
        </pc:spChg>
        <pc:spChg chg="add mod">
          <ac:chgData name="Madeleine Gundersen" userId="69267361-daa6-46f6-bc16-620ac196c844" providerId="ADAL" clId="{4DA7A072-226B-BF45-A7ED-0639D90F953F}" dt="2021-08-26T09:45:42.701" v="178"/>
          <ac:spMkLst>
            <pc:docMk/>
            <pc:sldMk cId="2765001732" sldId="260"/>
            <ac:spMk id="8" creationId="{D2261443-ECB7-E74D-B738-8FD1433EC809}"/>
          </ac:spMkLst>
        </pc:spChg>
        <pc:spChg chg="add mod">
          <ac:chgData name="Madeleine Gundersen" userId="69267361-daa6-46f6-bc16-620ac196c844" providerId="ADAL" clId="{4DA7A072-226B-BF45-A7ED-0639D90F953F}" dt="2021-08-26T09:45:51.951" v="183" actId="403"/>
          <ac:spMkLst>
            <pc:docMk/>
            <pc:sldMk cId="2765001732" sldId="260"/>
            <ac:spMk id="9" creationId="{D89F5D92-234D-E34E-B9C4-1B0AA63FBDD7}"/>
          </ac:spMkLst>
        </pc:spChg>
        <pc:grpChg chg="add mod">
          <ac:chgData name="Madeleine Gundersen" userId="69267361-daa6-46f6-bc16-620ac196c844" providerId="ADAL" clId="{4DA7A072-226B-BF45-A7ED-0639D90F953F}" dt="2021-08-26T09:45:50.333" v="180" actId="1076"/>
          <ac:grpSpMkLst>
            <pc:docMk/>
            <pc:sldMk cId="2765001732" sldId="260"/>
            <ac:grpSpMk id="7" creationId="{B9A284E8-A904-674B-8039-73229EBAFC14}"/>
          </ac:grpSpMkLst>
        </pc:grpChg>
        <pc:graphicFrameChg chg="add mod modGraphic">
          <ac:chgData name="Madeleine Gundersen" userId="69267361-daa6-46f6-bc16-620ac196c844" providerId="ADAL" clId="{4DA7A072-226B-BF45-A7ED-0639D90F953F}" dt="2021-08-26T13:08:48.711" v="837" actId="1076"/>
          <ac:graphicFrameMkLst>
            <pc:docMk/>
            <pc:sldMk cId="2765001732" sldId="260"/>
            <ac:graphicFrameMk id="2" creationId="{24D6EBA5-7346-4E48-99BD-D1C86AD9654D}"/>
          </ac:graphicFrameMkLst>
        </pc:graphicFrameChg>
      </pc:sldChg>
      <pc:sldChg chg="addSp delSp modSp add del mod ord">
        <pc:chgData name="Madeleine Gundersen" userId="69267361-daa6-46f6-bc16-620ac196c844" providerId="ADAL" clId="{4DA7A072-226B-BF45-A7ED-0639D90F953F}" dt="2021-08-26T09:45:16.673" v="176" actId="2696"/>
        <pc:sldMkLst>
          <pc:docMk/>
          <pc:sldMk cId="1732579788" sldId="261"/>
        </pc:sldMkLst>
        <pc:spChg chg="add del mod">
          <ac:chgData name="Madeleine Gundersen" userId="69267361-daa6-46f6-bc16-620ac196c844" providerId="ADAL" clId="{4DA7A072-226B-BF45-A7ED-0639D90F953F}" dt="2021-08-26T09:44:59.742" v="175" actId="478"/>
          <ac:spMkLst>
            <pc:docMk/>
            <pc:sldMk cId="1732579788" sldId="261"/>
            <ac:spMk id="7" creationId="{B4405123-BBE0-7549-BC35-E9D3CFFA248B}"/>
          </ac:spMkLst>
        </pc:spChg>
        <pc:graphicFrameChg chg="del">
          <ac:chgData name="Madeleine Gundersen" userId="69267361-daa6-46f6-bc16-620ac196c844" providerId="ADAL" clId="{4DA7A072-226B-BF45-A7ED-0639D90F953F}" dt="2021-08-26T09:44:50.242" v="148" actId="478"/>
          <ac:graphicFrameMkLst>
            <pc:docMk/>
            <pc:sldMk cId="1732579788" sldId="261"/>
            <ac:graphicFrameMk id="2" creationId="{24D6EBA5-7346-4E48-99BD-D1C86AD9654D}"/>
          </ac:graphicFrameMkLst>
        </pc:graphicFrameChg>
      </pc:sldChg>
      <pc:sldChg chg="addSp delSp modSp add mod addAnim delAnim modAnim">
        <pc:chgData name="Madeleine Gundersen" userId="69267361-daa6-46f6-bc16-620ac196c844" providerId="ADAL" clId="{4DA7A072-226B-BF45-A7ED-0639D90F953F}" dt="2021-08-27T07:15:58.232" v="3255" actId="2085"/>
        <pc:sldMkLst>
          <pc:docMk/>
          <pc:sldMk cId="1759701066" sldId="261"/>
        </pc:sldMkLst>
        <pc:spChg chg="add del mod">
          <ac:chgData name="Madeleine Gundersen" userId="69267361-daa6-46f6-bc16-620ac196c844" providerId="ADAL" clId="{4DA7A072-226B-BF45-A7ED-0639D90F953F}" dt="2021-08-26T13:29:44.123" v="1505" actId="478"/>
          <ac:spMkLst>
            <pc:docMk/>
            <pc:sldMk cId="1759701066" sldId="261"/>
            <ac:spMk id="3" creationId="{5A41F5BF-1081-AF4A-ABF0-7044EEAD2A84}"/>
          </ac:spMkLst>
        </pc:spChg>
        <pc:spChg chg="add del mod">
          <ac:chgData name="Madeleine Gundersen" userId="69267361-daa6-46f6-bc16-620ac196c844" providerId="ADAL" clId="{4DA7A072-226B-BF45-A7ED-0639D90F953F}" dt="2021-08-26T13:53:00.204" v="1898" actId="478"/>
          <ac:spMkLst>
            <pc:docMk/>
            <pc:sldMk cId="1759701066" sldId="261"/>
            <ac:spMk id="3" creationId="{9EC8B0D2-5F40-A341-A099-35CC622829E4}"/>
          </ac:spMkLst>
        </pc:spChg>
        <pc:spChg chg="add mod">
          <ac:chgData name="Madeleine Gundersen" userId="69267361-daa6-46f6-bc16-620ac196c844" providerId="ADAL" clId="{4DA7A072-226B-BF45-A7ED-0639D90F953F}" dt="2021-08-26T14:26:06.261" v="2672" actId="14100"/>
          <ac:spMkLst>
            <pc:docMk/>
            <pc:sldMk cId="1759701066" sldId="261"/>
            <ac:spMk id="15" creationId="{4971FEBD-1555-4148-91CE-6134D6CAC30A}"/>
          </ac:spMkLst>
        </pc:spChg>
        <pc:spChg chg="add del mod">
          <ac:chgData name="Madeleine Gundersen" userId="69267361-daa6-46f6-bc16-620ac196c844" providerId="ADAL" clId="{4DA7A072-226B-BF45-A7ED-0639D90F953F}" dt="2021-08-26T11:28:32.434" v="433" actId="478"/>
          <ac:spMkLst>
            <pc:docMk/>
            <pc:sldMk cId="1759701066" sldId="261"/>
            <ac:spMk id="20" creationId="{7502157F-3DEC-474F-81D0-E9D67F733E64}"/>
          </ac:spMkLst>
        </pc:spChg>
        <pc:spChg chg="add mod">
          <ac:chgData name="Madeleine Gundersen" userId="69267361-daa6-46f6-bc16-620ac196c844" providerId="ADAL" clId="{4DA7A072-226B-BF45-A7ED-0639D90F953F}" dt="2021-08-27T07:14:52.974" v="3241" actId="14100"/>
          <ac:spMkLst>
            <pc:docMk/>
            <pc:sldMk cId="1759701066" sldId="261"/>
            <ac:spMk id="21" creationId="{26899AF0-CC42-024F-A458-A10E4CFC9BB4}"/>
          </ac:spMkLst>
        </pc:spChg>
        <pc:spChg chg="add del mod">
          <ac:chgData name="Madeleine Gundersen" userId="69267361-daa6-46f6-bc16-620ac196c844" providerId="ADAL" clId="{4DA7A072-226B-BF45-A7ED-0639D90F953F}" dt="2021-08-26T11:29:22.902" v="498"/>
          <ac:spMkLst>
            <pc:docMk/>
            <pc:sldMk cId="1759701066" sldId="261"/>
            <ac:spMk id="22" creationId="{E4EB4C0E-FDBB-5949-9057-FD4BAA19052B}"/>
          </ac:spMkLst>
        </pc:spChg>
        <pc:spChg chg="add mod">
          <ac:chgData name="Madeleine Gundersen" userId="69267361-daa6-46f6-bc16-620ac196c844" providerId="ADAL" clId="{4DA7A072-226B-BF45-A7ED-0639D90F953F}" dt="2021-08-27T07:15:32.202" v="3251" actId="14100"/>
          <ac:spMkLst>
            <pc:docMk/>
            <pc:sldMk cId="1759701066" sldId="261"/>
            <ac:spMk id="23" creationId="{3D8294C5-A788-0D44-9B0C-92C536F35985}"/>
          </ac:spMkLst>
        </pc:spChg>
        <pc:spChg chg="add mod">
          <ac:chgData name="Madeleine Gundersen" userId="69267361-daa6-46f6-bc16-620ac196c844" providerId="ADAL" clId="{4DA7A072-226B-BF45-A7ED-0639D90F953F}" dt="2021-08-27T07:15:58.232" v="3255" actId="2085"/>
          <ac:spMkLst>
            <pc:docMk/>
            <pc:sldMk cId="1759701066" sldId="261"/>
            <ac:spMk id="25" creationId="{079E5B85-F543-3847-A15B-0CC43000CB66}"/>
          </ac:spMkLst>
        </pc:spChg>
        <pc:spChg chg="add mod">
          <ac:chgData name="Madeleine Gundersen" userId="69267361-daa6-46f6-bc16-620ac196c844" providerId="ADAL" clId="{4DA7A072-226B-BF45-A7ED-0639D90F953F}" dt="2021-08-27T07:15:58.232" v="3255" actId="2085"/>
          <ac:spMkLst>
            <pc:docMk/>
            <pc:sldMk cId="1759701066" sldId="261"/>
            <ac:spMk id="26" creationId="{9E0E88C4-E7CC-6E48-9B2A-A16025C48767}"/>
          </ac:spMkLst>
        </pc:spChg>
        <pc:spChg chg="add mod">
          <ac:chgData name="Madeleine Gundersen" userId="69267361-daa6-46f6-bc16-620ac196c844" providerId="ADAL" clId="{4DA7A072-226B-BF45-A7ED-0639D90F953F}" dt="2021-08-27T07:15:09.125" v="3248" actId="1035"/>
          <ac:spMkLst>
            <pc:docMk/>
            <pc:sldMk cId="1759701066" sldId="261"/>
            <ac:spMk id="27" creationId="{09B521AF-915E-C646-8D6E-C74B898C3337}"/>
          </ac:spMkLst>
        </pc:spChg>
        <pc:spChg chg="add del mod">
          <ac:chgData name="Madeleine Gundersen" userId="69267361-daa6-46f6-bc16-620ac196c844" providerId="ADAL" clId="{4DA7A072-226B-BF45-A7ED-0639D90F953F}" dt="2021-08-26T12:58:54.330" v="571"/>
          <ac:spMkLst>
            <pc:docMk/>
            <pc:sldMk cId="1759701066" sldId="261"/>
            <ac:spMk id="27" creationId="{9BEC615D-D8A9-6F4A-B062-E490DB0E6208}"/>
          </ac:spMkLst>
        </pc:spChg>
        <pc:spChg chg="add del mod">
          <ac:chgData name="Madeleine Gundersen" userId="69267361-daa6-46f6-bc16-620ac196c844" providerId="ADAL" clId="{4DA7A072-226B-BF45-A7ED-0639D90F953F}" dt="2021-08-26T12:59:23.364" v="609" actId="478"/>
          <ac:spMkLst>
            <pc:docMk/>
            <pc:sldMk cId="1759701066" sldId="261"/>
            <ac:spMk id="28" creationId="{22087F96-CA7C-F64F-A3CE-0F1CEF292572}"/>
          </ac:spMkLst>
        </pc:spChg>
        <pc:spChg chg="add mod">
          <ac:chgData name="Madeleine Gundersen" userId="69267361-daa6-46f6-bc16-620ac196c844" providerId="ADAL" clId="{4DA7A072-226B-BF45-A7ED-0639D90F953F}" dt="2021-08-27T07:15:19.556" v="3250" actId="14100"/>
          <ac:spMkLst>
            <pc:docMk/>
            <pc:sldMk cId="1759701066" sldId="261"/>
            <ac:spMk id="29" creationId="{933F5EB3-9713-AE45-86A6-FD2B0B35CC78}"/>
          </ac:spMkLst>
        </pc:spChg>
        <pc:spChg chg="add del mod">
          <ac:chgData name="Madeleine Gundersen" userId="69267361-daa6-46f6-bc16-620ac196c844" providerId="ADAL" clId="{4DA7A072-226B-BF45-A7ED-0639D90F953F}" dt="2021-08-26T14:25:30.404" v="2660" actId="478"/>
          <ac:spMkLst>
            <pc:docMk/>
            <pc:sldMk cId="1759701066" sldId="261"/>
            <ac:spMk id="30" creationId="{AD034938-04D7-2E4D-B230-E6F2520FFAE1}"/>
          </ac:spMkLst>
        </pc:spChg>
        <pc:spChg chg="add mod">
          <ac:chgData name="Madeleine Gundersen" userId="69267361-daa6-46f6-bc16-620ac196c844" providerId="ADAL" clId="{4DA7A072-226B-BF45-A7ED-0639D90F953F}" dt="2021-08-27T07:15:14.671" v="3249" actId="14100"/>
          <ac:spMkLst>
            <pc:docMk/>
            <pc:sldMk cId="1759701066" sldId="261"/>
            <ac:spMk id="31" creationId="{C260A46E-E119-1447-94CF-4C0B4D8B18E7}"/>
          </ac:spMkLst>
        </pc:spChg>
        <pc:spChg chg="add del mod">
          <ac:chgData name="Madeleine Gundersen" userId="69267361-daa6-46f6-bc16-620ac196c844" providerId="ADAL" clId="{4DA7A072-226B-BF45-A7ED-0639D90F953F}" dt="2021-08-26T13:12:30.412" v="975"/>
          <ac:spMkLst>
            <pc:docMk/>
            <pc:sldMk cId="1759701066" sldId="261"/>
            <ac:spMk id="32" creationId="{1C4A1D3B-2EA1-8149-A45F-443EA73C4005}"/>
          </ac:spMkLst>
        </pc:spChg>
        <pc:spChg chg="add del">
          <ac:chgData name="Madeleine Gundersen" userId="69267361-daa6-46f6-bc16-620ac196c844" providerId="ADAL" clId="{4DA7A072-226B-BF45-A7ED-0639D90F953F}" dt="2021-08-26T13:12:52.126" v="977" actId="11529"/>
          <ac:spMkLst>
            <pc:docMk/>
            <pc:sldMk cId="1759701066" sldId="261"/>
            <ac:spMk id="33" creationId="{B9693BDF-A92D-D14A-965B-413AA60DF4D7}"/>
          </ac:spMkLst>
        </pc:spChg>
        <pc:spChg chg="add mod">
          <ac:chgData name="Madeleine Gundersen" userId="69267361-daa6-46f6-bc16-620ac196c844" providerId="ADAL" clId="{4DA7A072-226B-BF45-A7ED-0639D90F953F}" dt="2021-08-26T14:15:09.137" v="2411" actId="20577"/>
          <ac:spMkLst>
            <pc:docMk/>
            <pc:sldMk cId="1759701066" sldId="261"/>
            <ac:spMk id="34" creationId="{10ADEC02-4359-DB45-A789-949EA6938A58}"/>
          </ac:spMkLst>
        </pc:spChg>
        <pc:grpChg chg="add mod">
          <ac:chgData name="Madeleine Gundersen" userId="69267361-daa6-46f6-bc16-620ac196c844" providerId="ADAL" clId="{4DA7A072-226B-BF45-A7ED-0639D90F953F}" dt="2021-08-27T07:15:51.254" v="3253" actId="14100"/>
          <ac:grpSpMkLst>
            <pc:docMk/>
            <pc:sldMk cId="1759701066" sldId="261"/>
            <ac:grpSpMk id="24" creationId="{83328BE6-CDDD-8745-B9FF-2C86DB2BF2C1}"/>
          </ac:grpSpMkLst>
        </pc:grpChg>
        <pc:graphicFrameChg chg="mod">
          <ac:chgData name="Madeleine Gundersen" userId="69267361-daa6-46f6-bc16-620ac196c844" providerId="ADAL" clId="{4DA7A072-226B-BF45-A7ED-0639D90F953F}" dt="2021-08-26T14:25:43.963" v="2663"/>
          <ac:graphicFrameMkLst>
            <pc:docMk/>
            <pc:sldMk cId="1759701066" sldId="261"/>
            <ac:graphicFrameMk id="2" creationId="{CBA4EC97-F2AC-6E4A-907E-56E4A5627391}"/>
          </ac:graphicFrameMkLst>
        </pc:graphicFrameChg>
        <pc:graphicFrameChg chg="add del mod modGraphic">
          <ac:chgData name="Madeleine Gundersen" userId="69267361-daa6-46f6-bc16-620ac196c844" providerId="ADAL" clId="{4DA7A072-226B-BF45-A7ED-0639D90F953F}" dt="2021-08-26T13:53:03.392" v="1899" actId="478"/>
          <ac:graphicFrameMkLst>
            <pc:docMk/>
            <pc:sldMk cId="1759701066" sldId="261"/>
            <ac:graphicFrameMk id="5" creationId="{7B1A3DFE-E360-C740-BCBF-E3C4C3C81546}"/>
          </ac:graphicFrameMkLst>
        </pc:graphicFrameChg>
        <pc:picChg chg="mod">
          <ac:chgData name="Madeleine Gundersen" userId="69267361-daa6-46f6-bc16-620ac196c844" providerId="ADAL" clId="{4DA7A072-226B-BF45-A7ED-0639D90F953F}" dt="2021-08-26T09:54:31.205" v="294" actId="1037"/>
          <ac:picMkLst>
            <pc:docMk/>
            <pc:sldMk cId="1759701066" sldId="261"/>
            <ac:picMk id="4" creationId="{C0BCC8D7-3F5C-6C45-8C04-FBD0055415E8}"/>
          </ac:picMkLst>
        </pc:picChg>
        <pc:picChg chg="del mod">
          <ac:chgData name="Madeleine Gundersen" userId="69267361-daa6-46f6-bc16-620ac196c844" providerId="ADAL" clId="{4DA7A072-226B-BF45-A7ED-0639D90F953F}" dt="2021-08-26T14:25:41.245" v="2662" actId="478"/>
          <ac:picMkLst>
            <pc:docMk/>
            <pc:sldMk cId="1759701066" sldId="261"/>
            <ac:picMk id="6" creationId="{0EFA3832-1377-1943-89E9-DD9D678723F2}"/>
          </ac:picMkLst>
        </pc:picChg>
        <pc:picChg chg="add mod">
          <ac:chgData name="Madeleine Gundersen" userId="69267361-daa6-46f6-bc16-620ac196c844" providerId="ADAL" clId="{4DA7A072-226B-BF45-A7ED-0639D90F953F}" dt="2021-08-26T14:25:54.351" v="2667" actId="1076"/>
          <ac:picMkLst>
            <pc:docMk/>
            <pc:sldMk cId="1759701066" sldId="261"/>
            <ac:picMk id="7" creationId="{86DD8C91-0B1B-2746-BC01-443F207C5650}"/>
          </ac:picMkLst>
        </pc:picChg>
        <pc:picChg chg="mod">
          <ac:chgData name="Madeleine Gundersen" userId="69267361-daa6-46f6-bc16-620ac196c844" providerId="ADAL" clId="{4DA7A072-226B-BF45-A7ED-0639D90F953F}" dt="2021-08-26T14:25:51.395" v="2666" actId="1076"/>
          <ac:picMkLst>
            <pc:docMk/>
            <pc:sldMk cId="1759701066" sldId="261"/>
            <ac:picMk id="8" creationId="{CC87B8F6-E1E7-BD4F-AF28-09D0BF138BE2}"/>
          </ac:picMkLst>
        </pc:picChg>
        <pc:picChg chg="mod">
          <ac:chgData name="Madeleine Gundersen" userId="69267361-daa6-46f6-bc16-620ac196c844" providerId="ADAL" clId="{4DA7A072-226B-BF45-A7ED-0639D90F953F}" dt="2021-08-26T14:26:00.358" v="2670" actId="1076"/>
          <ac:picMkLst>
            <pc:docMk/>
            <pc:sldMk cId="1759701066" sldId="261"/>
            <ac:picMk id="10" creationId="{645B6B97-9C15-B64F-860C-BA5C789BDE6C}"/>
          </ac:picMkLst>
        </pc:picChg>
        <pc:picChg chg="add mod">
          <ac:chgData name="Madeleine Gundersen" userId="69267361-daa6-46f6-bc16-620ac196c844" providerId="ADAL" clId="{4DA7A072-226B-BF45-A7ED-0639D90F953F}" dt="2021-08-26T14:25:56.618" v="2668" actId="1076"/>
          <ac:picMkLst>
            <pc:docMk/>
            <pc:sldMk cId="1759701066" sldId="261"/>
            <ac:picMk id="11" creationId="{E7D0890A-DFD5-7548-91A5-6DD789BFE5C0}"/>
          </ac:picMkLst>
        </pc:picChg>
        <pc:picChg chg="del mod">
          <ac:chgData name="Madeleine Gundersen" userId="69267361-daa6-46f6-bc16-620ac196c844" providerId="ADAL" clId="{4DA7A072-226B-BF45-A7ED-0639D90F953F}" dt="2021-08-26T09:55:39.501" v="301" actId="478"/>
          <ac:picMkLst>
            <pc:docMk/>
            <pc:sldMk cId="1759701066" sldId="261"/>
            <ac:picMk id="12" creationId="{3A2FAE27-2BBE-2347-BF35-0B9F767A65AD}"/>
          </ac:picMkLst>
        </pc:picChg>
        <pc:picChg chg="add del mod">
          <ac:chgData name="Madeleine Gundersen" userId="69267361-daa6-46f6-bc16-620ac196c844" providerId="ADAL" clId="{4DA7A072-226B-BF45-A7ED-0639D90F953F}" dt="2021-08-26T09:55:36.159" v="299" actId="478"/>
          <ac:picMkLst>
            <pc:docMk/>
            <pc:sldMk cId="1759701066" sldId="261"/>
            <ac:picMk id="14" creationId="{00404D2F-64D8-F34D-B5AB-3376C875258B}"/>
          </ac:picMkLst>
        </pc:picChg>
        <pc:picChg chg="del">
          <ac:chgData name="Madeleine Gundersen" userId="69267361-daa6-46f6-bc16-620ac196c844" providerId="ADAL" clId="{4DA7A072-226B-BF45-A7ED-0639D90F953F}" dt="2021-08-26T09:53:57.334" v="273" actId="478"/>
          <ac:picMkLst>
            <pc:docMk/>
            <pc:sldMk cId="1759701066" sldId="261"/>
            <ac:picMk id="16" creationId="{905E7AD8-652F-174F-8E0C-D5D941A5C996}"/>
          </ac:picMkLst>
        </pc:picChg>
        <pc:picChg chg="mod">
          <ac:chgData name="Madeleine Gundersen" userId="69267361-daa6-46f6-bc16-620ac196c844" providerId="ADAL" clId="{4DA7A072-226B-BF45-A7ED-0639D90F953F}" dt="2021-08-26T14:25:58.906" v="2669" actId="1076"/>
          <ac:picMkLst>
            <pc:docMk/>
            <pc:sldMk cId="1759701066" sldId="261"/>
            <ac:picMk id="18" creationId="{FC8D69BC-11D0-E640-869E-498D828F272B}"/>
          </ac:picMkLst>
        </pc:picChg>
        <pc:picChg chg="add mod">
          <ac:chgData name="Madeleine Gundersen" userId="69267361-daa6-46f6-bc16-620ac196c844" providerId="ADAL" clId="{4DA7A072-226B-BF45-A7ED-0639D90F953F}" dt="2021-08-26T14:25:49.973" v="2665" actId="1076"/>
          <ac:picMkLst>
            <pc:docMk/>
            <pc:sldMk cId="1759701066" sldId="261"/>
            <ac:picMk id="19" creationId="{EA8C84DA-27E5-A745-96D1-92AD9A7DE5C3}"/>
          </ac:picMkLst>
        </pc:picChg>
      </pc:sldChg>
      <pc:sldChg chg="addSp delSp modSp add mod ord delAnim">
        <pc:chgData name="Madeleine Gundersen" userId="69267361-daa6-46f6-bc16-620ac196c844" providerId="ADAL" clId="{4DA7A072-226B-BF45-A7ED-0639D90F953F}" dt="2021-08-26T14:05:39.820" v="2302" actId="20577"/>
        <pc:sldMkLst>
          <pc:docMk/>
          <pc:sldMk cId="1287023331" sldId="262"/>
        </pc:sldMkLst>
        <pc:spChg chg="mod">
          <ac:chgData name="Madeleine Gundersen" userId="69267361-daa6-46f6-bc16-620ac196c844" providerId="ADAL" clId="{4DA7A072-226B-BF45-A7ED-0639D90F953F}" dt="2021-08-26T14:05:39.820" v="2302" actId="20577"/>
          <ac:spMkLst>
            <pc:docMk/>
            <pc:sldMk cId="1287023331" sldId="262"/>
            <ac:spMk id="3" creationId="{5A41F5BF-1081-AF4A-ABF0-7044EEAD2A84}"/>
          </ac:spMkLst>
        </pc:spChg>
        <pc:spChg chg="add del mod">
          <ac:chgData name="Madeleine Gundersen" userId="69267361-daa6-46f6-bc16-620ac196c844" providerId="ADAL" clId="{4DA7A072-226B-BF45-A7ED-0639D90F953F}" dt="2021-08-26T13:11:40.461" v="968"/>
          <ac:spMkLst>
            <pc:docMk/>
            <pc:sldMk cId="1287023331" sldId="262"/>
            <ac:spMk id="5" creationId="{361B3DCE-950E-974F-B731-0F05CAD4E38C}"/>
          </ac:spMkLst>
        </pc:spChg>
        <pc:spChg chg="del">
          <ac:chgData name="Madeleine Gundersen" userId="69267361-daa6-46f6-bc16-620ac196c844" providerId="ADAL" clId="{4DA7A072-226B-BF45-A7ED-0639D90F953F}" dt="2021-08-26T13:09:13.851" v="841" actId="478"/>
          <ac:spMkLst>
            <pc:docMk/>
            <pc:sldMk cId="1287023331" sldId="262"/>
            <ac:spMk id="15" creationId="{4971FEBD-1555-4148-91CE-6134D6CAC30A}"/>
          </ac:spMkLst>
        </pc:spChg>
        <pc:spChg chg="del">
          <ac:chgData name="Madeleine Gundersen" userId="69267361-daa6-46f6-bc16-620ac196c844" providerId="ADAL" clId="{4DA7A072-226B-BF45-A7ED-0639D90F953F}" dt="2021-08-26T13:09:13.851" v="841" actId="478"/>
          <ac:spMkLst>
            <pc:docMk/>
            <pc:sldMk cId="1287023331" sldId="262"/>
            <ac:spMk id="21" creationId="{26899AF0-CC42-024F-A458-A10E4CFC9BB4}"/>
          </ac:spMkLst>
        </pc:spChg>
        <pc:spChg chg="del">
          <ac:chgData name="Madeleine Gundersen" userId="69267361-daa6-46f6-bc16-620ac196c844" providerId="ADAL" clId="{4DA7A072-226B-BF45-A7ED-0639D90F953F}" dt="2021-08-26T13:09:13.851" v="841" actId="478"/>
          <ac:spMkLst>
            <pc:docMk/>
            <pc:sldMk cId="1287023331" sldId="262"/>
            <ac:spMk id="23" creationId="{3D8294C5-A788-0D44-9B0C-92C536F35985}"/>
          </ac:spMkLst>
        </pc:spChg>
        <pc:spChg chg="del">
          <ac:chgData name="Madeleine Gundersen" userId="69267361-daa6-46f6-bc16-620ac196c844" providerId="ADAL" clId="{4DA7A072-226B-BF45-A7ED-0639D90F953F}" dt="2021-08-26T13:09:19.921" v="844" actId="478"/>
          <ac:spMkLst>
            <pc:docMk/>
            <pc:sldMk cId="1287023331" sldId="262"/>
            <ac:spMk id="29" creationId="{933F5EB3-9713-AE45-86A6-FD2B0B35CC78}"/>
          </ac:spMkLst>
        </pc:spChg>
        <pc:spChg chg="del">
          <ac:chgData name="Madeleine Gundersen" userId="69267361-daa6-46f6-bc16-620ac196c844" providerId="ADAL" clId="{4DA7A072-226B-BF45-A7ED-0639D90F953F}" dt="2021-08-26T13:09:19.921" v="844" actId="478"/>
          <ac:spMkLst>
            <pc:docMk/>
            <pc:sldMk cId="1287023331" sldId="262"/>
            <ac:spMk id="30" creationId="{AD034938-04D7-2E4D-B230-E6F2520FFAE1}"/>
          </ac:spMkLst>
        </pc:spChg>
        <pc:spChg chg="del">
          <ac:chgData name="Madeleine Gundersen" userId="69267361-daa6-46f6-bc16-620ac196c844" providerId="ADAL" clId="{4DA7A072-226B-BF45-A7ED-0639D90F953F}" dt="2021-08-26T13:09:18.150" v="843" actId="478"/>
          <ac:spMkLst>
            <pc:docMk/>
            <pc:sldMk cId="1287023331" sldId="262"/>
            <ac:spMk id="31" creationId="{C260A46E-E119-1447-94CF-4C0B4D8B18E7}"/>
          </ac:spMkLst>
        </pc:spChg>
        <pc:grpChg chg="del">
          <ac:chgData name="Madeleine Gundersen" userId="69267361-daa6-46f6-bc16-620ac196c844" providerId="ADAL" clId="{4DA7A072-226B-BF45-A7ED-0639D90F953F}" dt="2021-08-26T13:09:18.150" v="843" actId="478"/>
          <ac:grpSpMkLst>
            <pc:docMk/>
            <pc:sldMk cId="1287023331" sldId="262"/>
            <ac:grpSpMk id="24" creationId="{83328BE6-CDDD-8745-B9FF-2C86DB2BF2C1}"/>
          </ac:grpSpMkLst>
        </pc:grpChg>
        <pc:graphicFrameChg chg="del">
          <ac:chgData name="Madeleine Gundersen" userId="69267361-daa6-46f6-bc16-620ac196c844" providerId="ADAL" clId="{4DA7A072-226B-BF45-A7ED-0639D90F953F}" dt="2021-08-26T13:09:15.523" v="842" actId="478"/>
          <ac:graphicFrameMkLst>
            <pc:docMk/>
            <pc:sldMk cId="1287023331" sldId="262"/>
            <ac:graphicFrameMk id="2" creationId="{CBA4EC97-F2AC-6E4A-907E-56E4A5627391}"/>
          </ac:graphicFrameMkLst>
        </pc:graphicFrameChg>
        <pc:graphicFrameChg chg="add del mod modGraphic">
          <ac:chgData name="Madeleine Gundersen" userId="69267361-daa6-46f6-bc16-620ac196c844" providerId="ADAL" clId="{4DA7A072-226B-BF45-A7ED-0639D90F953F}" dt="2021-08-26T13:11:52.104" v="972" actId="478"/>
          <ac:graphicFrameMkLst>
            <pc:docMk/>
            <pc:sldMk cId="1287023331" sldId="262"/>
            <ac:graphicFrameMk id="9" creationId="{8B7FF981-A0CF-224B-A5CB-2FFD67BD22B2}"/>
          </ac:graphicFrameMkLst>
        </pc:graphicFrameChg>
        <pc:picChg chg="mod">
          <ac:chgData name="Madeleine Gundersen" userId="69267361-daa6-46f6-bc16-620ac196c844" providerId="ADAL" clId="{4DA7A072-226B-BF45-A7ED-0639D90F953F}" dt="2021-08-26T13:09:27.729" v="846" actId="1076"/>
          <ac:picMkLst>
            <pc:docMk/>
            <pc:sldMk cId="1287023331" sldId="262"/>
            <ac:picMk id="4" creationId="{C0BCC8D7-3F5C-6C45-8C04-FBD0055415E8}"/>
          </ac:picMkLst>
        </pc:picChg>
        <pc:picChg chg="del">
          <ac:chgData name="Madeleine Gundersen" userId="69267361-daa6-46f6-bc16-620ac196c844" providerId="ADAL" clId="{4DA7A072-226B-BF45-A7ED-0639D90F953F}" dt="2021-08-26T13:09:18.150" v="843" actId="478"/>
          <ac:picMkLst>
            <pc:docMk/>
            <pc:sldMk cId="1287023331" sldId="262"/>
            <ac:picMk id="6" creationId="{0EFA3832-1377-1943-89E9-DD9D678723F2}"/>
          </ac:picMkLst>
        </pc:picChg>
        <pc:picChg chg="del">
          <ac:chgData name="Madeleine Gundersen" userId="69267361-daa6-46f6-bc16-620ac196c844" providerId="ADAL" clId="{4DA7A072-226B-BF45-A7ED-0639D90F953F}" dt="2021-08-26T13:09:18.150" v="843" actId="478"/>
          <ac:picMkLst>
            <pc:docMk/>
            <pc:sldMk cId="1287023331" sldId="262"/>
            <ac:picMk id="7" creationId="{86DD8C91-0B1B-2746-BC01-443F207C5650}"/>
          </ac:picMkLst>
        </pc:picChg>
        <pc:picChg chg="del">
          <ac:chgData name="Madeleine Gundersen" userId="69267361-daa6-46f6-bc16-620ac196c844" providerId="ADAL" clId="{4DA7A072-226B-BF45-A7ED-0639D90F953F}" dt="2021-08-26T13:09:18.150" v="843" actId="478"/>
          <ac:picMkLst>
            <pc:docMk/>
            <pc:sldMk cId="1287023331" sldId="262"/>
            <ac:picMk id="8" creationId="{CC87B8F6-E1E7-BD4F-AF28-09D0BF138BE2}"/>
          </ac:picMkLst>
        </pc:picChg>
        <pc:picChg chg="del">
          <ac:chgData name="Madeleine Gundersen" userId="69267361-daa6-46f6-bc16-620ac196c844" providerId="ADAL" clId="{4DA7A072-226B-BF45-A7ED-0639D90F953F}" dt="2021-08-26T13:09:13.851" v="841" actId="478"/>
          <ac:picMkLst>
            <pc:docMk/>
            <pc:sldMk cId="1287023331" sldId="262"/>
            <ac:picMk id="10" creationId="{645B6B97-9C15-B64F-860C-BA5C789BDE6C}"/>
          </ac:picMkLst>
        </pc:picChg>
        <pc:picChg chg="del">
          <ac:chgData name="Madeleine Gundersen" userId="69267361-daa6-46f6-bc16-620ac196c844" providerId="ADAL" clId="{4DA7A072-226B-BF45-A7ED-0639D90F953F}" dt="2021-08-26T13:09:21.086" v="845" actId="478"/>
          <ac:picMkLst>
            <pc:docMk/>
            <pc:sldMk cId="1287023331" sldId="262"/>
            <ac:picMk id="11" creationId="{E7D0890A-DFD5-7548-91A5-6DD789BFE5C0}"/>
          </ac:picMkLst>
        </pc:picChg>
        <pc:picChg chg="del">
          <ac:chgData name="Madeleine Gundersen" userId="69267361-daa6-46f6-bc16-620ac196c844" providerId="ADAL" clId="{4DA7A072-226B-BF45-A7ED-0639D90F953F}" dt="2021-08-26T13:09:13.851" v="841" actId="478"/>
          <ac:picMkLst>
            <pc:docMk/>
            <pc:sldMk cId="1287023331" sldId="262"/>
            <ac:picMk id="18" creationId="{FC8D69BC-11D0-E640-869E-498D828F272B}"/>
          </ac:picMkLst>
        </pc:picChg>
        <pc:picChg chg="del">
          <ac:chgData name="Madeleine Gundersen" userId="69267361-daa6-46f6-bc16-620ac196c844" providerId="ADAL" clId="{4DA7A072-226B-BF45-A7ED-0639D90F953F}" dt="2021-08-26T13:09:13.851" v="841" actId="478"/>
          <ac:picMkLst>
            <pc:docMk/>
            <pc:sldMk cId="1287023331" sldId="262"/>
            <ac:picMk id="19" creationId="{EA8C84DA-27E5-A745-96D1-92AD9A7DE5C3}"/>
          </ac:picMkLst>
        </pc:picChg>
      </pc:sldChg>
      <pc:sldChg chg="addSp modSp new del mod">
        <pc:chgData name="Madeleine Gundersen" userId="69267361-daa6-46f6-bc16-620ac196c844" providerId="ADAL" clId="{4DA7A072-226B-BF45-A7ED-0639D90F953F}" dt="2021-08-26T09:56:03.547" v="311" actId="2696"/>
        <pc:sldMkLst>
          <pc:docMk/>
          <pc:sldMk cId="3284241338" sldId="262"/>
        </pc:sldMkLst>
        <pc:spChg chg="add mod">
          <ac:chgData name="Madeleine Gundersen" userId="69267361-daa6-46f6-bc16-620ac196c844" providerId="ADAL" clId="{4DA7A072-226B-BF45-A7ED-0639D90F953F}" dt="2021-08-26T09:52:49.764" v="268" actId="14100"/>
          <ac:spMkLst>
            <pc:docMk/>
            <pc:sldMk cId="3284241338" sldId="262"/>
            <ac:spMk id="3" creationId="{C7EBF0AB-1876-9F4C-929A-3656C7290AF6}"/>
          </ac:spMkLst>
        </pc:spChg>
        <pc:picChg chg="add mod">
          <ac:chgData name="Madeleine Gundersen" userId="69267361-daa6-46f6-bc16-620ac196c844" providerId="ADAL" clId="{4DA7A072-226B-BF45-A7ED-0639D90F953F}" dt="2021-08-26T09:52:47.272" v="267" actId="1076"/>
          <ac:picMkLst>
            <pc:docMk/>
            <pc:sldMk cId="3284241338" sldId="262"/>
            <ac:picMk id="2" creationId="{51D56D9A-2D49-8044-94C6-61131CA6338C}"/>
          </ac:picMkLst>
        </pc:picChg>
        <pc:picChg chg="add mod">
          <ac:chgData name="Madeleine Gundersen" userId="69267361-daa6-46f6-bc16-620ac196c844" providerId="ADAL" clId="{4DA7A072-226B-BF45-A7ED-0639D90F953F}" dt="2021-08-26T09:53:32.614" v="272" actId="1076"/>
          <ac:picMkLst>
            <pc:docMk/>
            <pc:sldMk cId="3284241338" sldId="262"/>
            <ac:picMk id="5" creationId="{E985C4D0-7B56-1644-ADB7-81BC9CE0F869}"/>
          </ac:picMkLst>
        </pc:picChg>
        <pc:picChg chg="add mod">
          <ac:chgData name="Madeleine Gundersen" userId="69267361-daa6-46f6-bc16-620ac196c844" providerId="ADAL" clId="{4DA7A072-226B-BF45-A7ED-0639D90F953F}" dt="2021-08-26T09:53:29.147" v="271" actId="1076"/>
          <ac:picMkLst>
            <pc:docMk/>
            <pc:sldMk cId="3284241338" sldId="262"/>
            <ac:picMk id="7" creationId="{EE4E4EB4-6001-5243-B63E-774EB65DF2A9}"/>
          </ac:picMkLst>
        </pc:picChg>
      </pc:sldChg>
      <pc:sldChg chg="addSp delSp modSp add mod modAnim">
        <pc:chgData name="Madeleine Gundersen" userId="69267361-daa6-46f6-bc16-620ac196c844" providerId="ADAL" clId="{4DA7A072-226B-BF45-A7ED-0639D90F953F}" dt="2021-08-26T14:06:51.631" v="2307"/>
        <pc:sldMkLst>
          <pc:docMk/>
          <pc:sldMk cId="474416556" sldId="263"/>
        </pc:sldMkLst>
        <pc:spChg chg="del">
          <ac:chgData name="Madeleine Gundersen" userId="69267361-daa6-46f6-bc16-620ac196c844" providerId="ADAL" clId="{4DA7A072-226B-BF45-A7ED-0639D90F953F}" dt="2021-08-26T13:26:57.345" v="1399" actId="478"/>
          <ac:spMkLst>
            <pc:docMk/>
            <pc:sldMk cId="474416556" sldId="263"/>
            <ac:spMk id="3" creationId="{5A41F5BF-1081-AF4A-ABF0-7044EEAD2A84}"/>
          </ac:spMkLst>
        </pc:spChg>
        <pc:spChg chg="add mod">
          <ac:chgData name="Madeleine Gundersen" userId="69267361-daa6-46f6-bc16-620ac196c844" providerId="ADAL" clId="{4DA7A072-226B-BF45-A7ED-0639D90F953F}" dt="2021-08-26T14:06:51.631" v="2307"/>
          <ac:spMkLst>
            <pc:docMk/>
            <pc:sldMk cId="474416556" sldId="263"/>
            <ac:spMk id="5" creationId="{201914FA-E70F-6449-8050-F816BD7BCF06}"/>
          </ac:spMkLst>
        </pc:spChg>
        <pc:spChg chg="add mod">
          <ac:chgData name="Madeleine Gundersen" userId="69267361-daa6-46f6-bc16-620ac196c844" providerId="ADAL" clId="{4DA7A072-226B-BF45-A7ED-0639D90F953F}" dt="2021-08-26T14:05:43.926" v="2303" actId="20577"/>
          <ac:spMkLst>
            <pc:docMk/>
            <pc:sldMk cId="474416556" sldId="263"/>
            <ac:spMk id="6" creationId="{7277515C-A999-1C4B-B094-A26AD120E03F}"/>
          </ac:spMkLst>
        </pc:spChg>
        <pc:graphicFrameChg chg="del">
          <ac:chgData name="Madeleine Gundersen" userId="69267361-daa6-46f6-bc16-620ac196c844" providerId="ADAL" clId="{4DA7A072-226B-BF45-A7ED-0639D90F953F}" dt="2021-08-26T13:15:25.544" v="1093" actId="478"/>
          <ac:graphicFrameMkLst>
            <pc:docMk/>
            <pc:sldMk cId="474416556" sldId="263"/>
            <ac:graphicFrameMk id="9" creationId="{8B7FF981-A0CF-224B-A5CB-2FFD67BD22B2}"/>
          </ac:graphicFrameMkLst>
        </pc:graphicFrameChg>
      </pc:sldChg>
      <pc:sldChg chg="add del">
        <pc:chgData name="Madeleine Gundersen" userId="69267361-daa6-46f6-bc16-620ac196c844" providerId="ADAL" clId="{4DA7A072-226B-BF45-A7ED-0639D90F953F}" dt="2021-08-26T13:11:42.887" v="970"/>
        <pc:sldMkLst>
          <pc:docMk/>
          <pc:sldMk cId="688158203" sldId="263"/>
        </pc:sldMkLst>
      </pc:sldChg>
      <pc:sldChg chg="new del">
        <pc:chgData name="Madeleine Gundersen" userId="69267361-daa6-46f6-bc16-620ac196c844" providerId="ADAL" clId="{4DA7A072-226B-BF45-A7ED-0639D90F953F}" dt="2021-08-26T09:56:04.297" v="312" actId="2696"/>
        <pc:sldMkLst>
          <pc:docMk/>
          <pc:sldMk cId="3662250215" sldId="263"/>
        </pc:sldMkLst>
      </pc:sldChg>
      <pc:sldChg chg="addSp delSp modSp add mod modAnim">
        <pc:chgData name="Madeleine Gundersen" userId="69267361-daa6-46f6-bc16-620ac196c844" providerId="ADAL" clId="{4DA7A072-226B-BF45-A7ED-0639D90F953F}" dt="2021-08-26T14:09:14.494" v="2339" actId="20577"/>
        <pc:sldMkLst>
          <pc:docMk/>
          <pc:sldMk cId="97185601" sldId="265"/>
        </pc:sldMkLst>
        <pc:spChg chg="del mod">
          <ac:chgData name="Madeleine Gundersen" userId="69267361-daa6-46f6-bc16-620ac196c844" providerId="ADAL" clId="{4DA7A072-226B-BF45-A7ED-0639D90F953F}" dt="2021-08-26T13:27:11.226" v="1402" actId="478"/>
          <ac:spMkLst>
            <pc:docMk/>
            <pc:sldMk cId="97185601" sldId="265"/>
            <ac:spMk id="3" creationId="{5A41F5BF-1081-AF4A-ABF0-7044EEAD2A84}"/>
          </ac:spMkLst>
        </pc:spChg>
        <pc:spChg chg="mod">
          <ac:chgData name="Madeleine Gundersen" userId="69267361-daa6-46f6-bc16-620ac196c844" providerId="ADAL" clId="{4DA7A072-226B-BF45-A7ED-0639D90F953F}" dt="2021-08-26T13:26:21.419" v="1395" actId="20577"/>
          <ac:spMkLst>
            <pc:docMk/>
            <pc:sldMk cId="97185601" sldId="265"/>
            <ac:spMk id="5" creationId="{201914FA-E70F-6449-8050-F816BD7BCF06}"/>
          </ac:spMkLst>
        </pc:spChg>
        <pc:spChg chg="add mod">
          <ac:chgData name="Madeleine Gundersen" userId="69267361-daa6-46f6-bc16-620ac196c844" providerId="ADAL" clId="{4DA7A072-226B-BF45-A7ED-0639D90F953F}" dt="2021-08-26T14:05:48.275" v="2304" actId="20577"/>
          <ac:spMkLst>
            <pc:docMk/>
            <pc:sldMk cId="97185601" sldId="265"/>
            <ac:spMk id="6" creationId="{3024FCCA-3CC6-144C-9058-3305EC7C3134}"/>
          </ac:spMkLst>
        </pc:spChg>
        <pc:graphicFrameChg chg="mod">
          <ac:chgData name="Madeleine Gundersen" userId="69267361-daa6-46f6-bc16-620ac196c844" providerId="ADAL" clId="{4DA7A072-226B-BF45-A7ED-0639D90F953F}" dt="2021-08-26T14:09:14.494" v="2339" actId="20577"/>
          <ac:graphicFrameMkLst>
            <pc:docMk/>
            <pc:sldMk cId="97185601" sldId="265"/>
            <ac:graphicFrameMk id="9" creationId="{8B7FF981-A0CF-224B-A5CB-2FFD67BD22B2}"/>
          </ac:graphicFrameMkLst>
        </pc:graphicFrameChg>
      </pc:sldChg>
      <pc:sldChg chg="addSp modSp new add del mod modClrScheme chgLayout">
        <pc:chgData name="Madeleine Gundersen" userId="69267361-daa6-46f6-bc16-620ac196c844" providerId="ADAL" clId="{4DA7A072-226B-BF45-A7ED-0639D90F953F}" dt="2021-08-26T13:53:14.814" v="1902" actId="2696"/>
        <pc:sldMkLst>
          <pc:docMk/>
          <pc:sldMk cId="2775891761" sldId="266"/>
        </pc:sldMkLst>
        <pc:spChg chg="add mod">
          <ac:chgData name="Madeleine Gundersen" userId="69267361-daa6-46f6-bc16-620ac196c844" providerId="ADAL" clId="{4DA7A072-226B-BF45-A7ED-0639D90F953F}" dt="2021-08-26T13:27:52.228" v="1447" actId="20577"/>
          <ac:spMkLst>
            <pc:docMk/>
            <pc:sldMk cId="2775891761" sldId="266"/>
            <ac:spMk id="2" creationId="{74870506-5F28-E647-BDF3-038CC7B90CA8}"/>
          </ac:spMkLst>
        </pc:spChg>
        <pc:spChg chg="add mod">
          <ac:chgData name="Madeleine Gundersen" userId="69267361-daa6-46f6-bc16-620ac196c844" providerId="ADAL" clId="{4DA7A072-226B-BF45-A7ED-0639D90F953F}" dt="2021-08-26T13:27:33.964" v="1407" actId="700"/>
          <ac:spMkLst>
            <pc:docMk/>
            <pc:sldMk cId="2775891761" sldId="266"/>
            <ac:spMk id="3" creationId="{40D14703-B009-564F-A19A-8B7528E4EB9B}"/>
          </ac:spMkLst>
        </pc:spChg>
      </pc:sldChg>
      <pc:sldChg chg="addSp modSp new del mod modClrScheme chgLayout">
        <pc:chgData name="Madeleine Gundersen" userId="69267361-daa6-46f6-bc16-620ac196c844" providerId="ADAL" clId="{4DA7A072-226B-BF45-A7ED-0639D90F953F}" dt="2021-08-26T13:25:50.259" v="1390" actId="2696"/>
        <pc:sldMkLst>
          <pc:docMk/>
          <pc:sldMk cId="3728727293" sldId="266"/>
        </pc:sldMkLst>
        <pc:spChg chg="add mod">
          <ac:chgData name="Madeleine Gundersen" userId="69267361-daa6-46f6-bc16-620ac196c844" providerId="ADAL" clId="{4DA7A072-226B-BF45-A7ED-0639D90F953F}" dt="2021-08-26T13:18:30.529" v="1103" actId="20577"/>
          <ac:spMkLst>
            <pc:docMk/>
            <pc:sldMk cId="3728727293" sldId="266"/>
            <ac:spMk id="2" creationId="{05E25067-EEB6-A84F-8CBE-47C3CCF2A81D}"/>
          </ac:spMkLst>
        </pc:spChg>
        <pc:spChg chg="add mod">
          <ac:chgData name="Madeleine Gundersen" userId="69267361-daa6-46f6-bc16-620ac196c844" providerId="ADAL" clId="{4DA7A072-226B-BF45-A7ED-0639D90F953F}" dt="2021-08-26T13:18:28.023" v="1101" actId="700"/>
          <ac:spMkLst>
            <pc:docMk/>
            <pc:sldMk cId="3728727293" sldId="266"/>
            <ac:spMk id="3" creationId="{724A1BF8-5CC3-4B42-8C12-E12048779B0C}"/>
          </ac:spMkLst>
        </pc:spChg>
      </pc:sldChg>
      <pc:sldChg chg="addSp delSp modSp add del mod modShow">
        <pc:chgData name="Madeleine Gundersen" userId="69267361-daa6-46f6-bc16-620ac196c844" providerId="ADAL" clId="{4DA7A072-226B-BF45-A7ED-0639D90F953F}" dt="2021-08-26T14:29:02.032" v="2830" actId="2696"/>
        <pc:sldMkLst>
          <pc:docMk/>
          <pc:sldMk cId="3177893758" sldId="267"/>
        </pc:sldMkLst>
        <pc:spChg chg="add mod">
          <ac:chgData name="Madeleine Gundersen" userId="69267361-daa6-46f6-bc16-620ac196c844" providerId="ADAL" clId="{4DA7A072-226B-BF45-A7ED-0639D90F953F}" dt="2021-08-26T13:32:49.174" v="1635" actId="20577"/>
          <ac:spMkLst>
            <pc:docMk/>
            <pc:sldMk cId="3177893758" sldId="267"/>
            <ac:spMk id="22" creationId="{6A9BC658-6A82-0D48-AB95-6C4B1711B951}"/>
          </ac:spMkLst>
        </pc:spChg>
        <pc:spChg chg="add del mod">
          <ac:chgData name="Madeleine Gundersen" userId="69267361-daa6-46f6-bc16-620ac196c844" providerId="ADAL" clId="{4DA7A072-226B-BF45-A7ED-0639D90F953F}" dt="2021-08-26T13:33:00.123" v="1638" actId="478"/>
          <ac:spMkLst>
            <pc:docMk/>
            <pc:sldMk cId="3177893758" sldId="267"/>
            <ac:spMk id="27" creationId="{D7DD5291-885D-484C-9CDA-08E903B98D38}"/>
          </ac:spMkLst>
        </pc:spChg>
      </pc:sldChg>
      <pc:sldChg chg="add del">
        <pc:chgData name="Madeleine Gundersen" userId="69267361-daa6-46f6-bc16-620ac196c844" providerId="ADAL" clId="{4DA7A072-226B-BF45-A7ED-0639D90F953F}" dt="2021-08-26T13:33:19.423" v="1644"/>
        <pc:sldMkLst>
          <pc:docMk/>
          <pc:sldMk cId="1085685353" sldId="268"/>
        </pc:sldMkLst>
      </pc:sldChg>
      <pc:sldChg chg="add del">
        <pc:chgData name="Madeleine Gundersen" userId="69267361-daa6-46f6-bc16-620ac196c844" providerId="ADAL" clId="{4DA7A072-226B-BF45-A7ED-0639D90F953F}" dt="2021-08-26T13:33:06.873" v="1640" actId="2696"/>
        <pc:sldMkLst>
          <pc:docMk/>
          <pc:sldMk cId="2499612951" sldId="268"/>
        </pc:sldMkLst>
      </pc:sldChg>
      <pc:sldChg chg="add del">
        <pc:chgData name="Madeleine Gundersen" userId="69267361-daa6-46f6-bc16-620ac196c844" providerId="ADAL" clId="{4DA7A072-226B-BF45-A7ED-0639D90F953F}" dt="2021-08-26T13:33:11.966" v="1642"/>
        <pc:sldMkLst>
          <pc:docMk/>
          <pc:sldMk cId="3862891169" sldId="268"/>
        </pc:sldMkLst>
      </pc:sldChg>
      <pc:sldChg chg="addSp delSp modSp add del mod modAnim modShow">
        <pc:chgData name="Madeleine Gundersen" userId="69267361-daa6-46f6-bc16-620ac196c844" providerId="ADAL" clId="{4DA7A072-226B-BF45-A7ED-0639D90F953F}" dt="2021-08-26T14:29:03.717" v="2831" actId="2696"/>
        <pc:sldMkLst>
          <pc:docMk/>
          <pc:sldMk cId="192322672" sldId="269"/>
        </pc:sldMkLst>
        <pc:spChg chg="add del mod">
          <ac:chgData name="Madeleine Gundersen" userId="69267361-daa6-46f6-bc16-620ac196c844" providerId="ADAL" clId="{4DA7A072-226B-BF45-A7ED-0639D90F953F}" dt="2021-08-26T13:33:40.682" v="1676"/>
          <ac:spMkLst>
            <pc:docMk/>
            <pc:sldMk cId="192322672" sldId="269"/>
            <ac:spMk id="3" creationId="{DEC332B3-F89A-E140-A528-6FB2125BB53A}"/>
          </ac:spMkLst>
        </pc:spChg>
        <pc:spChg chg="add mod">
          <ac:chgData name="Madeleine Gundersen" userId="69267361-daa6-46f6-bc16-620ac196c844" providerId="ADAL" clId="{4DA7A072-226B-BF45-A7ED-0639D90F953F}" dt="2021-08-26T13:48:38.569" v="1897" actId="20577"/>
          <ac:spMkLst>
            <pc:docMk/>
            <pc:sldMk cId="192322672" sldId="269"/>
            <ac:spMk id="5" creationId="{0E59D531-2CE0-F84A-A3C9-B16E30B601FF}"/>
          </ac:spMkLst>
        </pc:spChg>
        <pc:spChg chg="mod">
          <ac:chgData name="Madeleine Gundersen" userId="69267361-daa6-46f6-bc16-620ac196c844" providerId="ADAL" clId="{4DA7A072-226B-BF45-A7ED-0639D90F953F}" dt="2021-08-26T13:44:48.851" v="1706" actId="208"/>
          <ac:spMkLst>
            <pc:docMk/>
            <pc:sldMk cId="192322672" sldId="269"/>
            <ac:spMk id="15" creationId="{4971FEBD-1555-4148-91CE-6134D6CAC30A}"/>
          </ac:spMkLst>
        </pc:spChg>
        <pc:spChg chg="mod">
          <ac:chgData name="Madeleine Gundersen" userId="69267361-daa6-46f6-bc16-620ac196c844" providerId="ADAL" clId="{4DA7A072-226B-BF45-A7ED-0639D90F953F}" dt="2021-08-26T13:44:48.851" v="1706" actId="208"/>
          <ac:spMkLst>
            <pc:docMk/>
            <pc:sldMk cId="192322672" sldId="269"/>
            <ac:spMk id="21" creationId="{26899AF0-CC42-024F-A458-A10E4CFC9BB4}"/>
          </ac:spMkLst>
        </pc:spChg>
        <pc:spChg chg="add mod">
          <ac:chgData name="Madeleine Gundersen" userId="69267361-daa6-46f6-bc16-620ac196c844" providerId="ADAL" clId="{4DA7A072-226B-BF45-A7ED-0639D90F953F}" dt="2021-08-26T13:33:36.442" v="1674" actId="20577"/>
          <ac:spMkLst>
            <pc:docMk/>
            <pc:sldMk cId="192322672" sldId="269"/>
            <ac:spMk id="22" creationId="{F406CD4B-ED4E-D44F-A290-53D70B7F0141}"/>
          </ac:spMkLst>
        </pc:spChg>
        <pc:spChg chg="mod">
          <ac:chgData name="Madeleine Gundersen" userId="69267361-daa6-46f6-bc16-620ac196c844" providerId="ADAL" clId="{4DA7A072-226B-BF45-A7ED-0639D90F953F}" dt="2021-08-26T13:44:48.851" v="1706" actId="208"/>
          <ac:spMkLst>
            <pc:docMk/>
            <pc:sldMk cId="192322672" sldId="269"/>
            <ac:spMk id="23" creationId="{3D8294C5-A788-0D44-9B0C-92C536F35985}"/>
          </ac:spMkLst>
        </pc:spChg>
        <pc:spChg chg="mod">
          <ac:chgData name="Madeleine Gundersen" userId="69267361-daa6-46f6-bc16-620ac196c844" providerId="ADAL" clId="{4DA7A072-226B-BF45-A7ED-0639D90F953F}" dt="2021-08-26T13:44:48.851" v="1706" actId="208"/>
          <ac:spMkLst>
            <pc:docMk/>
            <pc:sldMk cId="192322672" sldId="269"/>
            <ac:spMk id="29" creationId="{933F5EB3-9713-AE45-86A6-FD2B0B35CC78}"/>
          </ac:spMkLst>
        </pc:spChg>
        <pc:spChg chg="mod">
          <ac:chgData name="Madeleine Gundersen" userId="69267361-daa6-46f6-bc16-620ac196c844" providerId="ADAL" clId="{4DA7A072-226B-BF45-A7ED-0639D90F953F}" dt="2021-08-26T13:44:48.851" v="1706" actId="208"/>
          <ac:spMkLst>
            <pc:docMk/>
            <pc:sldMk cId="192322672" sldId="269"/>
            <ac:spMk id="30" creationId="{AD034938-04D7-2E4D-B230-E6F2520FFAE1}"/>
          </ac:spMkLst>
        </pc:spChg>
        <pc:spChg chg="mod">
          <ac:chgData name="Madeleine Gundersen" userId="69267361-daa6-46f6-bc16-620ac196c844" providerId="ADAL" clId="{4DA7A072-226B-BF45-A7ED-0639D90F953F}" dt="2021-08-26T13:44:48.851" v="1706" actId="208"/>
          <ac:spMkLst>
            <pc:docMk/>
            <pc:sldMk cId="192322672" sldId="269"/>
            <ac:spMk id="31" creationId="{C260A46E-E119-1447-94CF-4C0B4D8B18E7}"/>
          </ac:spMkLst>
        </pc:spChg>
        <pc:spChg chg="mod">
          <ac:chgData name="Madeleine Gundersen" userId="69267361-daa6-46f6-bc16-620ac196c844" providerId="ADAL" clId="{4DA7A072-226B-BF45-A7ED-0639D90F953F}" dt="2021-08-26T13:44:48.851" v="1706" actId="208"/>
          <ac:spMkLst>
            <pc:docMk/>
            <pc:sldMk cId="192322672" sldId="269"/>
            <ac:spMk id="34" creationId="{10ADEC02-4359-DB45-A789-949EA6938A58}"/>
          </ac:spMkLst>
        </pc:spChg>
      </pc:sldChg>
      <pc:sldChg chg="addSp delSp modSp new mod ord modClrScheme chgLayout">
        <pc:chgData name="Madeleine Gundersen" userId="69267361-daa6-46f6-bc16-620ac196c844" providerId="ADAL" clId="{4DA7A072-226B-BF45-A7ED-0639D90F953F}" dt="2021-08-26T15:01:17.184" v="3239" actId="14100"/>
        <pc:sldMkLst>
          <pc:docMk/>
          <pc:sldMk cId="4048168858" sldId="271"/>
        </pc:sldMkLst>
        <pc:spChg chg="add mod">
          <ac:chgData name="Madeleine Gundersen" userId="69267361-daa6-46f6-bc16-620ac196c844" providerId="ADAL" clId="{4DA7A072-226B-BF45-A7ED-0639D90F953F}" dt="2021-08-26T13:53:40.317" v="1933" actId="20577"/>
          <ac:spMkLst>
            <pc:docMk/>
            <pc:sldMk cId="4048168858" sldId="271"/>
            <ac:spMk id="2" creationId="{1162A4B1-DCDA-174A-951C-1AC0CE60067E}"/>
          </ac:spMkLst>
        </pc:spChg>
        <pc:spChg chg="add mod">
          <ac:chgData name="Madeleine Gundersen" userId="69267361-daa6-46f6-bc16-620ac196c844" providerId="ADAL" clId="{4DA7A072-226B-BF45-A7ED-0639D90F953F}" dt="2021-08-26T15:01:17.184" v="3239" actId="14100"/>
          <ac:spMkLst>
            <pc:docMk/>
            <pc:sldMk cId="4048168858" sldId="271"/>
            <ac:spMk id="3" creationId="{90FCA303-F3A2-284E-B484-007FC8C30E86}"/>
          </ac:spMkLst>
        </pc:spChg>
        <pc:spChg chg="add del mod">
          <ac:chgData name="Madeleine Gundersen" userId="69267361-daa6-46f6-bc16-620ac196c844" providerId="ADAL" clId="{4DA7A072-226B-BF45-A7ED-0639D90F953F}" dt="2021-08-26T13:54:48.417" v="2089" actId="478"/>
          <ac:spMkLst>
            <pc:docMk/>
            <pc:sldMk cId="4048168858" sldId="271"/>
            <ac:spMk id="4" creationId="{FF9D6437-DB41-9F4A-8870-2C4F320187D6}"/>
          </ac:spMkLst>
        </pc:spChg>
        <pc:picChg chg="add del mod modCrop">
          <ac:chgData name="Madeleine Gundersen" userId="69267361-daa6-46f6-bc16-620ac196c844" providerId="ADAL" clId="{4DA7A072-226B-BF45-A7ED-0639D90F953F}" dt="2021-08-26T13:57:45.505" v="2204" actId="478"/>
          <ac:picMkLst>
            <pc:docMk/>
            <pc:sldMk cId="4048168858" sldId="271"/>
            <ac:picMk id="6" creationId="{8DA7787A-9D58-0648-8514-0850F956CBC5}"/>
          </ac:picMkLst>
        </pc:picChg>
        <pc:picChg chg="add mod">
          <ac:chgData name="Madeleine Gundersen" userId="69267361-daa6-46f6-bc16-620ac196c844" providerId="ADAL" clId="{4DA7A072-226B-BF45-A7ED-0639D90F953F}" dt="2021-08-26T13:58:28.881" v="2234" actId="167"/>
          <ac:picMkLst>
            <pc:docMk/>
            <pc:sldMk cId="4048168858" sldId="271"/>
            <ac:picMk id="8" creationId="{DC2F01A4-F8F6-B248-B7CC-768F25011605}"/>
          </ac:picMkLst>
        </pc:picChg>
      </pc:sldChg>
      <pc:sldChg chg="addSp modSp add mod">
        <pc:chgData name="Madeleine Gundersen" userId="69267361-daa6-46f6-bc16-620ac196c844" providerId="ADAL" clId="{4DA7A072-226B-BF45-A7ED-0639D90F953F}" dt="2021-08-26T14:30:44.360" v="2840" actId="164"/>
        <pc:sldMkLst>
          <pc:docMk/>
          <pc:sldMk cId="3702802814" sldId="272"/>
        </pc:sldMkLst>
        <pc:spChg chg="mod">
          <ac:chgData name="Madeleine Gundersen" userId="69267361-daa6-46f6-bc16-620ac196c844" providerId="ADAL" clId="{4DA7A072-226B-BF45-A7ED-0639D90F953F}" dt="2021-08-26T14:30:44.360" v="2840" actId="164"/>
          <ac:spMkLst>
            <pc:docMk/>
            <pc:sldMk cId="3702802814" sldId="272"/>
            <ac:spMk id="3" creationId="{0BB6909C-D782-CD4B-9CC3-3FA7B79FC992}"/>
          </ac:spMkLst>
        </pc:spChg>
        <pc:spChg chg="mod">
          <ac:chgData name="Madeleine Gundersen" userId="69267361-daa6-46f6-bc16-620ac196c844" providerId="ADAL" clId="{4DA7A072-226B-BF45-A7ED-0639D90F953F}" dt="2021-08-26T14:30:44.360" v="2840" actId="164"/>
          <ac:spMkLst>
            <pc:docMk/>
            <pc:sldMk cId="3702802814" sldId="272"/>
            <ac:spMk id="4" creationId="{0E62055D-7DE6-DF41-896F-3AA4D6E9BA1E}"/>
          </ac:spMkLst>
        </pc:spChg>
        <pc:spChg chg="mod">
          <ac:chgData name="Madeleine Gundersen" userId="69267361-daa6-46f6-bc16-620ac196c844" providerId="ADAL" clId="{4DA7A072-226B-BF45-A7ED-0639D90F953F}" dt="2021-08-26T14:30:44.360" v="2840" actId="164"/>
          <ac:spMkLst>
            <pc:docMk/>
            <pc:sldMk cId="3702802814" sldId="272"/>
            <ac:spMk id="5" creationId="{A6530201-F597-0A4E-AA85-DC6B17640620}"/>
          </ac:spMkLst>
        </pc:spChg>
        <pc:spChg chg="mod">
          <ac:chgData name="Madeleine Gundersen" userId="69267361-daa6-46f6-bc16-620ac196c844" providerId="ADAL" clId="{4DA7A072-226B-BF45-A7ED-0639D90F953F}" dt="2021-08-26T14:30:44.360" v="2840" actId="164"/>
          <ac:spMkLst>
            <pc:docMk/>
            <pc:sldMk cId="3702802814" sldId="272"/>
            <ac:spMk id="6" creationId="{C6C386A1-46E0-924E-BDAA-69188707E0A4}"/>
          </ac:spMkLst>
        </pc:spChg>
        <pc:grpChg chg="mod">
          <ac:chgData name="Madeleine Gundersen" userId="69267361-daa6-46f6-bc16-620ac196c844" providerId="ADAL" clId="{4DA7A072-226B-BF45-A7ED-0639D90F953F}" dt="2021-08-26T14:30:44.360" v="2840" actId="164"/>
          <ac:grpSpMkLst>
            <pc:docMk/>
            <pc:sldMk cId="3702802814" sldId="272"/>
            <ac:grpSpMk id="7" creationId="{B9A284E8-A904-674B-8039-73229EBAFC14}"/>
          </ac:grpSpMkLst>
        </pc:grpChg>
        <pc:grpChg chg="add mod">
          <ac:chgData name="Madeleine Gundersen" userId="69267361-daa6-46f6-bc16-620ac196c844" providerId="ADAL" clId="{4DA7A072-226B-BF45-A7ED-0639D90F953F}" dt="2021-08-26T14:30:44.360" v="2840" actId="164"/>
          <ac:grpSpMkLst>
            <pc:docMk/>
            <pc:sldMk cId="3702802814" sldId="272"/>
            <ac:grpSpMk id="10" creationId="{D82A35DA-1691-9843-9F85-08A649DBE822}"/>
          </ac:grpSpMkLst>
        </pc:grpChg>
        <pc:graphicFrameChg chg="mod">
          <ac:chgData name="Madeleine Gundersen" userId="69267361-daa6-46f6-bc16-620ac196c844" providerId="ADAL" clId="{4DA7A072-226B-BF45-A7ED-0639D90F953F}" dt="2021-08-26T14:30:44.360" v="2840" actId="164"/>
          <ac:graphicFrameMkLst>
            <pc:docMk/>
            <pc:sldMk cId="3702802814" sldId="272"/>
            <ac:graphicFrameMk id="2" creationId="{24D6EBA5-7346-4E48-99BD-D1C86AD9654D}"/>
          </ac:graphicFrameMkLst>
        </pc:graphicFrameChg>
      </pc:sldChg>
      <pc:sldChg chg="addSp delSp modSp new del mod modAnim">
        <pc:chgData name="Madeleine Gundersen" userId="69267361-daa6-46f6-bc16-620ac196c844" providerId="ADAL" clId="{4DA7A072-226B-BF45-A7ED-0639D90F953F}" dt="2021-08-26T14:49:03.379" v="3070" actId="2696"/>
        <pc:sldMkLst>
          <pc:docMk/>
          <pc:sldMk cId="2861205140" sldId="273"/>
        </pc:sldMkLst>
        <pc:spChg chg="mod">
          <ac:chgData name="Madeleine Gundersen" userId="69267361-daa6-46f6-bc16-620ac196c844" providerId="ADAL" clId="{4DA7A072-226B-BF45-A7ED-0639D90F953F}" dt="2021-08-26T14:30:48.813" v="2843"/>
          <ac:spMkLst>
            <pc:docMk/>
            <pc:sldMk cId="2861205140" sldId="273"/>
            <ac:spMk id="5" creationId="{53D25C52-6E28-7B49-845F-EEA1C7EF3334}"/>
          </ac:spMkLst>
        </pc:spChg>
        <pc:spChg chg="mod">
          <ac:chgData name="Madeleine Gundersen" userId="69267361-daa6-46f6-bc16-620ac196c844" providerId="ADAL" clId="{4DA7A072-226B-BF45-A7ED-0639D90F953F}" dt="2021-08-26T14:30:48.813" v="2843"/>
          <ac:spMkLst>
            <pc:docMk/>
            <pc:sldMk cId="2861205140" sldId="273"/>
            <ac:spMk id="6" creationId="{E1210785-7E63-EC48-809A-FA7DB1374E90}"/>
          </ac:spMkLst>
        </pc:spChg>
        <pc:spChg chg="mod">
          <ac:chgData name="Madeleine Gundersen" userId="69267361-daa6-46f6-bc16-620ac196c844" providerId="ADAL" clId="{4DA7A072-226B-BF45-A7ED-0639D90F953F}" dt="2021-08-26T14:30:48.813" v="2843"/>
          <ac:spMkLst>
            <pc:docMk/>
            <pc:sldMk cId="2861205140" sldId="273"/>
            <ac:spMk id="7" creationId="{A20657FC-2261-084B-8FA7-109911630231}"/>
          </ac:spMkLst>
        </pc:spChg>
        <pc:spChg chg="mod">
          <ac:chgData name="Madeleine Gundersen" userId="69267361-daa6-46f6-bc16-620ac196c844" providerId="ADAL" clId="{4DA7A072-226B-BF45-A7ED-0639D90F953F}" dt="2021-08-26T14:30:48.813" v="2843"/>
          <ac:spMkLst>
            <pc:docMk/>
            <pc:sldMk cId="2861205140" sldId="273"/>
            <ac:spMk id="8" creationId="{A1A4B578-4A65-3A4D-84EE-AE869358E471}"/>
          </ac:spMkLst>
        </pc:spChg>
        <pc:spChg chg="mod">
          <ac:chgData name="Madeleine Gundersen" userId="69267361-daa6-46f6-bc16-620ac196c844" providerId="ADAL" clId="{4DA7A072-226B-BF45-A7ED-0639D90F953F}" dt="2021-08-26T14:30:48.813" v="2843"/>
          <ac:spMkLst>
            <pc:docMk/>
            <pc:sldMk cId="2861205140" sldId="273"/>
            <ac:spMk id="10" creationId="{F62A7F8E-E34E-7D43-913F-0A462A44870D}"/>
          </ac:spMkLst>
        </pc:spChg>
        <pc:spChg chg="mod">
          <ac:chgData name="Madeleine Gundersen" userId="69267361-daa6-46f6-bc16-620ac196c844" providerId="ADAL" clId="{4DA7A072-226B-BF45-A7ED-0639D90F953F}" dt="2021-08-26T14:30:48.813" v="2843"/>
          <ac:spMkLst>
            <pc:docMk/>
            <pc:sldMk cId="2861205140" sldId="273"/>
            <ac:spMk id="11" creationId="{B76855D4-7627-F040-AC1F-29AE3085BB14}"/>
          </ac:spMkLst>
        </pc:spChg>
        <pc:spChg chg="add del mod">
          <ac:chgData name="Madeleine Gundersen" userId="69267361-daa6-46f6-bc16-620ac196c844" providerId="ADAL" clId="{4DA7A072-226B-BF45-A7ED-0639D90F953F}" dt="2021-08-26T14:37:25.829" v="2958" actId="478"/>
          <ac:spMkLst>
            <pc:docMk/>
            <pc:sldMk cId="2861205140" sldId="273"/>
            <ac:spMk id="22" creationId="{F1624B9B-DB6F-764D-84AD-AACBA6427038}"/>
          </ac:spMkLst>
        </pc:spChg>
        <pc:spChg chg="add del mod">
          <ac:chgData name="Madeleine Gundersen" userId="69267361-daa6-46f6-bc16-620ac196c844" providerId="ADAL" clId="{4DA7A072-226B-BF45-A7ED-0639D90F953F}" dt="2021-08-26T14:34:19.079" v="2916" actId="478"/>
          <ac:spMkLst>
            <pc:docMk/>
            <pc:sldMk cId="2861205140" sldId="273"/>
            <ac:spMk id="23" creationId="{9AA51671-D254-7241-A5B9-B197EF9077F7}"/>
          </ac:spMkLst>
        </pc:spChg>
        <pc:spChg chg="add mod">
          <ac:chgData name="Madeleine Gundersen" userId="69267361-daa6-46f6-bc16-620ac196c844" providerId="ADAL" clId="{4DA7A072-226B-BF45-A7ED-0639D90F953F}" dt="2021-08-26T14:37:57.786" v="2971" actId="1076"/>
          <ac:spMkLst>
            <pc:docMk/>
            <pc:sldMk cId="2861205140" sldId="273"/>
            <ac:spMk id="24" creationId="{4538F968-435C-6943-A7B3-09FC0F5F7857}"/>
          </ac:spMkLst>
        </pc:spChg>
        <pc:spChg chg="add del">
          <ac:chgData name="Madeleine Gundersen" userId="69267361-daa6-46f6-bc16-620ac196c844" providerId="ADAL" clId="{4DA7A072-226B-BF45-A7ED-0639D90F953F}" dt="2021-08-26T14:37:12.266" v="2956" actId="478"/>
          <ac:spMkLst>
            <pc:docMk/>
            <pc:sldMk cId="2861205140" sldId="273"/>
            <ac:spMk id="34" creationId="{D1E6F604-8EBE-F74A-BC57-89838DA4075A}"/>
          </ac:spMkLst>
        </pc:spChg>
        <pc:spChg chg="add mod">
          <ac:chgData name="Madeleine Gundersen" userId="69267361-daa6-46f6-bc16-620ac196c844" providerId="ADAL" clId="{4DA7A072-226B-BF45-A7ED-0639D90F953F}" dt="2021-08-26T14:42:53.376" v="2985"/>
          <ac:spMkLst>
            <pc:docMk/>
            <pc:sldMk cId="2861205140" sldId="273"/>
            <ac:spMk id="39" creationId="{513C5FF3-4A90-5741-8752-2003038CF4C5}"/>
          </ac:spMkLst>
        </pc:spChg>
        <pc:grpChg chg="add del mod">
          <ac:chgData name="Madeleine Gundersen" userId="69267361-daa6-46f6-bc16-620ac196c844" providerId="ADAL" clId="{4DA7A072-226B-BF45-A7ED-0639D90F953F}" dt="2021-08-26T14:31:03.125" v="2845" actId="478"/>
          <ac:grpSpMkLst>
            <pc:docMk/>
            <pc:sldMk cId="2861205140" sldId="273"/>
            <ac:grpSpMk id="3" creationId="{ED673511-F216-6C45-9925-D53A76D56AD5}"/>
          </ac:grpSpMkLst>
        </pc:grpChg>
        <pc:grpChg chg="mod">
          <ac:chgData name="Madeleine Gundersen" userId="69267361-daa6-46f6-bc16-620ac196c844" providerId="ADAL" clId="{4DA7A072-226B-BF45-A7ED-0639D90F953F}" dt="2021-08-26T14:30:48.813" v="2843"/>
          <ac:grpSpMkLst>
            <pc:docMk/>
            <pc:sldMk cId="2861205140" sldId="273"/>
            <ac:grpSpMk id="9" creationId="{908B7B7D-94E1-5143-87CE-A3AE4A8B2AAE}"/>
          </ac:grpSpMkLst>
        </pc:grpChg>
        <pc:graphicFrameChg chg="del">
          <ac:chgData name="Madeleine Gundersen" userId="69267361-daa6-46f6-bc16-620ac196c844" providerId="ADAL" clId="{4DA7A072-226B-BF45-A7ED-0639D90F953F}" dt="2021-08-26T14:35:05.662" v="2936" actId="478"/>
          <ac:graphicFrameMkLst>
            <pc:docMk/>
            <pc:sldMk cId="2861205140" sldId="273"/>
            <ac:graphicFrameMk id="2" creationId="{35297264-3676-44E8-A78B-DF64CB626EC2}"/>
          </ac:graphicFrameMkLst>
        </pc:graphicFrameChg>
        <pc:graphicFrameChg chg="add del mod">
          <ac:chgData name="Madeleine Gundersen" userId="69267361-daa6-46f6-bc16-620ac196c844" providerId="ADAL" clId="{4DA7A072-226B-BF45-A7ED-0639D90F953F}" dt="2021-08-26T14:30:48.073" v="2842" actId="478"/>
          <ac:graphicFrameMkLst>
            <pc:docMk/>
            <pc:sldMk cId="2861205140" sldId="273"/>
            <ac:graphicFrameMk id="2" creationId="{EED174E9-30F1-7149-83EA-88BA66007AA3}"/>
          </ac:graphicFrameMkLst>
        </pc:graphicFrameChg>
        <pc:graphicFrameChg chg="mod">
          <ac:chgData name="Madeleine Gundersen" userId="69267361-daa6-46f6-bc16-620ac196c844" providerId="ADAL" clId="{4DA7A072-226B-BF45-A7ED-0639D90F953F}" dt="2021-08-26T14:30:48.813" v="2843"/>
          <ac:graphicFrameMkLst>
            <pc:docMk/>
            <pc:sldMk cId="2861205140" sldId="273"/>
            <ac:graphicFrameMk id="4" creationId="{F054C5E9-5D59-1747-B6BF-F16AA62C799F}"/>
          </ac:graphicFrameMkLst>
        </pc:graphicFrameChg>
        <pc:graphicFrameChg chg="add mod">
          <ac:chgData name="Madeleine Gundersen" userId="69267361-daa6-46f6-bc16-620ac196c844" providerId="ADAL" clId="{4DA7A072-226B-BF45-A7ED-0639D90F953F}" dt="2021-08-26T14:43:31.431" v="2988" actId="1076"/>
          <ac:graphicFrameMkLst>
            <pc:docMk/>
            <pc:sldMk cId="2861205140" sldId="273"/>
            <ac:graphicFrameMk id="40" creationId="{4DAED40B-4442-E14C-B864-3393AD2D5775}"/>
          </ac:graphicFrameMkLst>
        </pc:graphicFrameChg>
        <pc:picChg chg="add mod">
          <ac:chgData name="Madeleine Gundersen" userId="69267361-daa6-46f6-bc16-620ac196c844" providerId="ADAL" clId="{4DA7A072-226B-BF45-A7ED-0639D90F953F}" dt="2021-08-26T14:33:29.764" v="2864" actId="208"/>
          <ac:picMkLst>
            <pc:docMk/>
            <pc:sldMk cId="2861205140" sldId="273"/>
            <ac:picMk id="13" creationId="{152CC9D0-9DC2-B744-A0CE-F96AE44F9852}"/>
          </ac:picMkLst>
        </pc:picChg>
        <pc:picChg chg="add del mod">
          <ac:chgData name="Madeleine Gundersen" userId="69267361-daa6-46f6-bc16-620ac196c844" providerId="ADAL" clId="{4DA7A072-226B-BF45-A7ED-0639D90F953F}" dt="2021-08-26T14:32:22.999" v="2853" actId="478"/>
          <ac:picMkLst>
            <pc:docMk/>
            <pc:sldMk cId="2861205140" sldId="273"/>
            <ac:picMk id="14" creationId="{1EE16370-ACA2-E245-B7F6-1667F62608D8}"/>
          </ac:picMkLst>
        </pc:picChg>
        <pc:picChg chg="add del mod">
          <ac:chgData name="Madeleine Gundersen" userId="69267361-daa6-46f6-bc16-620ac196c844" providerId="ADAL" clId="{4DA7A072-226B-BF45-A7ED-0639D90F953F}" dt="2021-08-26T14:33:15.794" v="2862" actId="478"/>
          <ac:picMkLst>
            <pc:docMk/>
            <pc:sldMk cId="2861205140" sldId="273"/>
            <ac:picMk id="15" creationId="{FDA9F917-59CB-D844-8431-995E66DFC9E0}"/>
          </ac:picMkLst>
        </pc:picChg>
        <pc:picChg chg="add del mod">
          <ac:chgData name="Madeleine Gundersen" userId="69267361-daa6-46f6-bc16-620ac196c844" providerId="ADAL" clId="{4DA7A072-226B-BF45-A7ED-0639D90F953F}" dt="2021-08-26T14:33:14.906" v="2861" actId="478"/>
          <ac:picMkLst>
            <pc:docMk/>
            <pc:sldMk cId="2861205140" sldId="273"/>
            <ac:picMk id="16" creationId="{C76E098A-4C9A-684D-9F6F-DB2D503D20F5}"/>
          </ac:picMkLst>
        </pc:picChg>
        <pc:picChg chg="add mod">
          <ac:chgData name="Madeleine Gundersen" userId="69267361-daa6-46f6-bc16-620ac196c844" providerId="ADAL" clId="{4DA7A072-226B-BF45-A7ED-0639D90F953F}" dt="2021-08-26T14:33:34.632" v="2866" actId="1076"/>
          <ac:picMkLst>
            <pc:docMk/>
            <pc:sldMk cId="2861205140" sldId="273"/>
            <ac:picMk id="17" creationId="{FEDD1562-9A0C-F048-AD37-A70FA4D904E0}"/>
          </ac:picMkLst>
        </pc:picChg>
        <pc:picChg chg="add mod">
          <ac:chgData name="Madeleine Gundersen" userId="69267361-daa6-46f6-bc16-620ac196c844" providerId="ADAL" clId="{4DA7A072-226B-BF45-A7ED-0639D90F953F}" dt="2021-08-26T14:33:37.011" v="2868" actId="1076"/>
          <ac:picMkLst>
            <pc:docMk/>
            <pc:sldMk cId="2861205140" sldId="273"/>
            <ac:picMk id="18" creationId="{EBFDB8FD-455C-3144-ADB6-9F4322407BB7}"/>
          </ac:picMkLst>
        </pc:picChg>
        <pc:picChg chg="add mod">
          <ac:chgData name="Madeleine Gundersen" userId="69267361-daa6-46f6-bc16-620ac196c844" providerId="ADAL" clId="{4DA7A072-226B-BF45-A7ED-0639D90F953F}" dt="2021-08-26T14:33:39.196" v="2870" actId="1076"/>
          <ac:picMkLst>
            <pc:docMk/>
            <pc:sldMk cId="2861205140" sldId="273"/>
            <ac:picMk id="19" creationId="{0D615BAF-812E-4446-93C6-4DBC337272EC}"/>
          </ac:picMkLst>
        </pc:picChg>
        <pc:picChg chg="add del mod">
          <ac:chgData name="Madeleine Gundersen" userId="69267361-daa6-46f6-bc16-620ac196c844" providerId="ADAL" clId="{4DA7A072-226B-BF45-A7ED-0639D90F953F}" dt="2021-08-26T14:34:38.272" v="2929"/>
          <ac:picMkLst>
            <pc:docMk/>
            <pc:sldMk cId="2861205140" sldId="273"/>
            <ac:picMk id="25" creationId="{5694C092-08B2-C94D-A30A-89CC14AB5554}"/>
          </ac:picMkLst>
        </pc:picChg>
        <pc:picChg chg="add del mod">
          <ac:chgData name="Madeleine Gundersen" userId="69267361-daa6-46f6-bc16-620ac196c844" providerId="ADAL" clId="{4DA7A072-226B-BF45-A7ED-0639D90F953F}" dt="2021-08-26T14:34:37.424" v="2928"/>
          <ac:picMkLst>
            <pc:docMk/>
            <pc:sldMk cId="2861205140" sldId="273"/>
            <ac:picMk id="26" creationId="{55830203-8AA1-3A48-A28E-09931EA4A26D}"/>
          </ac:picMkLst>
        </pc:picChg>
        <pc:picChg chg="add del mod">
          <ac:chgData name="Madeleine Gundersen" userId="69267361-daa6-46f6-bc16-620ac196c844" providerId="ADAL" clId="{4DA7A072-226B-BF45-A7ED-0639D90F953F}" dt="2021-08-26T14:34:37.146" v="2927"/>
          <ac:picMkLst>
            <pc:docMk/>
            <pc:sldMk cId="2861205140" sldId="273"/>
            <ac:picMk id="27" creationId="{E2B6C29F-26C2-3749-A87A-3DF1092C5E3C}"/>
          </ac:picMkLst>
        </pc:picChg>
        <pc:picChg chg="add mod">
          <ac:chgData name="Madeleine Gundersen" userId="69267361-daa6-46f6-bc16-620ac196c844" providerId="ADAL" clId="{4DA7A072-226B-BF45-A7ED-0639D90F953F}" dt="2021-08-26T14:34:46.616" v="2933" actId="1076"/>
          <ac:picMkLst>
            <pc:docMk/>
            <pc:sldMk cId="2861205140" sldId="273"/>
            <ac:picMk id="28" creationId="{85376119-FE73-154B-B637-166F6D750B3C}"/>
          </ac:picMkLst>
        </pc:picChg>
        <pc:picChg chg="add mod">
          <ac:chgData name="Madeleine Gundersen" userId="69267361-daa6-46f6-bc16-620ac196c844" providerId="ADAL" clId="{4DA7A072-226B-BF45-A7ED-0639D90F953F}" dt="2021-08-26T14:34:46.616" v="2933" actId="1076"/>
          <ac:picMkLst>
            <pc:docMk/>
            <pc:sldMk cId="2861205140" sldId="273"/>
            <ac:picMk id="29" creationId="{38CA1F13-D4F5-6E40-BAAB-67D0FA133E8D}"/>
          </ac:picMkLst>
        </pc:picChg>
        <pc:picChg chg="add mod">
          <ac:chgData name="Madeleine Gundersen" userId="69267361-daa6-46f6-bc16-620ac196c844" providerId="ADAL" clId="{4DA7A072-226B-BF45-A7ED-0639D90F953F}" dt="2021-08-26T14:34:46.616" v="2933" actId="1076"/>
          <ac:picMkLst>
            <pc:docMk/>
            <pc:sldMk cId="2861205140" sldId="273"/>
            <ac:picMk id="30" creationId="{8483F97B-4783-C24D-9F4E-F06F9E7AF567}"/>
          </ac:picMkLst>
        </pc:picChg>
        <pc:picChg chg="add mod">
          <ac:chgData name="Madeleine Gundersen" userId="69267361-daa6-46f6-bc16-620ac196c844" providerId="ADAL" clId="{4DA7A072-226B-BF45-A7ED-0639D90F953F}" dt="2021-08-26T14:34:52.357" v="2935" actId="1076"/>
          <ac:picMkLst>
            <pc:docMk/>
            <pc:sldMk cId="2861205140" sldId="273"/>
            <ac:picMk id="31" creationId="{CEEE80F1-852F-B140-9ECB-8A06FB9673D9}"/>
          </ac:picMkLst>
        </pc:picChg>
        <pc:picChg chg="add mod">
          <ac:chgData name="Madeleine Gundersen" userId="69267361-daa6-46f6-bc16-620ac196c844" providerId="ADAL" clId="{4DA7A072-226B-BF45-A7ED-0639D90F953F}" dt="2021-08-26T14:34:52.357" v="2935" actId="1076"/>
          <ac:picMkLst>
            <pc:docMk/>
            <pc:sldMk cId="2861205140" sldId="273"/>
            <ac:picMk id="32" creationId="{EA7961B2-593E-5744-8B44-1A2BCBD81AD7}"/>
          </ac:picMkLst>
        </pc:picChg>
        <pc:picChg chg="add mod">
          <ac:chgData name="Madeleine Gundersen" userId="69267361-daa6-46f6-bc16-620ac196c844" providerId="ADAL" clId="{4DA7A072-226B-BF45-A7ED-0639D90F953F}" dt="2021-08-26T14:34:52.357" v="2935" actId="1076"/>
          <ac:picMkLst>
            <pc:docMk/>
            <pc:sldMk cId="2861205140" sldId="273"/>
            <ac:picMk id="33" creationId="{AB31AFC8-4D06-F748-BD66-A5CABB8958FC}"/>
          </ac:picMkLst>
        </pc:picChg>
        <pc:cxnChg chg="add del">
          <ac:chgData name="Madeleine Gundersen" userId="69267361-daa6-46f6-bc16-620ac196c844" providerId="ADAL" clId="{4DA7A072-226B-BF45-A7ED-0639D90F953F}" dt="2021-08-26T14:33:50.198" v="2872" actId="478"/>
          <ac:cxnSpMkLst>
            <pc:docMk/>
            <pc:sldMk cId="2861205140" sldId="273"/>
            <ac:cxnSpMk id="21" creationId="{3ACA01F0-9AAA-E74C-B59C-27D67A6C827B}"/>
          </ac:cxnSpMkLst>
        </pc:cxnChg>
        <pc:cxnChg chg="add mod">
          <ac:chgData name="Madeleine Gundersen" userId="69267361-daa6-46f6-bc16-620ac196c844" providerId="ADAL" clId="{4DA7A072-226B-BF45-A7ED-0639D90F953F}" dt="2021-08-26T14:37:53.178" v="2970" actId="1076"/>
          <ac:cxnSpMkLst>
            <pc:docMk/>
            <pc:sldMk cId="2861205140" sldId="273"/>
            <ac:cxnSpMk id="36" creationId="{031D6D26-4064-FC43-9597-364D893E8103}"/>
          </ac:cxnSpMkLst>
        </pc:cxnChg>
      </pc:sldChg>
      <pc:sldChg chg="addSp delSp modSp mod modTransition delAnim modAnim">
        <pc:chgData name="Madeleine Gundersen" userId="69267361-daa6-46f6-bc16-620ac196c844" providerId="ADAL" clId="{4DA7A072-226B-BF45-A7ED-0639D90F953F}" dt="2021-08-27T08:23:06.027" v="3259"/>
        <pc:sldMkLst>
          <pc:docMk/>
          <pc:sldMk cId="3410573202" sldId="274"/>
        </pc:sldMkLst>
        <pc:spChg chg="add del mod">
          <ac:chgData name="Madeleine Gundersen" userId="69267361-daa6-46f6-bc16-620ac196c844" providerId="ADAL" clId="{4DA7A072-226B-BF45-A7ED-0639D90F953F}" dt="2021-08-26T14:45:05.927" v="2999" actId="478"/>
          <ac:spMkLst>
            <pc:docMk/>
            <pc:sldMk cId="3410573202" sldId="274"/>
            <ac:spMk id="11" creationId="{7CBF9BED-8FD0-7B42-9738-92BD27FE357D}"/>
          </ac:spMkLst>
        </pc:spChg>
        <pc:graphicFrameChg chg="mod">
          <ac:chgData name="Madeleine Gundersen" userId="69267361-daa6-46f6-bc16-620ac196c844" providerId="ADAL" clId="{4DA7A072-226B-BF45-A7ED-0639D90F953F}" dt="2021-08-26T14:49:14.640" v="3071"/>
          <ac:graphicFrameMkLst>
            <pc:docMk/>
            <pc:sldMk cId="3410573202" sldId="274"/>
            <ac:graphicFrameMk id="2" creationId="{9B2BE1A8-72CC-4B87-B690-AB9B3E2D7EFE}"/>
          </ac:graphicFrameMkLst>
        </pc:graphicFrameChg>
        <pc:picChg chg="add mod">
          <ac:chgData name="Madeleine Gundersen" userId="69267361-daa6-46f6-bc16-620ac196c844" providerId="ADAL" clId="{4DA7A072-226B-BF45-A7ED-0639D90F953F}" dt="2021-08-26T14:45:42.945" v="3003" actId="196"/>
          <ac:picMkLst>
            <pc:docMk/>
            <pc:sldMk cId="3410573202" sldId="274"/>
            <ac:picMk id="7" creationId="{F0A2E940-F8DF-F24D-A612-036EC5834899}"/>
          </ac:picMkLst>
        </pc:picChg>
        <pc:picChg chg="add mod">
          <ac:chgData name="Madeleine Gundersen" userId="69267361-daa6-46f6-bc16-620ac196c844" providerId="ADAL" clId="{4DA7A072-226B-BF45-A7ED-0639D90F953F}" dt="2021-08-26T14:45:42.945" v="3003" actId="196"/>
          <ac:picMkLst>
            <pc:docMk/>
            <pc:sldMk cId="3410573202" sldId="274"/>
            <ac:picMk id="8" creationId="{158529A3-4053-2A47-8983-E9F63AC133C1}"/>
          </ac:picMkLst>
        </pc:picChg>
        <pc:picChg chg="add mod">
          <ac:chgData name="Madeleine Gundersen" userId="69267361-daa6-46f6-bc16-620ac196c844" providerId="ADAL" clId="{4DA7A072-226B-BF45-A7ED-0639D90F953F}" dt="2021-08-26T14:45:42.945" v="3003" actId="196"/>
          <ac:picMkLst>
            <pc:docMk/>
            <pc:sldMk cId="3410573202" sldId="274"/>
            <ac:picMk id="9" creationId="{6A74A8D0-9A63-4545-AE0F-04701A88EF7A}"/>
          </ac:picMkLst>
        </pc:picChg>
        <pc:picChg chg="add mod">
          <ac:chgData name="Madeleine Gundersen" userId="69267361-daa6-46f6-bc16-620ac196c844" providerId="ADAL" clId="{4DA7A072-226B-BF45-A7ED-0639D90F953F}" dt="2021-08-26T14:45:42.945" v="3003" actId="196"/>
          <ac:picMkLst>
            <pc:docMk/>
            <pc:sldMk cId="3410573202" sldId="274"/>
            <ac:picMk id="10" creationId="{28146777-1836-294D-9CFA-E36425B9767F}"/>
          </ac:picMkLst>
        </pc:picChg>
        <pc:picChg chg="add mod">
          <ac:chgData name="Madeleine Gundersen" userId="69267361-daa6-46f6-bc16-620ac196c844" providerId="ADAL" clId="{4DA7A072-226B-BF45-A7ED-0639D90F953F}" dt="2021-08-26T14:48:07.472" v="3043" actId="1076"/>
          <ac:picMkLst>
            <pc:docMk/>
            <pc:sldMk cId="3410573202" sldId="274"/>
            <ac:picMk id="12" creationId="{F5C0B43A-0003-8F46-A43A-0DD57915F822}"/>
          </ac:picMkLst>
        </pc:picChg>
        <pc:picChg chg="add mod">
          <ac:chgData name="Madeleine Gundersen" userId="69267361-daa6-46f6-bc16-620ac196c844" providerId="ADAL" clId="{4DA7A072-226B-BF45-A7ED-0639D90F953F}" dt="2021-08-26T14:45:42.945" v="3003" actId="196"/>
          <ac:picMkLst>
            <pc:docMk/>
            <pc:sldMk cId="3410573202" sldId="274"/>
            <ac:picMk id="13" creationId="{EBD145D0-FBB3-D54D-AEB3-FD6A54421C4E}"/>
          </ac:picMkLst>
        </pc:picChg>
        <pc:picChg chg="add mod">
          <ac:chgData name="Madeleine Gundersen" userId="69267361-daa6-46f6-bc16-620ac196c844" providerId="ADAL" clId="{4DA7A072-226B-BF45-A7ED-0639D90F953F}" dt="2021-08-26T14:45:42.945" v="3003" actId="196"/>
          <ac:picMkLst>
            <pc:docMk/>
            <pc:sldMk cId="3410573202" sldId="274"/>
            <ac:picMk id="14" creationId="{AD1BCDA9-5024-B446-B313-2272AC289558}"/>
          </ac:picMkLst>
        </pc:picChg>
        <pc:picChg chg="add mod">
          <ac:chgData name="Madeleine Gundersen" userId="69267361-daa6-46f6-bc16-620ac196c844" providerId="ADAL" clId="{4DA7A072-226B-BF45-A7ED-0639D90F953F}" dt="2021-08-26T14:45:42.945" v="3003" actId="196"/>
          <ac:picMkLst>
            <pc:docMk/>
            <pc:sldMk cId="3410573202" sldId="274"/>
            <ac:picMk id="15" creationId="{BC111609-2B9D-5542-8835-693710FB00E2}"/>
          </ac:picMkLst>
        </pc:picChg>
        <pc:picChg chg="add mod">
          <ac:chgData name="Madeleine Gundersen" userId="69267361-daa6-46f6-bc16-620ac196c844" providerId="ADAL" clId="{4DA7A072-226B-BF45-A7ED-0639D90F953F}" dt="2021-08-26T14:45:42.945" v="3003" actId="196"/>
          <ac:picMkLst>
            <pc:docMk/>
            <pc:sldMk cId="3410573202" sldId="274"/>
            <ac:picMk id="16" creationId="{5FF35761-A413-D44E-83FF-31E2931ED0BC}"/>
          </ac:picMkLst>
        </pc:picChg>
        <pc:picChg chg="add mod">
          <ac:chgData name="Madeleine Gundersen" userId="69267361-daa6-46f6-bc16-620ac196c844" providerId="ADAL" clId="{4DA7A072-226B-BF45-A7ED-0639D90F953F}" dt="2021-08-26T14:45:42.945" v="3003" actId="196"/>
          <ac:picMkLst>
            <pc:docMk/>
            <pc:sldMk cId="3410573202" sldId="274"/>
            <ac:picMk id="17" creationId="{1498A0F4-3A42-014C-91FF-72B59C083731}"/>
          </ac:picMkLst>
        </pc:picChg>
        <pc:picChg chg="del">
          <ac:chgData name="Madeleine Gundersen" userId="69267361-daa6-46f6-bc16-620ac196c844" providerId="ADAL" clId="{4DA7A072-226B-BF45-A7ED-0639D90F953F}" dt="2021-08-26T14:43:46.957" v="2989" actId="478"/>
          <ac:picMkLst>
            <pc:docMk/>
            <pc:sldMk cId="3410573202" sldId="274"/>
            <ac:picMk id="18" creationId="{EBFDB8FD-455C-3144-ADB6-9F4322407BB7}"/>
          </ac:picMkLst>
        </pc:picChg>
        <pc:picChg chg="del mod">
          <ac:chgData name="Madeleine Gundersen" userId="69267361-daa6-46f6-bc16-620ac196c844" providerId="ADAL" clId="{4DA7A072-226B-BF45-A7ED-0639D90F953F}" dt="2021-08-26T14:48:04.297" v="3041" actId="478"/>
          <ac:picMkLst>
            <pc:docMk/>
            <pc:sldMk cId="3410573202" sldId="274"/>
            <ac:picMk id="19" creationId="{0D615BAF-812E-4446-93C6-4DBC337272EC}"/>
          </ac:picMkLst>
        </pc:picChg>
        <pc:picChg chg="del">
          <ac:chgData name="Madeleine Gundersen" userId="69267361-daa6-46f6-bc16-620ac196c844" providerId="ADAL" clId="{4DA7A072-226B-BF45-A7ED-0639D90F953F}" dt="2021-08-26T14:45:03.556" v="2997" actId="478"/>
          <ac:picMkLst>
            <pc:docMk/>
            <pc:sldMk cId="3410573202" sldId="274"/>
            <ac:picMk id="28" creationId="{85376119-FE73-154B-B637-166F6D750B3C}"/>
          </ac:picMkLst>
        </pc:picChg>
        <pc:picChg chg="del">
          <ac:chgData name="Madeleine Gundersen" userId="69267361-daa6-46f6-bc16-620ac196c844" providerId="ADAL" clId="{4DA7A072-226B-BF45-A7ED-0639D90F953F}" dt="2021-08-26T14:45:02.174" v="2996" actId="478"/>
          <ac:picMkLst>
            <pc:docMk/>
            <pc:sldMk cId="3410573202" sldId="274"/>
            <ac:picMk id="376" creationId="{729555D9-E80C-4249-A59C-3EDD1AC27D3E}"/>
          </ac:picMkLst>
        </pc:picChg>
        <pc:cxnChg chg="add del mod">
          <ac:chgData name="Madeleine Gundersen" userId="69267361-daa6-46f6-bc16-620ac196c844" providerId="ADAL" clId="{4DA7A072-226B-BF45-A7ED-0639D90F953F}" dt="2021-08-26T14:44:32.088" v="2991" actId="478"/>
          <ac:cxnSpMkLst>
            <pc:docMk/>
            <pc:sldMk cId="3410573202" sldId="274"/>
            <ac:cxnSpMk id="20" creationId="{2D2F0944-4EC7-734A-B0E7-7F5771F6B716}"/>
          </ac:cxnSpMkLst>
        </pc:cxnChg>
      </pc:sldChg>
    </pc:docChg>
  </pc:docChgLst>
  <pc:docChgLst>
    <pc:chgData name="Madeleine Gundersen" userId="S::mjgunder@ntnu.no::69267361-daa6-46f6-bc16-620ac196c844" providerId="AD" clId="Web-{CC7985CE-4947-678E-0A84-6C065641E46E}"/>
    <pc:docChg chg="addSld modSld">
      <pc:chgData name="Madeleine Gundersen" userId="S::mjgunder@ntnu.no::69267361-daa6-46f6-bc16-620ac196c844" providerId="AD" clId="Web-{CC7985CE-4947-678E-0A84-6C065641E46E}" dt="2021-08-26T09:35:44.687" v="10" actId="14100"/>
      <pc:docMkLst>
        <pc:docMk/>
      </pc:docMkLst>
      <pc:sldChg chg="addSp delSp modSp new">
        <pc:chgData name="Madeleine Gundersen" userId="S::mjgunder@ntnu.no::69267361-daa6-46f6-bc16-620ac196c844" providerId="AD" clId="Web-{CC7985CE-4947-678E-0A84-6C065641E46E}" dt="2021-08-26T09:35:44.687" v="10" actId="14100"/>
        <pc:sldMkLst>
          <pc:docMk/>
          <pc:sldMk cId="2011406457" sldId="258"/>
        </pc:sldMkLst>
        <pc:spChg chg="add del">
          <ac:chgData name="Madeleine Gundersen" userId="S::mjgunder@ntnu.no::69267361-daa6-46f6-bc16-620ac196c844" providerId="AD" clId="Web-{CC7985CE-4947-678E-0A84-6C065641E46E}" dt="2021-08-26T09:31:38.626" v="2"/>
          <ac:spMkLst>
            <pc:docMk/>
            <pc:sldMk cId="2011406457" sldId="258"/>
            <ac:spMk id="2" creationId="{664854A1-0461-45DF-BE5C-0281D54270AB}"/>
          </ac:spMkLst>
        </pc:spChg>
        <pc:spChg chg="add mod">
          <ac:chgData name="Madeleine Gundersen" userId="S::mjgunder@ntnu.no::69267361-daa6-46f6-bc16-620ac196c844" providerId="AD" clId="Web-{CC7985CE-4947-678E-0A84-6C065641E46E}" dt="2021-08-26T09:35:44.687" v="10" actId="14100"/>
          <ac:spMkLst>
            <pc:docMk/>
            <pc:sldMk cId="2011406457" sldId="258"/>
            <ac:spMk id="27" creationId="{EDC13C09-1D70-4B1C-8ADF-56382080897A}"/>
          </ac:spMkLst>
        </pc:spChg>
        <pc:graphicFrameChg chg="add del mod modGraphic">
          <ac:chgData name="Madeleine Gundersen" userId="S::mjgunder@ntnu.no::69267361-daa6-46f6-bc16-620ac196c844" providerId="AD" clId="Web-{CC7985CE-4947-678E-0A84-6C065641E46E}" dt="2021-08-26T09:34:14.932" v="4"/>
          <ac:graphicFrameMkLst>
            <pc:docMk/>
            <pc:sldMk cId="2011406457" sldId="258"/>
            <ac:graphicFrameMk id="3" creationId="{19C0DDF2-4E49-45C2-94D4-E6E1C254A2EC}"/>
          </ac:graphicFrameMkLst>
        </pc:graphicFrameChg>
        <pc:graphicFrameChg chg="add mod modGraphic">
          <ac:chgData name="Madeleine Gundersen" userId="S::mjgunder@ntnu.no::69267361-daa6-46f6-bc16-620ac196c844" providerId="AD" clId="Web-{CC7985CE-4947-678E-0A84-6C065641E46E}" dt="2021-08-26T09:35:00.622" v="5"/>
          <ac:graphicFrameMkLst>
            <pc:docMk/>
            <pc:sldMk cId="2011406457" sldId="258"/>
            <ac:graphicFrameMk id="15" creationId="{41336947-1ABA-42B9-A913-3DD5053860C9}"/>
          </ac:graphicFrameMkLst>
        </pc:graphicFrameChg>
      </pc:sldChg>
    </pc:docChg>
  </pc:docChgLst>
  <pc:docChgLst>
    <pc:chgData name="Nguyen, Mai T N" userId="S::mai.tn.nguyen_helsinki.fi#ext#@studntnu.onmicrosoft.com::6c55ae2a-df8c-4dbc-8842-492f92662ae6" providerId="AD" clId="Web-{D17DB01F-89A1-47CE-9861-57FEEC6565D2}"/>
    <pc:docChg chg="addSld modSld">
      <pc:chgData name="Nguyen, Mai T N" userId="S::mai.tn.nguyen_helsinki.fi#ext#@studntnu.onmicrosoft.com::6c55ae2a-df8c-4dbc-8842-492f92662ae6" providerId="AD" clId="Web-{D17DB01F-89A1-47CE-9861-57FEEC6565D2}" dt="2021-08-26T14:44:26.932" v="85"/>
      <pc:docMkLst>
        <pc:docMk/>
      </pc:docMkLst>
      <pc:sldChg chg="modSp">
        <pc:chgData name="Nguyen, Mai T N" userId="S::mai.tn.nguyen_helsinki.fi#ext#@studntnu.onmicrosoft.com::6c55ae2a-df8c-4dbc-8842-492f92662ae6" providerId="AD" clId="Web-{D17DB01F-89A1-47CE-9861-57FEEC6565D2}" dt="2021-08-26T14:31:17.628" v="7" actId="20577"/>
        <pc:sldMkLst>
          <pc:docMk/>
          <pc:sldMk cId="2765001732" sldId="260"/>
        </pc:sldMkLst>
        <pc:spChg chg="mod">
          <ac:chgData name="Nguyen, Mai T N" userId="S::mai.tn.nguyen_helsinki.fi#ext#@studntnu.onmicrosoft.com::6c55ae2a-df8c-4dbc-8842-492f92662ae6" providerId="AD" clId="Web-{D17DB01F-89A1-47CE-9861-57FEEC6565D2}" dt="2021-08-26T14:31:17.628" v="7" actId="20577"/>
          <ac:spMkLst>
            <pc:docMk/>
            <pc:sldMk cId="2765001732" sldId="260"/>
            <ac:spMk id="6" creationId="{C6C386A1-46E0-924E-BDAA-69188707E0A4}"/>
          </ac:spMkLst>
        </pc:spChg>
      </pc:sldChg>
      <pc:sldChg chg="modSp">
        <pc:chgData name="Nguyen, Mai T N" userId="S::mai.tn.nguyen_helsinki.fi#ext#@studntnu.onmicrosoft.com::6c55ae2a-df8c-4dbc-8842-492f92662ae6" providerId="AD" clId="Web-{D17DB01F-89A1-47CE-9861-57FEEC6565D2}" dt="2021-08-26T14:32:21.364" v="13" actId="14100"/>
        <pc:sldMkLst>
          <pc:docMk/>
          <pc:sldMk cId="1759701066" sldId="261"/>
        </pc:sldMkLst>
        <pc:spChg chg="mod">
          <ac:chgData name="Nguyen, Mai T N" userId="S::mai.tn.nguyen_helsinki.fi#ext#@studntnu.onmicrosoft.com::6c55ae2a-df8c-4dbc-8842-492f92662ae6" providerId="AD" clId="Web-{D17DB01F-89A1-47CE-9861-57FEEC6565D2}" dt="2021-08-26T14:32:04.395" v="10" actId="14100"/>
          <ac:spMkLst>
            <pc:docMk/>
            <pc:sldMk cId="1759701066" sldId="261"/>
            <ac:spMk id="21" creationId="{26899AF0-CC42-024F-A458-A10E4CFC9BB4}"/>
          </ac:spMkLst>
        </pc:spChg>
        <pc:spChg chg="mod">
          <ac:chgData name="Nguyen, Mai T N" userId="S::mai.tn.nguyen_helsinki.fi#ext#@studntnu.onmicrosoft.com::6c55ae2a-df8c-4dbc-8842-492f92662ae6" providerId="AD" clId="Web-{D17DB01F-89A1-47CE-9861-57FEEC6565D2}" dt="2021-08-26T14:32:21.364" v="13" actId="14100"/>
          <ac:spMkLst>
            <pc:docMk/>
            <pc:sldMk cId="1759701066" sldId="261"/>
            <ac:spMk id="31" creationId="{C260A46E-E119-1447-94CF-4C0B4D8B18E7}"/>
          </ac:spMkLst>
        </pc:spChg>
        <pc:graphicFrameChg chg="mod">
          <ac:chgData name="Nguyen, Mai T N" userId="S::mai.tn.nguyen_helsinki.fi#ext#@studntnu.onmicrosoft.com::6c55ae2a-df8c-4dbc-8842-492f92662ae6" providerId="AD" clId="Web-{D17DB01F-89A1-47CE-9861-57FEEC6565D2}" dt="2021-08-26T14:31:55.519" v="9" actId="1076"/>
          <ac:graphicFrameMkLst>
            <pc:docMk/>
            <pc:sldMk cId="1759701066" sldId="261"/>
            <ac:graphicFrameMk id="2" creationId="{CBA4EC97-F2AC-6E4A-907E-56E4A5627391}"/>
          </ac:graphicFrameMkLst>
        </pc:graphicFrameChg>
      </pc:sldChg>
      <pc:sldChg chg="modSp">
        <pc:chgData name="Nguyen, Mai T N" userId="S::mai.tn.nguyen_helsinki.fi#ext#@studntnu.onmicrosoft.com::6c55ae2a-df8c-4dbc-8842-492f92662ae6" providerId="AD" clId="Web-{D17DB01F-89A1-47CE-9861-57FEEC6565D2}" dt="2021-08-26T14:26:22.026" v="2" actId="20577"/>
        <pc:sldMkLst>
          <pc:docMk/>
          <pc:sldMk cId="192322672" sldId="269"/>
        </pc:sldMkLst>
        <pc:spChg chg="mod">
          <ac:chgData name="Nguyen, Mai T N" userId="S::mai.tn.nguyen_helsinki.fi#ext#@studntnu.onmicrosoft.com::6c55ae2a-df8c-4dbc-8842-492f92662ae6" providerId="AD" clId="Web-{D17DB01F-89A1-47CE-9861-57FEEC6565D2}" dt="2021-08-26T14:26:22.026" v="2" actId="20577"/>
          <ac:spMkLst>
            <pc:docMk/>
            <pc:sldMk cId="192322672" sldId="269"/>
            <ac:spMk id="5" creationId="{0E59D531-2CE0-F84A-A3C9-B16E30B601FF}"/>
          </ac:spMkLst>
        </pc:spChg>
      </pc:sldChg>
      <pc:sldChg chg="modSp">
        <pc:chgData name="Nguyen, Mai T N" userId="S::mai.tn.nguyen_helsinki.fi#ext#@studntnu.onmicrosoft.com::6c55ae2a-df8c-4dbc-8842-492f92662ae6" providerId="AD" clId="Web-{D17DB01F-89A1-47CE-9861-57FEEC6565D2}" dt="2021-08-26T14:29:51.141" v="5" actId="20577"/>
        <pc:sldMkLst>
          <pc:docMk/>
          <pc:sldMk cId="4048168858" sldId="271"/>
        </pc:sldMkLst>
        <pc:spChg chg="mod">
          <ac:chgData name="Nguyen, Mai T N" userId="S::mai.tn.nguyen_helsinki.fi#ext#@studntnu.onmicrosoft.com::6c55ae2a-df8c-4dbc-8842-492f92662ae6" providerId="AD" clId="Web-{D17DB01F-89A1-47CE-9861-57FEEC6565D2}" dt="2021-08-26T14:29:51.141" v="5" actId="20577"/>
          <ac:spMkLst>
            <pc:docMk/>
            <pc:sldMk cId="4048168858" sldId="271"/>
            <ac:spMk id="3" creationId="{90FCA303-F3A2-284E-B484-007FC8C30E86}"/>
          </ac:spMkLst>
        </pc:spChg>
      </pc:sldChg>
      <pc:sldChg chg="modSp">
        <pc:chgData name="Nguyen, Mai T N" userId="S::mai.tn.nguyen_helsinki.fi#ext#@studntnu.onmicrosoft.com::6c55ae2a-df8c-4dbc-8842-492f92662ae6" providerId="AD" clId="Web-{D17DB01F-89A1-47CE-9861-57FEEC6565D2}" dt="2021-08-26T14:33:29.897" v="14" actId="1076"/>
        <pc:sldMkLst>
          <pc:docMk/>
          <pc:sldMk cId="3702802814" sldId="272"/>
        </pc:sldMkLst>
        <pc:grpChg chg="mod">
          <ac:chgData name="Nguyen, Mai T N" userId="S::mai.tn.nguyen_helsinki.fi#ext#@studntnu.onmicrosoft.com::6c55ae2a-df8c-4dbc-8842-492f92662ae6" providerId="AD" clId="Web-{D17DB01F-89A1-47CE-9861-57FEEC6565D2}" dt="2021-08-26T14:33:29.897" v="14" actId="1076"/>
          <ac:grpSpMkLst>
            <pc:docMk/>
            <pc:sldMk cId="3702802814" sldId="272"/>
            <ac:grpSpMk id="10" creationId="{D82A35DA-1691-9843-9F85-08A649DBE822}"/>
          </ac:grpSpMkLst>
        </pc:grpChg>
      </pc:sldChg>
      <pc:sldChg chg="addSp modSp">
        <pc:chgData name="Nguyen, Mai T N" userId="S::mai.tn.nguyen_helsinki.fi#ext#@studntnu.onmicrosoft.com::6c55ae2a-df8c-4dbc-8842-492f92662ae6" providerId="AD" clId="Web-{D17DB01F-89A1-47CE-9861-57FEEC6565D2}" dt="2021-08-26T14:34:52.150" v="15"/>
        <pc:sldMkLst>
          <pc:docMk/>
          <pc:sldMk cId="2861205140" sldId="273"/>
        </pc:sldMkLst>
        <pc:graphicFrameChg chg="add mod modGraphic">
          <ac:chgData name="Nguyen, Mai T N" userId="S::mai.tn.nguyen_helsinki.fi#ext#@studntnu.onmicrosoft.com::6c55ae2a-df8c-4dbc-8842-492f92662ae6" providerId="AD" clId="Web-{D17DB01F-89A1-47CE-9861-57FEEC6565D2}" dt="2021-08-26T14:34:52.150" v="15"/>
          <ac:graphicFrameMkLst>
            <pc:docMk/>
            <pc:sldMk cId="2861205140" sldId="273"/>
            <ac:graphicFrameMk id="2" creationId="{35297264-3676-44E8-A78B-DF64CB626EC2}"/>
          </ac:graphicFrameMkLst>
        </pc:graphicFrameChg>
      </pc:sldChg>
      <pc:sldChg chg="addSp delSp modSp add replId addAnim delAnim modAnim">
        <pc:chgData name="Nguyen, Mai T N" userId="S::mai.tn.nguyen_helsinki.fi#ext#@studntnu.onmicrosoft.com::6c55ae2a-df8c-4dbc-8842-492f92662ae6" providerId="AD" clId="Web-{D17DB01F-89A1-47CE-9861-57FEEC6565D2}" dt="2021-08-26T14:44:26.932" v="85"/>
        <pc:sldMkLst>
          <pc:docMk/>
          <pc:sldMk cId="3410573202" sldId="274"/>
        </pc:sldMkLst>
        <pc:spChg chg="del">
          <ac:chgData name="Nguyen, Mai T N" userId="S::mai.tn.nguyen_helsinki.fi#ext#@studntnu.onmicrosoft.com::6c55ae2a-df8c-4dbc-8842-492f92662ae6" providerId="AD" clId="Web-{D17DB01F-89A1-47CE-9861-57FEEC6565D2}" dt="2021-08-26T14:36:22.277" v="17"/>
          <ac:spMkLst>
            <pc:docMk/>
            <pc:sldMk cId="3410573202" sldId="274"/>
            <ac:spMk id="22" creationId="{F1624B9B-DB6F-764D-84AD-AACBA6427038}"/>
          </ac:spMkLst>
        </pc:spChg>
        <pc:spChg chg="del">
          <ac:chgData name="Nguyen, Mai T N" userId="S::mai.tn.nguyen_helsinki.fi#ext#@studntnu.onmicrosoft.com::6c55ae2a-df8c-4dbc-8842-492f92662ae6" providerId="AD" clId="Web-{D17DB01F-89A1-47CE-9861-57FEEC6565D2}" dt="2021-08-26T14:38:59.907" v="54"/>
          <ac:spMkLst>
            <pc:docMk/>
            <pc:sldMk cId="3410573202" sldId="274"/>
            <ac:spMk id="24" creationId="{4538F968-435C-6943-A7B3-09FC0F5F7857}"/>
          </ac:spMkLst>
        </pc:spChg>
        <pc:graphicFrameChg chg="add del mod modGraphic">
          <ac:chgData name="Nguyen, Mai T N" userId="S::mai.tn.nguyen_helsinki.fi#ext#@studntnu.onmicrosoft.com::6c55ae2a-df8c-4dbc-8842-492f92662ae6" providerId="AD" clId="Web-{D17DB01F-89A1-47CE-9861-57FEEC6565D2}" dt="2021-08-26T14:44:26.932" v="85"/>
          <ac:graphicFrameMkLst>
            <pc:docMk/>
            <pc:sldMk cId="3410573202" sldId="274"/>
            <ac:graphicFrameMk id="2" creationId="{9B2BE1A8-72CC-4B87-B690-AB9B3E2D7EFE}"/>
          </ac:graphicFrameMkLst>
        </pc:graphicFrameChg>
        <pc:picChg chg="del">
          <ac:chgData name="Nguyen, Mai T N" userId="S::mai.tn.nguyen_helsinki.fi#ext#@studntnu.onmicrosoft.com::6c55ae2a-df8c-4dbc-8842-492f92662ae6" providerId="AD" clId="Web-{D17DB01F-89A1-47CE-9861-57FEEC6565D2}" dt="2021-08-26T14:37:00.435" v="29"/>
          <ac:picMkLst>
            <pc:docMk/>
            <pc:sldMk cId="3410573202" sldId="274"/>
            <ac:picMk id="13" creationId="{152CC9D0-9DC2-B744-A0CE-F96AE44F9852}"/>
          </ac:picMkLst>
        </pc:picChg>
        <pc:picChg chg="del">
          <ac:chgData name="Nguyen, Mai T N" userId="S::mai.tn.nguyen_helsinki.fi#ext#@studntnu.onmicrosoft.com::6c55ae2a-df8c-4dbc-8842-492f92662ae6" providerId="AD" clId="Web-{D17DB01F-89A1-47CE-9861-57FEEC6565D2}" dt="2021-08-26T14:38:27.718" v="41"/>
          <ac:picMkLst>
            <pc:docMk/>
            <pc:sldMk cId="3410573202" sldId="274"/>
            <ac:picMk id="17" creationId="{FEDD1562-9A0C-F048-AD37-A70FA4D904E0}"/>
          </ac:picMkLst>
        </pc:picChg>
        <pc:picChg chg="mod">
          <ac:chgData name="Nguyen, Mai T N" userId="S::mai.tn.nguyen_helsinki.fi#ext#@studntnu.onmicrosoft.com::6c55ae2a-df8c-4dbc-8842-492f92662ae6" providerId="AD" clId="Web-{D17DB01F-89A1-47CE-9861-57FEEC6565D2}" dt="2021-08-26T14:41:32.145" v="81" actId="1076"/>
          <ac:picMkLst>
            <pc:docMk/>
            <pc:sldMk cId="3410573202" sldId="274"/>
            <ac:picMk id="18" creationId="{EBFDB8FD-455C-3144-ADB6-9F4322407BB7}"/>
          </ac:picMkLst>
        </pc:picChg>
        <pc:picChg chg="mod">
          <ac:chgData name="Nguyen, Mai T N" userId="S::mai.tn.nguyen_helsinki.fi#ext#@studntnu.onmicrosoft.com::6c55ae2a-df8c-4dbc-8842-492f92662ae6" providerId="AD" clId="Web-{D17DB01F-89A1-47CE-9861-57FEEC6565D2}" dt="2021-08-26T14:40:11.284" v="73" actId="1076"/>
          <ac:picMkLst>
            <pc:docMk/>
            <pc:sldMk cId="3410573202" sldId="274"/>
            <ac:picMk id="19" creationId="{0D615BAF-812E-4446-93C6-4DBC337272EC}"/>
          </ac:picMkLst>
        </pc:picChg>
        <pc:picChg chg="mod">
          <ac:chgData name="Nguyen, Mai T N" userId="S::mai.tn.nguyen_helsinki.fi#ext#@studntnu.onmicrosoft.com::6c55ae2a-df8c-4dbc-8842-492f92662ae6" providerId="AD" clId="Web-{D17DB01F-89A1-47CE-9861-57FEEC6565D2}" dt="2021-08-26T14:40:15.456" v="74" actId="1076"/>
          <ac:picMkLst>
            <pc:docMk/>
            <pc:sldMk cId="3410573202" sldId="274"/>
            <ac:picMk id="28" creationId="{85376119-FE73-154B-B637-166F6D750B3C}"/>
          </ac:picMkLst>
        </pc:picChg>
        <pc:picChg chg="del">
          <ac:chgData name="Nguyen, Mai T N" userId="S::mai.tn.nguyen_helsinki.fi#ext#@studntnu.onmicrosoft.com::6c55ae2a-df8c-4dbc-8842-492f92662ae6" providerId="AD" clId="Web-{D17DB01F-89A1-47CE-9861-57FEEC6565D2}" dt="2021-08-26T14:38:44.391" v="49"/>
          <ac:picMkLst>
            <pc:docMk/>
            <pc:sldMk cId="3410573202" sldId="274"/>
            <ac:picMk id="29" creationId="{38CA1F13-D4F5-6E40-BAAB-67D0FA133E8D}"/>
          </ac:picMkLst>
        </pc:picChg>
        <pc:picChg chg="del">
          <ac:chgData name="Nguyen, Mai T N" userId="S::mai.tn.nguyen_helsinki.fi#ext#@studntnu.onmicrosoft.com::6c55ae2a-df8c-4dbc-8842-492f92662ae6" providerId="AD" clId="Web-{D17DB01F-89A1-47CE-9861-57FEEC6565D2}" dt="2021-08-26T14:38:41.719" v="48"/>
          <ac:picMkLst>
            <pc:docMk/>
            <pc:sldMk cId="3410573202" sldId="274"/>
            <ac:picMk id="30" creationId="{8483F97B-4783-C24D-9F4E-F06F9E7AF567}"/>
          </ac:picMkLst>
        </pc:picChg>
        <pc:picChg chg="del">
          <ac:chgData name="Nguyen, Mai T N" userId="S::mai.tn.nguyen_helsinki.fi#ext#@studntnu.onmicrosoft.com::6c55ae2a-df8c-4dbc-8842-492f92662ae6" providerId="AD" clId="Web-{D17DB01F-89A1-47CE-9861-57FEEC6565D2}" dt="2021-08-26T14:38:34.750" v="45"/>
          <ac:picMkLst>
            <pc:docMk/>
            <pc:sldMk cId="3410573202" sldId="274"/>
            <ac:picMk id="31" creationId="{CEEE80F1-852F-B140-9ECB-8A06FB9673D9}"/>
          </ac:picMkLst>
        </pc:picChg>
        <pc:picChg chg="del">
          <ac:chgData name="Nguyen, Mai T N" userId="S::mai.tn.nguyen_helsinki.fi#ext#@studntnu.onmicrosoft.com::6c55ae2a-df8c-4dbc-8842-492f92662ae6" providerId="AD" clId="Web-{D17DB01F-89A1-47CE-9861-57FEEC6565D2}" dt="2021-08-26T14:38:33.500" v="44"/>
          <ac:picMkLst>
            <pc:docMk/>
            <pc:sldMk cId="3410573202" sldId="274"/>
            <ac:picMk id="32" creationId="{EA7961B2-593E-5744-8B44-1A2BCBD81AD7}"/>
          </ac:picMkLst>
        </pc:picChg>
        <pc:picChg chg="del">
          <ac:chgData name="Nguyen, Mai T N" userId="S::mai.tn.nguyen_helsinki.fi#ext#@studntnu.onmicrosoft.com::6c55ae2a-df8c-4dbc-8842-492f92662ae6" providerId="AD" clId="Web-{D17DB01F-89A1-47CE-9861-57FEEC6565D2}" dt="2021-08-26T14:38:32.328" v="43"/>
          <ac:picMkLst>
            <pc:docMk/>
            <pc:sldMk cId="3410573202" sldId="274"/>
            <ac:picMk id="33" creationId="{AB31AFC8-4D06-F748-BD66-A5CABB8958FC}"/>
          </ac:picMkLst>
        </pc:picChg>
        <pc:picChg chg="add mod">
          <ac:chgData name="Nguyen, Mai T N" userId="S::mai.tn.nguyen_helsinki.fi#ext#@studntnu.onmicrosoft.com::6c55ae2a-df8c-4dbc-8842-492f92662ae6" providerId="AD" clId="Web-{D17DB01F-89A1-47CE-9861-57FEEC6565D2}" dt="2021-08-26T14:40:45.832" v="77" actId="1076"/>
          <ac:picMkLst>
            <pc:docMk/>
            <pc:sldMk cId="3410573202" sldId="274"/>
            <ac:picMk id="376" creationId="{729555D9-E80C-4249-A59C-3EDD1AC27D3E}"/>
          </ac:picMkLst>
        </pc:picChg>
      </pc:sldChg>
    </pc:docChg>
  </pc:docChgLst>
  <pc:docChgLst>
    <pc:chgData name="Yu Cheng" userId="870339bd-e140-4dc1-a200-7982a70983cb" providerId="ADAL" clId="{24CF344E-E048-0B48-BE7D-9C4A36D4DFF9}"/>
    <pc:docChg chg="undo custSel addSld delSld modSld">
      <pc:chgData name="Yu Cheng" userId="870339bd-e140-4dc1-a200-7982a70983cb" providerId="ADAL" clId="{24CF344E-E048-0B48-BE7D-9C4A36D4DFF9}" dt="2021-08-26T14:26:01.259" v="649" actId="2696"/>
      <pc:docMkLst>
        <pc:docMk/>
      </pc:docMkLst>
      <pc:sldChg chg="modSp">
        <pc:chgData name="Yu Cheng" userId="870339bd-e140-4dc1-a200-7982a70983cb" providerId="ADAL" clId="{24CF344E-E048-0B48-BE7D-9C4A36D4DFF9}" dt="2021-08-26T13:08:47" v="294" actId="255"/>
        <pc:sldMkLst>
          <pc:docMk/>
          <pc:sldMk cId="2680211908" sldId="256"/>
        </pc:sldMkLst>
        <pc:spChg chg="mod">
          <ac:chgData name="Yu Cheng" userId="870339bd-e140-4dc1-a200-7982a70983cb" providerId="ADAL" clId="{24CF344E-E048-0B48-BE7D-9C4A36D4DFF9}" dt="2021-08-26T13:08:47" v="294" actId="255"/>
          <ac:spMkLst>
            <pc:docMk/>
            <pc:sldMk cId="2680211908" sldId="256"/>
            <ac:spMk id="2" creationId="{D9383BDB-04EB-BC48-895E-D6FCFFC8E516}"/>
          </ac:spMkLst>
        </pc:spChg>
        <pc:spChg chg="mod">
          <ac:chgData name="Yu Cheng" userId="870339bd-e140-4dc1-a200-7982a70983cb" providerId="ADAL" clId="{24CF344E-E048-0B48-BE7D-9C4A36D4DFF9}" dt="2021-08-26T13:04:24.462" v="158" actId="20577"/>
          <ac:spMkLst>
            <pc:docMk/>
            <pc:sldMk cId="2680211908" sldId="256"/>
            <ac:spMk id="3" creationId="{B021B00B-C179-FE44-8758-F9DBD285785A}"/>
          </ac:spMkLst>
        </pc:spChg>
      </pc:sldChg>
      <pc:sldChg chg="addSp delSp modSp new del mod modClrScheme chgLayout">
        <pc:chgData name="Yu Cheng" userId="870339bd-e140-4dc1-a200-7982a70983cb" providerId="ADAL" clId="{24CF344E-E048-0B48-BE7D-9C4A36D4DFF9}" dt="2021-08-26T14:06:29.069" v="559" actId="2696"/>
        <pc:sldMkLst>
          <pc:docMk/>
          <pc:sldMk cId="1547177243" sldId="264"/>
        </pc:sldMkLst>
        <pc:spChg chg="add mod">
          <ac:chgData name="Yu Cheng" userId="870339bd-e140-4dc1-a200-7982a70983cb" providerId="ADAL" clId="{24CF344E-E048-0B48-BE7D-9C4A36D4DFF9}" dt="2021-08-26T13:30:36.084" v="303" actId="22"/>
          <ac:spMkLst>
            <pc:docMk/>
            <pc:sldMk cId="1547177243" sldId="264"/>
            <ac:spMk id="3" creationId="{0A2040B6-14D7-B04E-93A2-AF060DEEE579}"/>
          </ac:spMkLst>
        </pc:spChg>
        <pc:spChg chg="add mod">
          <ac:chgData name="Yu Cheng" userId="870339bd-e140-4dc1-a200-7982a70983cb" providerId="ADAL" clId="{24CF344E-E048-0B48-BE7D-9C4A36D4DFF9}" dt="2021-08-26T13:55:01.630" v="558" actId="20577"/>
          <ac:spMkLst>
            <pc:docMk/>
            <pc:sldMk cId="1547177243" sldId="264"/>
            <ac:spMk id="4" creationId="{18814A1B-C3FD-6E42-9920-553640181E46}"/>
          </ac:spMkLst>
        </pc:spChg>
        <pc:graphicFrameChg chg="add del mod modGraphic">
          <ac:chgData name="Yu Cheng" userId="870339bd-e140-4dc1-a200-7982a70983cb" providerId="ADAL" clId="{24CF344E-E048-0B48-BE7D-9C4A36D4DFF9}" dt="2021-08-26T13:20:23.341" v="300" actId="478"/>
          <ac:graphicFrameMkLst>
            <pc:docMk/>
            <pc:sldMk cId="1547177243" sldId="264"/>
            <ac:graphicFrameMk id="2" creationId="{B6853B68-F050-F74B-A58A-F94F1ED37723}"/>
          </ac:graphicFrameMkLst>
        </pc:graphicFrameChg>
      </pc:sldChg>
      <pc:sldChg chg="modSp">
        <pc:chgData name="Yu Cheng" userId="870339bd-e140-4dc1-a200-7982a70983cb" providerId="ADAL" clId="{24CF344E-E048-0B48-BE7D-9C4A36D4DFF9}" dt="2021-08-26T13:21:22.278" v="301" actId="1076"/>
        <pc:sldMkLst>
          <pc:docMk/>
          <pc:sldMk cId="97185601" sldId="265"/>
        </pc:sldMkLst>
        <pc:graphicFrameChg chg="mod">
          <ac:chgData name="Yu Cheng" userId="870339bd-e140-4dc1-a200-7982a70983cb" providerId="ADAL" clId="{24CF344E-E048-0B48-BE7D-9C4A36D4DFF9}" dt="2021-08-26T13:21:22.278" v="301" actId="1076"/>
          <ac:graphicFrameMkLst>
            <pc:docMk/>
            <pc:sldMk cId="97185601" sldId="265"/>
            <ac:graphicFrameMk id="9" creationId="{8B7FF981-A0CF-224B-A5CB-2FFD67BD22B2}"/>
          </ac:graphicFrameMkLst>
        </pc:graphicFrameChg>
      </pc:sldChg>
      <pc:sldChg chg="modSp new del">
        <pc:chgData name="Yu Cheng" userId="870339bd-e140-4dc1-a200-7982a70983cb" providerId="ADAL" clId="{24CF344E-E048-0B48-BE7D-9C4A36D4DFF9}" dt="2021-08-26T14:06:30.644" v="560" actId="2696"/>
        <pc:sldMkLst>
          <pc:docMk/>
          <pc:sldMk cId="1592473460" sldId="270"/>
        </pc:sldMkLst>
        <pc:spChg chg="mod">
          <ac:chgData name="Yu Cheng" userId="870339bd-e140-4dc1-a200-7982a70983cb" providerId="ADAL" clId="{24CF344E-E048-0B48-BE7D-9C4A36D4DFF9}" dt="2021-08-26T13:45:03.753" v="454" actId="20577"/>
          <ac:spMkLst>
            <pc:docMk/>
            <pc:sldMk cId="1592473460" sldId="270"/>
            <ac:spMk id="2" creationId="{5AEF6971-37E1-1842-8B74-69BB7E813B49}"/>
          </ac:spMkLst>
        </pc:spChg>
        <pc:spChg chg="mod">
          <ac:chgData name="Yu Cheng" userId="870339bd-e140-4dc1-a200-7982a70983cb" providerId="ADAL" clId="{24CF344E-E048-0B48-BE7D-9C4A36D4DFF9}" dt="2021-08-26T13:46:12.825" v="516" actId="20577"/>
          <ac:spMkLst>
            <pc:docMk/>
            <pc:sldMk cId="1592473460" sldId="270"/>
            <ac:spMk id="3" creationId="{8C22DFB5-F34C-4A49-8603-E2214ADCF8D5}"/>
          </ac:spMkLst>
        </pc:spChg>
      </pc:sldChg>
      <pc:sldChg chg="addSp delSp modSp new del mod modClrScheme chgLayout">
        <pc:chgData name="Yu Cheng" userId="870339bd-e140-4dc1-a200-7982a70983cb" providerId="ADAL" clId="{24CF344E-E048-0B48-BE7D-9C4A36D4DFF9}" dt="2021-08-26T14:26:01.259" v="649" actId="2696"/>
        <pc:sldMkLst>
          <pc:docMk/>
          <pc:sldMk cId="3432755521" sldId="272"/>
        </pc:sldMkLst>
        <pc:spChg chg="add del mod">
          <ac:chgData name="Yu Cheng" userId="870339bd-e140-4dc1-a200-7982a70983cb" providerId="ADAL" clId="{24CF344E-E048-0B48-BE7D-9C4A36D4DFF9}" dt="2021-08-26T14:24:00.060" v="588" actId="20577"/>
          <ac:spMkLst>
            <pc:docMk/>
            <pc:sldMk cId="3432755521" sldId="272"/>
            <ac:spMk id="2" creationId="{A64D3C46-3B68-5C48-B819-C98EEA8D4EF0}"/>
          </ac:spMkLst>
        </pc:spChg>
        <pc:spChg chg="add mod">
          <ac:chgData name="Yu Cheng" userId="870339bd-e140-4dc1-a200-7982a70983cb" providerId="ADAL" clId="{24CF344E-E048-0B48-BE7D-9C4A36D4DFF9}" dt="2021-08-26T14:25:07.624" v="648" actId="20577"/>
          <ac:spMkLst>
            <pc:docMk/>
            <pc:sldMk cId="3432755521" sldId="272"/>
            <ac:spMk id="3" creationId="{51C4A699-1DE7-B849-8C98-E3E5582CFBD1}"/>
          </ac:spMkLst>
        </pc:spChg>
      </pc:sldChg>
    </pc:docChg>
  </pc:docChgLst>
  <pc:docChgLst>
    <pc:chgData name="Nguyen, Mai T N" userId="S::mai.tn.nguyen_helsinki.fi#ext#@studntnu.onmicrosoft.com::6c55ae2a-df8c-4dbc-8842-492f92662ae6" providerId="AD" clId="Web-{A6A8CED4-291A-484E-B502-8DE33CBDBC18}"/>
    <pc:docChg chg="modSld">
      <pc:chgData name="Nguyen, Mai T N" userId="S::mai.tn.nguyen_helsinki.fi#ext#@studntnu.onmicrosoft.com::6c55ae2a-df8c-4dbc-8842-492f92662ae6" providerId="AD" clId="Web-{A6A8CED4-291A-484E-B502-8DE33CBDBC18}" dt="2021-08-26T13:30:25.701" v="8" actId="20577"/>
      <pc:docMkLst>
        <pc:docMk/>
      </pc:docMkLst>
      <pc:sldChg chg="modSp">
        <pc:chgData name="Nguyen, Mai T N" userId="S::mai.tn.nguyen_helsinki.fi#ext#@studntnu.onmicrosoft.com::6c55ae2a-df8c-4dbc-8842-492f92662ae6" providerId="AD" clId="Web-{A6A8CED4-291A-484E-B502-8DE33CBDBC18}" dt="2021-08-26T13:30:25.701" v="8" actId="20577"/>
        <pc:sldMkLst>
          <pc:docMk/>
          <pc:sldMk cId="1759701066" sldId="261"/>
        </pc:sldMkLst>
        <pc:spChg chg="mod">
          <ac:chgData name="Nguyen, Mai T N" userId="S::mai.tn.nguyen_helsinki.fi#ext#@studntnu.onmicrosoft.com::6c55ae2a-df8c-4dbc-8842-492f92662ae6" providerId="AD" clId="Web-{A6A8CED4-291A-484E-B502-8DE33CBDBC18}" dt="2021-08-26T13:30:25.701" v="8" actId="20577"/>
          <ac:spMkLst>
            <pc:docMk/>
            <pc:sldMk cId="1759701066" sldId="261"/>
            <ac:spMk id="34" creationId="{10ADEC02-4359-DB45-A789-949EA6938A58}"/>
          </ac:spMkLst>
        </pc:spChg>
      </pc:sldChg>
      <pc:sldChg chg="modSp">
        <pc:chgData name="Nguyen, Mai T N" userId="S::mai.tn.nguyen_helsinki.fi#ext#@studntnu.onmicrosoft.com::6c55ae2a-df8c-4dbc-8842-492f92662ae6" providerId="AD" clId="Web-{A6A8CED4-291A-484E-B502-8DE33CBDBC18}" dt="2021-08-26T13:14:30.145" v="3" actId="1076"/>
        <pc:sldMkLst>
          <pc:docMk/>
          <pc:sldMk cId="474416556" sldId="263"/>
        </pc:sldMkLst>
        <pc:graphicFrameChg chg="mod modGraphic">
          <ac:chgData name="Nguyen, Mai T N" userId="S::mai.tn.nguyen_helsinki.fi#ext#@studntnu.onmicrosoft.com::6c55ae2a-df8c-4dbc-8842-492f92662ae6" providerId="AD" clId="Web-{A6A8CED4-291A-484E-B502-8DE33CBDBC18}" dt="2021-08-26T13:14:30.145" v="3" actId="1076"/>
          <ac:graphicFrameMkLst>
            <pc:docMk/>
            <pc:sldMk cId="474416556" sldId="263"/>
            <ac:graphicFrameMk id="9" creationId="{8B7FF981-A0CF-224B-A5CB-2FFD67BD22B2}"/>
          </ac:graphicFrameMkLst>
        </pc:graphicFrameChg>
      </pc:sldChg>
      <pc:sldChg chg="modSp">
        <pc:chgData name="Nguyen, Mai T N" userId="S::mai.tn.nguyen_helsinki.fi#ext#@studntnu.onmicrosoft.com::6c55ae2a-df8c-4dbc-8842-492f92662ae6" providerId="AD" clId="Web-{A6A8CED4-291A-484E-B502-8DE33CBDBC18}" dt="2021-08-26T13:29:09.699" v="6" actId="20577"/>
        <pc:sldMkLst>
          <pc:docMk/>
          <pc:sldMk cId="97185601" sldId="265"/>
        </pc:sldMkLst>
        <pc:spChg chg="mod">
          <ac:chgData name="Nguyen, Mai T N" userId="S::mai.tn.nguyen_helsinki.fi#ext#@studntnu.onmicrosoft.com::6c55ae2a-df8c-4dbc-8842-492f92662ae6" providerId="AD" clId="Web-{A6A8CED4-291A-484E-B502-8DE33CBDBC18}" dt="2021-08-26T13:29:09.699" v="6" actId="20577"/>
          <ac:spMkLst>
            <pc:docMk/>
            <pc:sldMk cId="97185601" sldId="265"/>
            <ac:spMk id="5" creationId="{201914FA-E70F-6449-8050-F816BD7BCF0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8B7270-2028-E244-8FFA-BB7A68817A8E}" type="doc">
      <dgm:prSet loTypeId="urn:microsoft.com/office/officeart/2005/8/layout/radial1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1DD6FC3C-D610-5B4A-86DF-3A2D256F7D99}">
      <dgm:prSet phldrT="[Text]"/>
      <dgm:spPr/>
      <dgm:t>
        <a:bodyPr/>
        <a:lstStyle/>
        <a:p>
          <a:r>
            <a:rPr lang="en-GB" dirty="0"/>
            <a:t>RRI discussion</a:t>
          </a:r>
        </a:p>
      </dgm:t>
    </dgm:pt>
    <dgm:pt modelId="{064ABF82-D210-2648-B529-8EDA6728E800}" type="parTrans" cxnId="{F4ED7E35-66B6-A744-82D8-952E83D97DA4}">
      <dgm:prSet/>
      <dgm:spPr/>
      <dgm:t>
        <a:bodyPr/>
        <a:lstStyle/>
        <a:p>
          <a:endParaRPr lang="en-GB"/>
        </a:p>
      </dgm:t>
    </dgm:pt>
    <dgm:pt modelId="{E583E8DC-5419-BF40-9AFE-75BF5AC45C3B}" type="sibTrans" cxnId="{F4ED7E35-66B6-A744-82D8-952E83D97DA4}">
      <dgm:prSet/>
      <dgm:spPr/>
      <dgm:t>
        <a:bodyPr/>
        <a:lstStyle/>
        <a:p>
          <a:endParaRPr lang="en-GB"/>
        </a:p>
      </dgm:t>
    </dgm:pt>
    <dgm:pt modelId="{B586E3C6-33BE-5D4A-A23B-A57F1D750862}">
      <dgm:prSet phldrT="[Text]"/>
      <dgm:spPr/>
      <dgm:t>
        <a:bodyPr/>
        <a:lstStyle/>
        <a:p>
          <a:r>
            <a:rPr lang="en-GB" dirty="0"/>
            <a:t>What do we talk about?</a:t>
          </a:r>
        </a:p>
      </dgm:t>
    </dgm:pt>
    <dgm:pt modelId="{67F84AA4-BCA2-0944-83EC-EEB7C1318780}" type="parTrans" cxnId="{F36E9937-52BF-0F48-9583-0C694A1FCA9B}">
      <dgm:prSet/>
      <dgm:spPr/>
      <dgm:t>
        <a:bodyPr/>
        <a:lstStyle/>
        <a:p>
          <a:endParaRPr lang="en-GB"/>
        </a:p>
      </dgm:t>
    </dgm:pt>
    <dgm:pt modelId="{DE9E2D81-123A-B74F-BF3C-9D059882A46C}" type="sibTrans" cxnId="{F36E9937-52BF-0F48-9583-0C694A1FCA9B}">
      <dgm:prSet/>
      <dgm:spPr/>
      <dgm:t>
        <a:bodyPr/>
        <a:lstStyle/>
        <a:p>
          <a:endParaRPr lang="en-GB"/>
        </a:p>
      </dgm:t>
    </dgm:pt>
    <dgm:pt modelId="{2F1528F2-6E4C-5744-AB82-7F1220C2CB92}">
      <dgm:prSet phldrT="[Text]"/>
      <dgm:spPr/>
      <dgm:t>
        <a:bodyPr/>
        <a:lstStyle/>
        <a:p>
          <a:r>
            <a:rPr lang="en-GB" dirty="0"/>
            <a:t>How do we do it?</a:t>
          </a:r>
        </a:p>
      </dgm:t>
    </dgm:pt>
    <dgm:pt modelId="{464A9B63-72A1-1846-9DEB-3E4710FEF538}" type="parTrans" cxnId="{6A6CD4AB-5241-F446-B532-8225EDC4210B}">
      <dgm:prSet/>
      <dgm:spPr/>
      <dgm:t>
        <a:bodyPr/>
        <a:lstStyle/>
        <a:p>
          <a:endParaRPr lang="en-GB"/>
        </a:p>
      </dgm:t>
    </dgm:pt>
    <dgm:pt modelId="{3C69ADDE-015A-4F4F-9C94-51CC14772D9B}" type="sibTrans" cxnId="{6A6CD4AB-5241-F446-B532-8225EDC4210B}">
      <dgm:prSet/>
      <dgm:spPr/>
      <dgm:t>
        <a:bodyPr/>
        <a:lstStyle/>
        <a:p>
          <a:endParaRPr lang="en-GB"/>
        </a:p>
      </dgm:t>
    </dgm:pt>
    <dgm:pt modelId="{7AA35694-F482-EE4D-A431-F664FF5DAD8D}">
      <dgm:prSet phldrT="[Text]"/>
      <dgm:spPr/>
      <dgm:t>
        <a:bodyPr/>
        <a:lstStyle/>
        <a:p>
          <a:r>
            <a:rPr lang="en-GB" dirty="0"/>
            <a:t>How often do we meet?</a:t>
          </a:r>
        </a:p>
      </dgm:t>
    </dgm:pt>
    <dgm:pt modelId="{AB63F67F-FE4B-334C-AE62-41227F337AE3}" type="parTrans" cxnId="{CFC9B393-DE01-A143-B85D-EDDBE3F8A95F}">
      <dgm:prSet/>
      <dgm:spPr/>
      <dgm:t>
        <a:bodyPr/>
        <a:lstStyle/>
        <a:p>
          <a:endParaRPr lang="en-GB"/>
        </a:p>
      </dgm:t>
    </dgm:pt>
    <dgm:pt modelId="{B3E4E341-7AE6-A344-A8FC-059C835B78CE}" type="sibTrans" cxnId="{CFC9B393-DE01-A143-B85D-EDDBE3F8A95F}">
      <dgm:prSet/>
      <dgm:spPr/>
      <dgm:t>
        <a:bodyPr/>
        <a:lstStyle/>
        <a:p>
          <a:endParaRPr lang="en-GB"/>
        </a:p>
      </dgm:t>
    </dgm:pt>
    <dgm:pt modelId="{F3BF235D-B13D-A64A-A8EB-BD44B9A837F8}">
      <dgm:prSet phldrT="[Text]"/>
      <dgm:spPr/>
      <dgm:t>
        <a:bodyPr/>
        <a:lstStyle/>
        <a:p>
          <a:r>
            <a:rPr lang="en-GB" dirty="0"/>
            <a:t>Who should be involved?</a:t>
          </a:r>
        </a:p>
      </dgm:t>
    </dgm:pt>
    <dgm:pt modelId="{3EEE2872-DECA-6A43-AE7D-E43E4B6968FD}" type="parTrans" cxnId="{41470C5D-3875-CD4C-8A8D-1B90A7420B65}">
      <dgm:prSet/>
      <dgm:spPr/>
      <dgm:t>
        <a:bodyPr/>
        <a:lstStyle/>
        <a:p>
          <a:endParaRPr lang="en-GB"/>
        </a:p>
      </dgm:t>
    </dgm:pt>
    <dgm:pt modelId="{FB22299D-EFAF-5F48-88B3-ACD2C099520C}" type="sibTrans" cxnId="{41470C5D-3875-CD4C-8A8D-1B90A7420B65}">
      <dgm:prSet/>
      <dgm:spPr/>
      <dgm:t>
        <a:bodyPr/>
        <a:lstStyle/>
        <a:p>
          <a:endParaRPr lang="en-GB"/>
        </a:p>
      </dgm:t>
    </dgm:pt>
    <dgm:pt modelId="{2CFB28BC-58DD-A14C-8F0C-EAD5843C0FEC}" type="pres">
      <dgm:prSet presAssocID="{178B7270-2028-E244-8FFA-BB7A68817A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95ED0DF-8F2B-174E-B610-3D88114AA38E}" type="pres">
      <dgm:prSet presAssocID="{1DD6FC3C-D610-5B4A-86DF-3A2D256F7D99}" presName="centerShape" presStyleLbl="node0" presStyleIdx="0" presStyleCnt="1" custScaleX="128864" custScaleY="70560"/>
      <dgm:spPr/>
    </dgm:pt>
    <dgm:pt modelId="{F926FDB1-4CF2-8C48-97B8-A74175EA5F68}" type="pres">
      <dgm:prSet presAssocID="{67F84AA4-BCA2-0944-83EC-EEB7C1318780}" presName="Name9" presStyleLbl="parChTrans1D2" presStyleIdx="0" presStyleCnt="4"/>
      <dgm:spPr/>
    </dgm:pt>
    <dgm:pt modelId="{2693C26E-5455-E340-8ABC-5D06DF05F50A}" type="pres">
      <dgm:prSet presAssocID="{67F84AA4-BCA2-0944-83EC-EEB7C1318780}" presName="connTx" presStyleLbl="parChTrans1D2" presStyleIdx="0" presStyleCnt="4"/>
      <dgm:spPr/>
    </dgm:pt>
    <dgm:pt modelId="{77A81FCA-BD30-1E48-8C77-7E7FFD2A711C}" type="pres">
      <dgm:prSet presAssocID="{B586E3C6-33BE-5D4A-A23B-A57F1D750862}" presName="node" presStyleLbl="node1" presStyleIdx="0" presStyleCnt="4" custScaleX="125225">
        <dgm:presLayoutVars>
          <dgm:bulletEnabled val="1"/>
        </dgm:presLayoutVars>
      </dgm:prSet>
      <dgm:spPr/>
    </dgm:pt>
    <dgm:pt modelId="{FCA8FF76-4BA3-B74E-AAAD-722E435123D5}" type="pres">
      <dgm:prSet presAssocID="{464A9B63-72A1-1846-9DEB-3E4710FEF538}" presName="Name9" presStyleLbl="parChTrans1D2" presStyleIdx="1" presStyleCnt="4"/>
      <dgm:spPr/>
    </dgm:pt>
    <dgm:pt modelId="{DC7F42E9-4DF8-264D-9BA0-DA9F608F05D8}" type="pres">
      <dgm:prSet presAssocID="{464A9B63-72A1-1846-9DEB-3E4710FEF538}" presName="connTx" presStyleLbl="parChTrans1D2" presStyleIdx="1" presStyleCnt="4"/>
      <dgm:spPr/>
    </dgm:pt>
    <dgm:pt modelId="{6C28959B-5CF6-C24C-B2FA-D41C965937EE}" type="pres">
      <dgm:prSet presAssocID="{2F1528F2-6E4C-5744-AB82-7F1220C2CB92}" presName="node" presStyleLbl="node1" presStyleIdx="1" presStyleCnt="4">
        <dgm:presLayoutVars>
          <dgm:bulletEnabled val="1"/>
        </dgm:presLayoutVars>
      </dgm:prSet>
      <dgm:spPr/>
    </dgm:pt>
    <dgm:pt modelId="{004C7AA9-9C2C-9443-920B-AC215C8F8052}" type="pres">
      <dgm:prSet presAssocID="{AB63F67F-FE4B-334C-AE62-41227F337AE3}" presName="Name9" presStyleLbl="parChTrans1D2" presStyleIdx="2" presStyleCnt="4"/>
      <dgm:spPr/>
    </dgm:pt>
    <dgm:pt modelId="{35CE5A8B-AF29-284C-BD67-7219810A2443}" type="pres">
      <dgm:prSet presAssocID="{AB63F67F-FE4B-334C-AE62-41227F337AE3}" presName="connTx" presStyleLbl="parChTrans1D2" presStyleIdx="2" presStyleCnt="4"/>
      <dgm:spPr/>
    </dgm:pt>
    <dgm:pt modelId="{F8491656-344E-F042-B184-0FE54049E101}" type="pres">
      <dgm:prSet presAssocID="{7AA35694-F482-EE4D-A431-F664FF5DAD8D}" presName="node" presStyleLbl="node1" presStyleIdx="2" presStyleCnt="4" custScaleX="127221">
        <dgm:presLayoutVars>
          <dgm:bulletEnabled val="1"/>
        </dgm:presLayoutVars>
      </dgm:prSet>
      <dgm:spPr/>
    </dgm:pt>
    <dgm:pt modelId="{E2618B0C-571B-724E-87C0-8A8C5CDBCE7D}" type="pres">
      <dgm:prSet presAssocID="{3EEE2872-DECA-6A43-AE7D-E43E4B6968FD}" presName="Name9" presStyleLbl="parChTrans1D2" presStyleIdx="3" presStyleCnt="4"/>
      <dgm:spPr/>
    </dgm:pt>
    <dgm:pt modelId="{6DBE7774-58EB-E347-8A1F-DC4B39E15A73}" type="pres">
      <dgm:prSet presAssocID="{3EEE2872-DECA-6A43-AE7D-E43E4B6968FD}" presName="connTx" presStyleLbl="parChTrans1D2" presStyleIdx="3" presStyleCnt="4"/>
      <dgm:spPr/>
    </dgm:pt>
    <dgm:pt modelId="{753E619F-0EF9-1840-98FB-A68C869999D8}" type="pres">
      <dgm:prSet presAssocID="{F3BF235D-B13D-A64A-A8EB-BD44B9A837F8}" presName="node" presStyleLbl="node1" presStyleIdx="3" presStyleCnt="4">
        <dgm:presLayoutVars>
          <dgm:bulletEnabled val="1"/>
        </dgm:presLayoutVars>
      </dgm:prSet>
      <dgm:spPr/>
    </dgm:pt>
  </dgm:ptLst>
  <dgm:cxnLst>
    <dgm:cxn modelId="{2CB70012-C3AD-B648-BEEF-C56F2FA8F214}" type="presOf" srcId="{3EEE2872-DECA-6A43-AE7D-E43E4B6968FD}" destId="{6DBE7774-58EB-E347-8A1F-DC4B39E15A73}" srcOrd="1" destOrd="0" presId="urn:microsoft.com/office/officeart/2005/8/layout/radial1"/>
    <dgm:cxn modelId="{D41D0114-96B1-BA4D-A832-BD56F5A19A55}" type="presOf" srcId="{B586E3C6-33BE-5D4A-A23B-A57F1D750862}" destId="{77A81FCA-BD30-1E48-8C77-7E7FFD2A711C}" srcOrd="0" destOrd="0" presId="urn:microsoft.com/office/officeart/2005/8/layout/radial1"/>
    <dgm:cxn modelId="{28D9042B-F0DD-5648-B8C1-F75B66F5103F}" type="presOf" srcId="{2F1528F2-6E4C-5744-AB82-7F1220C2CB92}" destId="{6C28959B-5CF6-C24C-B2FA-D41C965937EE}" srcOrd="0" destOrd="0" presId="urn:microsoft.com/office/officeart/2005/8/layout/radial1"/>
    <dgm:cxn modelId="{D96FEB2B-D8DB-5A45-9D08-F14148335A55}" type="presOf" srcId="{1DD6FC3C-D610-5B4A-86DF-3A2D256F7D99}" destId="{B95ED0DF-8F2B-174E-B610-3D88114AA38E}" srcOrd="0" destOrd="0" presId="urn:microsoft.com/office/officeart/2005/8/layout/radial1"/>
    <dgm:cxn modelId="{DB3DB033-6991-6B43-8B10-1478FA37D4E5}" type="presOf" srcId="{AB63F67F-FE4B-334C-AE62-41227F337AE3}" destId="{004C7AA9-9C2C-9443-920B-AC215C8F8052}" srcOrd="0" destOrd="0" presId="urn:microsoft.com/office/officeart/2005/8/layout/radial1"/>
    <dgm:cxn modelId="{F4ED7E35-66B6-A744-82D8-952E83D97DA4}" srcId="{178B7270-2028-E244-8FFA-BB7A68817A8E}" destId="{1DD6FC3C-D610-5B4A-86DF-3A2D256F7D99}" srcOrd="0" destOrd="0" parTransId="{064ABF82-D210-2648-B529-8EDA6728E800}" sibTransId="{E583E8DC-5419-BF40-9AFE-75BF5AC45C3B}"/>
    <dgm:cxn modelId="{F36E9937-52BF-0F48-9583-0C694A1FCA9B}" srcId="{1DD6FC3C-D610-5B4A-86DF-3A2D256F7D99}" destId="{B586E3C6-33BE-5D4A-A23B-A57F1D750862}" srcOrd="0" destOrd="0" parTransId="{67F84AA4-BCA2-0944-83EC-EEB7C1318780}" sibTransId="{DE9E2D81-123A-B74F-BF3C-9D059882A46C}"/>
    <dgm:cxn modelId="{00B35341-49EA-F34B-9763-402F6813E06F}" type="presOf" srcId="{7AA35694-F482-EE4D-A431-F664FF5DAD8D}" destId="{F8491656-344E-F042-B184-0FE54049E101}" srcOrd="0" destOrd="0" presId="urn:microsoft.com/office/officeart/2005/8/layout/radial1"/>
    <dgm:cxn modelId="{D2F72558-8D90-3F4A-AB55-E95030A6B334}" type="presOf" srcId="{464A9B63-72A1-1846-9DEB-3E4710FEF538}" destId="{DC7F42E9-4DF8-264D-9BA0-DA9F608F05D8}" srcOrd="1" destOrd="0" presId="urn:microsoft.com/office/officeart/2005/8/layout/radial1"/>
    <dgm:cxn modelId="{41470C5D-3875-CD4C-8A8D-1B90A7420B65}" srcId="{1DD6FC3C-D610-5B4A-86DF-3A2D256F7D99}" destId="{F3BF235D-B13D-A64A-A8EB-BD44B9A837F8}" srcOrd="3" destOrd="0" parTransId="{3EEE2872-DECA-6A43-AE7D-E43E4B6968FD}" sibTransId="{FB22299D-EFAF-5F48-88B3-ACD2C099520C}"/>
    <dgm:cxn modelId="{6E805F5E-1B40-754F-B214-39EC1AD205F8}" type="presOf" srcId="{464A9B63-72A1-1846-9DEB-3E4710FEF538}" destId="{FCA8FF76-4BA3-B74E-AAAD-722E435123D5}" srcOrd="0" destOrd="0" presId="urn:microsoft.com/office/officeart/2005/8/layout/radial1"/>
    <dgm:cxn modelId="{F07CB278-D992-3B4F-A7E5-6C007A4EA9DE}" type="presOf" srcId="{67F84AA4-BCA2-0944-83EC-EEB7C1318780}" destId="{F926FDB1-4CF2-8C48-97B8-A74175EA5F68}" srcOrd="0" destOrd="0" presId="urn:microsoft.com/office/officeart/2005/8/layout/radial1"/>
    <dgm:cxn modelId="{CFC9B393-DE01-A143-B85D-EDDBE3F8A95F}" srcId="{1DD6FC3C-D610-5B4A-86DF-3A2D256F7D99}" destId="{7AA35694-F482-EE4D-A431-F664FF5DAD8D}" srcOrd="2" destOrd="0" parTransId="{AB63F67F-FE4B-334C-AE62-41227F337AE3}" sibTransId="{B3E4E341-7AE6-A344-A8FC-059C835B78CE}"/>
    <dgm:cxn modelId="{3C5B1E99-263D-5641-B88D-D84B050D4257}" type="presOf" srcId="{3EEE2872-DECA-6A43-AE7D-E43E4B6968FD}" destId="{E2618B0C-571B-724E-87C0-8A8C5CDBCE7D}" srcOrd="0" destOrd="0" presId="urn:microsoft.com/office/officeart/2005/8/layout/radial1"/>
    <dgm:cxn modelId="{6A6CD4AB-5241-F446-B532-8225EDC4210B}" srcId="{1DD6FC3C-D610-5B4A-86DF-3A2D256F7D99}" destId="{2F1528F2-6E4C-5744-AB82-7F1220C2CB92}" srcOrd="1" destOrd="0" parTransId="{464A9B63-72A1-1846-9DEB-3E4710FEF538}" sibTransId="{3C69ADDE-015A-4F4F-9C94-51CC14772D9B}"/>
    <dgm:cxn modelId="{21B269CA-A356-1F4E-845E-28BC6056E4F0}" type="presOf" srcId="{F3BF235D-B13D-A64A-A8EB-BD44B9A837F8}" destId="{753E619F-0EF9-1840-98FB-A68C869999D8}" srcOrd="0" destOrd="0" presId="urn:microsoft.com/office/officeart/2005/8/layout/radial1"/>
    <dgm:cxn modelId="{561334DB-A253-9149-A49F-96C740EF03CC}" type="presOf" srcId="{178B7270-2028-E244-8FFA-BB7A68817A8E}" destId="{2CFB28BC-58DD-A14C-8F0C-EAD5843C0FEC}" srcOrd="0" destOrd="0" presId="urn:microsoft.com/office/officeart/2005/8/layout/radial1"/>
    <dgm:cxn modelId="{16FCF2F6-A8D8-0141-A668-BF8D068D2A01}" type="presOf" srcId="{67F84AA4-BCA2-0944-83EC-EEB7C1318780}" destId="{2693C26E-5455-E340-8ABC-5D06DF05F50A}" srcOrd="1" destOrd="0" presId="urn:microsoft.com/office/officeart/2005/8/layout/radial1"/>
    <dgm:cxn modelId="{E76711FF-93D8-334D-AD61-819CDF8487C0}" type="presOf" srcId="{AB63F67F-FE4B-334C-AE62-41227F337AE3}" destId="{35CE5A8B-AF29-284C-BD67-7219810A2443}" srcOrd="1" destOrd="0" presId="urn:microsoft.com/office/officeart/2005/8/layout/radial1"/>
    <dgm:cxn modelId="{49A35BF5-ECB8-9B41-990E-16E38FFA5000}" type="presParOf" srcId="{2CFB28BC-58DD-A14C-8F0C-EAD5843C0FEC}" destId="{B95ED0DF-8F2B-174E-B610-3D88114AA38E}" srcOrd="0" destOrd="0" presId="urn:microsoft.com/office/officeart/2005/8/layout/radial1"/>
    <dgm:cxn modelId="{94059173-ED10-294E-AEAC-077269DC4338}" type="presParOf" srcId="{2CFB28BC-58DD-A14C-8F0C-EAD5843C0FEC}" destId="{F926FDB1-4CF2-8C48-97B8-A74175EA5F68}" srcOrd="1" destOrd="0" presId="urn:microsoft.com/office/officeart/2005/8/layout/radial1"/>
    <dgm:cxn modelId="{0F2DAB98-4C7A-8D4A-BF15-5D5D4244462C}" type="presParOf" srcId="{F926FDB1-4CF2-8C48-97B8-A74175EA5F68}" destId="{2693C26E-5455-E340-8ABC-5D06DF05F50A}" srcOrd="0" destOrd="0" presId="urn:microsoft.com/office/officeart/2005/8/layout/radial1"/>
    <dgm:cxn modelId="{38551C93-DCC8-DE47-9D24-A4CCCB97BDFF}" type="presParOf" srcId="{2CFB28BC-58DD-A14C-8F0C-EAD5843C0FEC}" destId="{77A81FCA-BD30-1E48-8C77-7E7FFD2A711C}" srcOrd="2" destOrd="0" presId="urn:microsoft.com/office/officeart/2005/8/layout/radial1"/>
    <dgm:cxn modelId="{641482CF-0F0E-8F46-8C3C-ED4BE28DFE6E}" type="presParOf" srcId="{2CFB28BC-58DD-A14C-8F0C-EAD5843C0FEC}" destId="{FCA8FF76-4BA3-B74E-AAAD-722E435123D5}" srcOrd="3" destOrd="0" presId="urn:microsoft.com/office/officeart/2005/8/layout/radial1"/>
    <dgm:cxn modelId="{712F021E-FA60-C149-9ED9-37280DB4F8EB}" type="presParOf" srcId="{FCA8FF76-4BA3-B74E-AAAD-722E435123D5}" destId="{DC7F42E9-4DF8-264D-9BA0-DA9F608F05D8}" srcOrd="0" destOrd="0" presId="urn:microsoft.com/office/officeart/2005/8/layout/radial1"/>
    <dgm:cxn modelId="{24AE3126-2288-7C48-9240-52508D8CC581}" type="presParOf" srcId="{2CFB28BC-58DD-A14C-8F0C-EAD5843C0FEC}" destId="{6C28959B-5CF6-C24C-B2FA-D41C965937EE}" srcOrd="4" destOrd="0" presId="urn:microsoft.com/office/officeart/2005/8/layout/radial1"/>
    <dgm:cxn modelId="{316BBFDD-B033-2C4B-9E41-A5D1B41748D6}" type="presParOf" srcId="{2CFB28BC-58DD-A14C-8F0C-EAD5843C0FEC}" destId="{004C7AA9-9C2C-9443-920B-AC215C8F8052}" srcOrd="5" destOrd="0" presId="urn:microsoft.com/office/officeart/2005/8/layout/radial1"/>
    <dgm:cxn modelId="{D4B5B431-E9F3-4248-8C97-E278D79155CE}" type="presParOf" srcId="{004C7AA9-9C2C-9443-920B-AC215C8F8052}" destId="{35CE5A8B-AF29-284C-BD67-7219810A2443}" srcOrd="0" destOrd="0" presId="urn:microsoft.com/office/officeart/2005/8/layout/radial1"/>
    <dgm:cxn modelId="{DF988A42-C9E6-1040-983F-23770C8CD558}" type="presParOf" srcId="{2CFB28BC-58DD-A14C-8F0C-EAD5843C0FEC}" destId="{F8491656-344E-F042-B184-0FE54049E101}" srcOrd="6" destOrd="0" presId="urn:microsoft.com/office/officeart/2005/8/layout/radial1"/>
    <dgm:cxn modelId="{D71D4E3E-01DC-B649-A184-E65A7D7098D7}" type="presParOf" srcId="{2CFB28BC-58DD-A14C-8F0C-EAD5843C0FEC}" destId="{E2618B0C-571B-724E-87C0-8A8C5CDBCE7D}" srcOrd="7" destOrd="0" presId="urn:microsoft.com/office/officeart/2005/8/layout/radial1"/>
    <dgm:cxn modelId="{EB4111C7-0B25-6C4F-9973-56012CEFAF03}" type="presParOf" srcId="{E2618B0C-571B-724E-87C0-8A8C5CDBCE7D}" destId="{6DBE7774-58EB-E347-8A1F-DC4B39E15A73}" srcOrd="0" destOrd="0" presId="urn:microsoft.com/office/officeart/2005/8/layout/radial1"/>
    <dgm:cxn modelId="{FA3EB041-E6F1-A042-B55E-A692FE06E531}" type="presParOf" srcId="{2CFB28BC-58DD-A14C-8F0C-EAD5843C0FEC}" destId="{753E619F-0EF9-1840-98FB-A68C869999D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74472-5F7B-BC49-A58B-DF869C7DC4F9}" type="doc">
      <dgm:prSet loTypeId="urn:microsoft.com/office/officeart/2005/8/layout/radial6" loCatId="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98D6D462-35A7-1340-913D-7F154839F862}">
      <dgm:prSet phldrT="[Text]"/>
      <dgm:spPr/>
      <dgm:t>
        <a:bodyPr/>
        <a:lstStyle/>
        <a:p>
          <a:r>
            <a:rPr lang="en-GB"/>
            <a:t>Different actors are involved</a:t>
          </a:r>
        </a:p>
      </dgm:t>
    </dgm:pt>
    <dgm:pt modelId="{543DAF49-86A2-634F-84BD-CDF31D955C8E}" type="parTrans" cxnId="{CC3EBE59-30D8-4E49-B3A9-BDE4BE64F03D}">
      <dgm:prSet/>
      <dgm:spPr/>
      <dgm:t>
        <a:bodyPr/>
        <a:lstStyle/>
        <a:p>
          <a:endParaRPr lang="en-GB"/>
        </a:p>
      </dgm:t>
    </dgm:pt>
    <dgm:pt modelId="{3E7EF84B-8456-0D4B-B6FE-36AEA5E6D26A}" type="sibTrans" cxnId="{CC3EBE59-30D8-4E49-B3A9-BDE4BE64F03D}">
      <dgm:prSet/>
      <dgm:spPr/>
      <dgm:t>
        <a:bodyPr/>
        <a:lstStyle/>
        <a:p>
          <a:endParaRPr lang="en-GB"/>
        </a:p>
      </dgm:t>
    </dgm:pt>
    <dgm:pt modelId="{BBDEEC02-0B2E-9C49-8349-D79AAB317C94}">
      <dgm:prSet phldrT="[Text]"/>
      <dgm:spPr/>
      <dgm:t>
        <a:bodyPr/>
        <a:lstStyle/>
        <a:p>
          <a:endParaRPr lang="en-GB"/>
        </a:p>
      </dgm:t>
    </dgm:pt>
    <dgm:pt modelId="{942F4731-A3E4-244A-885A-EAA9B7E2C16D}" type="parTrans" cxnId="{4B68ADD1-BE6B-F948-B7AA-2C75EAF79510}">
      <dgm:prSet/>
      <dgm:spPr/>
      <dgm:t>
        <a:bodyPr/>
        <a:lstStyle/>
        <a:p>
          <a:endParaRPr lang="en-GB"/>
        </a:p>
      </dgm:t>
    </dgm:pt>
    <dgm:pt modelId="{772E389F-272A-8644-8B82-DB4F4EEEF31D}" type="sibTrans" cxnId="{4B68ADD1-BE6B-F948-B7AA-2C75EAF79510}">
      <dgm:prSet/>
      <dgm:spPr/>
      <dgm:t>
        <a:bodyPr/>
        <a:lstStyle/>
        <a:p>
          <a:endParaRPr lang="en-GB"/>
        </a:p>
      </dgm:t>
    </dgm:pt>
    <dgm:pt modelId="{542464D2-E948-8045-8B81-B9B8D6C9E459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CBF1D05D-0FB4-3B44-BD81-5578ABDB67E4}" type="parTrans" cxnId="{F98A6A11-3FC2-2B45-BB8B-5CA8BBF5A0FD}">
      <dgm:prSet/>
      <dgm:spPr/>
      <dgm:t>
        <a:bodyPr/>
        <a:lstStyle/>
        <a:p>
          <a:endParaRPr lang="en-GB"/>
        </a:p>
      </dgm:t>
    </dgm:pt>
    <dgm:pt modelId="{1E9ED8EA-E091-AB4D-BEB8-CB185AB5A546}" type="sibTrans" cxnId="{F98A6A11-3FC2-2B45-BB8B-5CA8BBF5A0FD}">
      <dgm:prSet/>
      <dgm:spPr/>
      <dgm:t>
        <a:bodyPr/>
        <a:lstStyle/>
        <a:p>
          <a:endParaRPr lang="en-GB"/>
        </a:p>
      </dgm:t>
    </dgm:pt>
    <dgm:pt modelId="{973A89F0-3F2B-294A-83BC-5BAD157E77ED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5EF08BAE-3B4C-9346-B2BC-A676E486B285}" type="parTrans" cxnId="{7B07292A-752A-7F4B-BC11-B7DC561D9C9B}">
      <dgm:prSet/>
      <dgm:spPr/>
      <dgm:t>
        <a:bodyPr/>
        <a:lstStyle/>
        <a:p>
          <a:endParaRPr lang="en-GB"/>
        </a:p>
      </dgm:t>
    </dgm:pt>
    <dgm:pt modelId="{45A3F849-2E2B-434C-B9FC-E8A4A4CBE94A}" type="sibTrans" cxnId="{7B07292A-752A-7F4B-BC11-B7DC561D9C9B}">
      <dgm:prSet/>
      <dgm:spPr/>
      <dgm:t>
        <a:bodyPr/>
        <a:lstStyle/>
        <a:p>
          <a:endParaRPr lang="en-GB"/>
        </a:p>
      </dgm:t>
    </dgm:pt>
    <dgm:pt modelId="{2A278E8D-130F-524E-9F6D-B4B184ABA093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1F584521-285D-A741-98C0-1CE37F5D4351}" type="parTrans" cxnId="{2AC2AE6D-A579-C343-80C6-A0395C3B4271}">
      <dgm:prSet/>
      <dgm:spPr/>
      <dgm:t>
        <a:bodyPr/>
        <a:lstStyle/>
        <a:p>
          <a:endParaRPr lang="en-GB"/>
        </a:p>
      </dgm:t>
    </dgm:pt>
    <dgm:pt modelId="{829D918F-F21C-C941-BF14-0638ECBA6C45}" type="sibTrans" cxnId="{2AC2AE6D-A579-C343-80C6-A0395C3B4271}">
      <dgm:prSet/>
      <dgm:spPr/>
      <dgm:t>
        <a:bodyPr/>
        <a:lstStyle/>
        <a:p>
          <a:endParaRPr lang="en-GB"/>
        </a:p>
      </dgm:t>
    </dgm:pt>
    <dgm:pt modelId="{FC4EFC83-02AC-DD4F-9EE7-5B98411194B4}">
      <dgm:prSet/>
      <dgm:spPr/>
      <dgm:t>
        <a:bodyPr/>
        <a:lstStyle/>
        <a:p>
          <a:endParaRPr lang="en-GB"/>
        </a:p>
      </dgm:t>
    </dgm:pt>
    <dgm:pt modelId="{C81747C7-029B-894B-B36C-8A13B5E318C1}" type="parTrans" cxnId="{EBA90BC0-C9CF-CF4C-B5AC-EE070999797A}">
      <dgm:prSet/>
      <dgm:spPr/>
      <dgm:t>
        <a:bodyPr/>
        <a:lstStyle/>
        <a:p>
          <a:endParaRPr lang="en-GB"/>
        </a:p>
      </dgm:t>
    </dgm:pt>
    <dgm:pt modelId="{3EAAB7F0-B8AB-B94F-9F61-DAE74A261B08}" type="sibTrans" cxnId="{EBA90BC0-C9CF-CF4C-B5AC-EE070999797A}">
      <dgm:prSet/>
      <dgm:spPr/>
      <dgm:t>
        <a:bodyPr/>
        <a:lstStyle/>
        <a:p>
          <a:endParaRPr lang="en-GB"/>
        </a:p>
      </dgm:t>
    </dgm:pt>
    <dgm:pt modelId="{1DD2C572-2E7F-7E45-AAA5-19E8141DD5A9}">
      <dgm:prSet/>
      <dgm:spPr/>
      <dgm:t>
        <a:bodyPr/>
        <a:lstStyle/>
        <a:p>
          <a:endParaRPr lang="en-GB"/>
        </a:p>
      </dgm:t>
    </dgm:pt>
    <dgm:pt modelId="{1A003557-B4D5-5848-9EFC-00FBCD1EBFB8}" type="parTrans" cxnId="{4081C938-D403-9F4F-80E1-4119F1FF628C}">
      <dgm:prSet/>
      <dgm:spPr/>
      <dgm:t>
        <a:bodyPr/>
        <a:lstStyle/>
        <a:p>
          <a:endParaRPr lang="en-GB"/>
        </a:p>
      </dgm:t>
    </dgm:pt>
    <dgm:pt modelId="{C2D5436D-D9A3-C243-A607-04CC2D08394B}" type="sibTrans" cxnId="{4081C938-D403-9F4F-80E1-4119F1FF628C}">
      <dgm:prSet/>
      <dgm:spPr/>
      <dgm:t>
        <a:bodyPr/>
        <a:lstStyle/>
        <a:p>
          <a:endParaRPr lang="en-GB"/>
        </a:p>
      </dgm:t>
    </dgm:pt>
    <dgm:pt modelId="{C310FF80-332D-1240-9779-CA25D9CFA151}">
      <dgm:prSet/>
      <dgm:spPr/>
      <dgm:t>
        <a:bodyPr/>
        <a:lstStyle/>
        <a:p>
          <a:endParaRPr lang="en-GB"/>
        </a:p>
      </dgm:t>
    </dgm:pt>
    <dgm:pt modelId="{811AC2EF-D80B-7747-9A25-0106B7F87498}" type="parTrans" cxnId="{29600D59-A415-3840-AC04-17F927B674F7}">
      <dgm:prSet/>
      <dgm:spPr/>
      <dgm:t>
        <a:bodyPr/>
        <a:lstStyle/>
        <a:p>
          <a:endParaRPr lang="en-GB"/>
        </a:p>
      </dgm:t>
    </dgm:pt>
    <dgm:pt modelId="{505EA8A5-05F3-3745-8F52-28B1256E46E7}" type="sibTrans" cxnId="{29600D59-A415-3840-AC04-17F927B674F7}">
      <dgm:prSet/>
      <dgm:spPr/>
      <dgm:t>
        <a:bodyPr/>
        <a:lstStyle/>
        <a:p>
          <a:endParaRPr lang="en-GB"/>
        </a:p>
      </dgm:t>
    </dgm:pt>
    <dgm:pt modelId="{84684C5A-15A9-E24F-A124-ECB48D75F6BD}" type="pres">
      <dgm:prSet presAssocID="{44C74472-5F7B-BC49-A58B-DF869C7DC4F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CC2E7A6-1F6B-5E48-9055-6D073464B0A2}" type="pres">
      <dgm:prSet presAssocID="{98D6D462-35A7-1340-913D-7F154839F862}" presName="centerShape" presStyleLbl="node0" presStyleIdx="0" presStyleCnt="1" custScaleX="146902" custScaleY="149278"/>
      <dgm:spPr/>
    </dgm:pt>
    <dgm:pt modelId="{A37C7B45-F838-914D-A63F-40577F60556A}" type="pres">
      <dgm:prSet presAssocID="{BBDEEC02-0B2E-9C49-8349-D79AAB317C94}" presName="node" presStyleLbl="node1" presStyleIdx="0" presStyleCnt="7">
        <dgm:presLayoutVars>
          <dgm:bulletEnabled val="1"/>
        </dgm:presLayoutVars>
      </dgm:prSet>
      <dgm:spPr/>
    </dgm:pt>
    <dgm:pt modelId="{7D6E546C-8973-C04A-949B-92FB386DC0A2}" type="pres">
      <dgm:prSet presAssocID="{BBDEEC02-0B2E-9C49-8349-D79AAB317C94}" presName="dummy" presStyleCnt="0"/>
      <dgm:spPr/>
    </dgm:pt>
    <dgm:pt modelId="{16124C3C-B273-BE4C-911B-6FFE4C68EA6D}" type="pres">
      <dgm:prSet presAssocID="{772E389F-272A-8644-8B82-DB4F4EEEF31D}" presName="sibTrans" presStyleLbl="sibTrans2D1" presStyleIdx="0" presStyleCnt="7"/>
      <dgm:spPr/>
    </dgm:pt>
    <dgm:pt modelId="{1637A9EF-BF3E-874C-B60B-D04B3957C617}" type="pres">
      <dgm:prSet presAssocID="{542464D2-E948-8045-8B81-B9B8D6C9E459}" presName="node" presStyleLbl="node1" presStyleIdx="1" presStyleCnt="7">
        <dgm:presLayoutVars>
          <dgm:bulletEnabled val="1"/>
        </dgm:presLayoutVars>
      </dgm:prSet>
      <dgm:spPr/>
    </dgm:pt>
    <dgm:pt modelId="{13AA6E26-A95D-074B-8CF2-14A0AC532F24}" type="pres">
      <dgm:prSet presAssocID="{542464D2-E948-8045-8B81-B9B8D6C9E459}" presName="dummy" presStyleCnt="0"/>
      <dgm:spPr/>
    </dgm:pt>
    <dgm:pt modelId="{1DA60C84-D33C-6145-80BE-57D8921ABDD7}" type="pres">
      <dgm:prSet presAssocID="{1E9ED8EA-E091-AB4D-BEB8-CB185AB5A546}" presName="sibTrans" presStyleLbl="sibTrans2D1" presStyleIdx="1" presStyleCnt="7"/>
      <dgm:spPr/>
    </dgm:pt>
    <dgm:pt modelId="{F48470AC-23FF-EE4D-BC27-A2F8C515AA8E}" type="pres">
      <dgm:prSet presAssocID="{FC4EFC83-02AC-DD4F-9EE7-5B98411194B4}" presName="node" presStyleLbl="node1" presStyleIdx="2" presStyleCnt="7">
        <dgm:presLayoutVars>
          <dgm:bulletEnabled val="1"/>
        </dgm:presLayoutVars>
      </dgm:prSet>
      <dgm:spPr/>
    </dgm:pt>
    <dgm:pt modelId="{7364B7FD-930A-E045-9B5B-7388B6B6FBBB}" type="pres">
      <dgm:prSet presAssocID="{FC4EFC83-02AC-DD4F-9EE7-5B98411194B4}" presName="dummy" presStyleCnt="0"/>
      <dgm:spPr/>
    </dgm:pt>
    <dgm:pt modelId="{D7584D6F-6684-E946-80FB-832E8E7F9DAF}" type="pres">
      <dgm:prSet presAssocID="{3EAAB7F0-B8AB-B94F-9F61-DAE74A261B08}" presName="sibTrans" presStyleLbl="sibTrans2D1" presStyleIdx="2" presStyleCnt="7"/>
      <dgm:spPr/>
    </dgm:pt>
    <dgm:pt modelId="{CBFBB1C5-90E7-E247-8176-8AA480EDF654}" type="pres">
      <dgm:prSet presAssocID="{1DD2C572-2E7F-7E45-AAA5-19E8141DD5A9}" presName="node" presStyleLbl="node1" presStyleIdx="3" presStyleCnt="7">
        <dgm:presLayoutVars>
          <dgm:bulletEnabled val="1"/>
        </dgm:presLayoutVars>
      </dgm:prSet>
      <dgm:spPr/>
    </dgm:pt>
    <dgm:pt modelId="{5A02A282-2F9B-A847-AD19-9B440F0C5E36}" type="pres">
      <dgm:prSet presAssocID="{1DD2C572-2E7F-7E45-AAA5-19E8141DD5A9}" presName="dummy" presStyleCnt="0"/>
      <dgm:spPr/>
    </dgm:pt>
    <dgm:pt modelId="{9D81D655-7482-2443-833B-AB9E505C15D4}" type="pres">
      <dgm:prSet presAssocID="{C2D5436D-D9A3-C243-A607-04CC2D08394B}" presName="sibTrans" presStyleLbl="sibTrans2D1" presStyleIdx="3" presStyleCnt="7"/>
      <dgm:spPr/>
    </dgm:pt>
    <dgm:pt modelId="{D470865B-5B29-8446-897A-3963BF8A5F12}" type="pres">
      <dgm:prSet presAssocID="{C310FF80-332D-1240-9779-CA25D9CFA151}" presName="node" presStyleLbl="node1" presStyleIdx="4" presStyleCnt="7">
        <dgm:presLayoutVars>
          <dgm:bulletEnabled val="1"/>
        </dgm:presLayoutVars>
      </dgm:prSet>
      <dgm:spPr/>
    </dgm:pt>
    <dgm:pt modelId="{BE6DA08C-9382-CC4E-B67D-CD6EDBD09053}" type="pres">
      <dgm:prSet presAssocID="{C310FF80-332D-1240-9779-CA25D9CFA151}" presName="dummy" presStyleCnt="0"/>
      <dgm:spPr/>
    </dgm:pt>
    <dgm:pt modelId="{EF4CAF4D-0C53-0B44-AA5D-9AEA7341577E}" type="pres">
      <dgm:prSet presAssocID="{505EA8A5-05F3-3745-8F52-28B1256E46E7}" presName="sibTrans" presStyleLbl="sibTrans2D1" presStyleIdx="4" presStyleCnt="7"/>
      <dgm:spPr/>
    </dgm:pt>
    <dgm:pt modelId="{B20E6338-33E5-F542-B442-67DB11E0A19B}" type="pres">
      <dgm:prSet presAssocID="{973A89F0-3F2B-294A-83BC-5BAD157E77ED}" presName="node" presStyleLbl="node1" presStyleIdx="5" presStyleCnt="7">
        <dgm:presLayoutVars>
          <dgm:bulletEnabled val="1"/>
        </dgm:presLayoutVars>
      </dgm:prSet>
      <dgm:spPr/>
    </dgm:pt>
    <dgm:pt modelId="{B3F13932-6319-0E46-AAAC-FFE0EEA7B3CD}" type="pres">
      <dgm:prSet presAssocID="{973A89F0-3F2B-294A-83BC-5BAD157E77ED}" presName="dummy" presStyleCnt="0"/>
      <dgm:spPr/>
    </dgm:pt>
    <dgm:pt modelId="{941347DA-58CF-6343-9254-5CB6FA4D2575}" type="pres">
      <dgm:prSet presAssocID="{45A3F849-2E2B-434C-B9FC-E8A4A4CBE94A}" presName="sibTrans" presStyleLbl="sibTrans2D1" presStyleIdx="5" presStyleCnt="7"/>
      <dgm:spPr/>
    </dgm:pt>
    <dgm:pt modelId="{F1D3BB82-D2A1-E54A-8C5F-94BF68C5F866}" type="pres">
      <dgm:prSet presAssocID="{2A278E8D-130F-524E-9F6D-B4B184ABA093}" presName="node" presStyleLbl="node1" presStyleIdx="6" presStyleCnt="7">
        <dgm:presLayoutVars>
          <dgm:bulletEnabled val="1"/>
        </dgm:presLayoutVars>
      </dgm:prSet>
      <dgm:spPr/>
    </dgm:pt>
    <dgm:pt modelId="{BB329596-E014-0149-AEC8-713B727F550A}" type="pres">
      <dgm:prSet presAssocID="{2A278E8D-130F-524E-9F6D-B4B184ABA093}" presName="dummy" presStyleCnt="0"/>
      <dgm:spPr/>
    </dgm:pt>
    <dgm:pt modelId="{E02DC42A-AADD-514A-AAD9-7664FCAE4FCD}" type="pres">
      <dgm:prSet presAssocID="{829D918F-F21C-C941-BF14-0638ECBA6C45}" presName="sibTrans" presStyleLbl="sibTrans2D1" presStyleIdx="6" presStyleCnt="7"/>
      <dgm:spPr/>
    </dgm:pt>
  </dgm:ptLst>
  <dgm:cxnLst>
    <dgm:cxn modelId="{55135F06-1C1E-6548-9626-93BBB4917E34}" type="presOf" srcId="{973A89F0-3F2B-294A-83BC-5BAD157E77ED}" destId="{B20E6338-33E5-F542-B442-67DB11E0A19B}" srcOrd="0" destOrd="0" presId="urn:microsoft.com/office/officeart/2005/8/layout/radial6"/>
    <dgm:cxn modelId="{367FE309-D8DD-1547-88CE-37DDD9C21279}" type="presOf" srcId="{BBDEEC02-0B2E-9C49-8349-D79AAB317C94}" destId="{A37C7B45-F838-914D-A63F-40577F60556A}" srcOrd="0" destOrd="0" presId="urn:microsoft.com/office/officeart/2005/8/layout/radial6"/>
    <dgm:cxn modelId="{F98A6A11-3FC2-2B45-BB8B-5CA8BBF5A0FD}" srcId="{98D6D462-35A7-1340-913D-7F154839F862}" destId="{542464D2-E948-8045-8B81-B9B8D6C9E459}" srcOrd="1" destOrd="0" parTransId="{CBF1D05D-0FB4-3B44-BD81-5578ABDB67E4}" sibTransId="{1E9ED8EA-E091-AB4D-BEB8-CB185AB5A546}"/>
    <dgm:cxn modelId="{C23A471A-79F2-2A4E-9414-C75305548A65}" type="presOf" srcId="{C2D5436D-D9A3-C243-A607-04CC2D08394B}" destId="{9D81D655-7482-2443-833B-AB9E505C15D4}" srcOrd="0" destOrd="0" presId="urn:microsoft.com/office/officeart/2005/8/layout/radial6"/>
    <dgm:cxn modelId="{444D4A1A-2723-C946-867C-BD9449171988}" type="presOf" srcId="{98D6D462-35A7-1340-913D-7F154839F862}" destId="{4CC2E7A6-1F6B-5E48-9055-6D073464B0A2}" srcOrd="0" destOrd="0" presId="urn:microsoft.com/office/officeart/2005/8/layout/radial6"/>
    <dgm:cxn modelId="{7B07292A-752A-7F4B-BC11-B7DC561D9C9B}" srcId="{98D6D462-35A7-1340-913D-7F154839F862}" destId="{973A89F0-3F2B-294A-83BC-5BAD157E77ED}" srcOrd="5" destOrd="0" parTransId="{5EF08BAE-3B4C-9346-B2BC-A676E486B285}" sibTransId="{45A3F849-2E2B-434C-B9FC-E8A4A4CBE94A}"/>
    <dgm:cxn modelId="{5D4B8D38-CCFB-0945-9017-DEF5F6ED61FB}" type="presOf" srcId="{C310FF80-332D-1240-9779-CA25D9CFA151}" destId="{D470865B-5B29-8446-897A-3963BF8A5F12}" srcOrd="0" destOrd="0" presId="urn:microsoft.com/office/officeart/2005/8/layout/radial6"/>
    <dgm:cxn modelId="{4081C938-D403-9F4F-80E1-4119F1FF628C}" srcId="{98D6D462-35A7-1340-913D-7F154839F862}" destId="{1DD2C572-2E7F-7E45-AAA5-19E8141DD5A9}" srcOrd="3" destOrd="0" parTransId="{1A003557-B4D5-5848-9EFC-00FBCD1EBFB8}" sibTransId="{C2D5436D-D9A3-C243-A607-04CC2D08394B}"/>
    <dgm:cxn modelId="{29600D59-A415-3840-AC04-17F927B674F7}" srcId="{98D6D462-35A7-1340-913D-7F154839F862}" destId="{C310FF80-332D-1240-9779-CA25D9CFA151}" srcOrd="4" destOrd="0" parTransId="{811AC2EF-D80B-7747-9A25-0106B7F87498}" sibTransId="{505EA8A5-05F3-3745-8F52-28B1256E46E7}"/>
    <dgm:cxn modelId="{CC3EBE59-30D8-4E49-B3A9-BDE4BE64F03D}" srcId="{44C74472-5F7B-BC49-A58B-DF869C7DC4F9}" destId="{98D6D462-35A7-1340-913D-7F154839F862}" srcOrd="0" destOrd="0" parTransId="{543DAF49-86A2-634F-84BD-CDF31D955C8E}" sibTransId="{3E7EF84B-8456-0D4B-B6FE-36AEA5E6D26A}"/>
    <dgm:cxn modelId="{2AC2AE6D-A579-C343-80C6-A0395C3B4271}" srcId="{98D6D462-35A7-1340-913D-7F154839F862}" destId="{2A278E8D-130F-524E-9F6D-B4B184ABA093}" srcOrd="6" destOrd="0" parTransId="{1F584521-285D-A741-98C0-1CE37F5D4351}" sibTransId="{829D918F-F21C-C941-BF14-0638ECBA6C45}"/>
    <dgm:cxn modelId="{E4D40072-46FF-1445-BEAF-0E1B08480BBC}" type="presOf" srcId="{44C74472-5F7B-BC49-A58B-DF869C7DC4F9}" destId="{84684C5A-15A9-E24F-A124-ECB48D75F6BD}" srcOrd="0" destOrd="0" presId="urn:microsoft.com/office/officeart/2005/8/layout/radial6"/>
    <dgm:cxn modelId="{22143773-FCAC-874A-8B2D-DB8B13A34598}" type="presOf" srcId="{2A278E8D-130F-524E-9F6D-B4B184ABA093}" destId="{F1D3BB82-D2A1-E54A-8C5F-94BF68C5F866}" srcOrd="0" destOrd="0" presId="urn:microsoft.com/office/officeart/2005/8/layout/radial6"/>
    <dgm:cxn modelId="{E7BD8A7F-9F35-C648-9AB2-5C5DD1E28B66}" type="presOf" srcId="{772E389F-272A-8644-8B82-DB4F4EEEF31D}" destId="{16124C3C-B273-BE4C-911B-6FFE4C68EA6D}" srcOrd="0" destOrd="0" presId="urn:microsoft.com/office/officeart/2005/8/layout/radial6"/>
    <dgm:cxn modelId="{B009F881-9930-A34F-ACD2-61CD42DD765A}" type="presOf" srcId="{1DD2C572-2E7F-7E45-AAA5-19E8141DD5A9}" destId="{CBFBB1C5-90E7-E247-8176-8AA480EDF654}" srcOrd="0" destOrd="0" presId="urn:microsoft.com/office/officeart/2005/8/layout/radial6"/>
    <dgm:cxn modelId="{3C18ECAB-9E55-9943-AA3A-F20D09C8AC36}" type="presOf" srcId="{505EA8A5-05F3-3745-8F52-28B1256E46E7}" destId="{EF4CAF4D-0C53-0B44-AA5D-9AEA7341577E}" srcOrd="0" destOrd="0" presId="urn:microsoft.com/office/officeart/2005/8/layout/radial6"/>
    <dgm:cxn modelId="{825913AC-D01E-3D4B-811F-3BA64B5ABD1C}" type="presOf" srcId="{1E9ED8EA-E091-AB4D-BEB8-CB185AB5A546}" destId="{1DA60C84-D33C-6145-80BE-57D8921ABDD7}" srcOrd="0" destOrd="0" presId="urn:microsoft.com/office/officeart/2005/8/layout/radial6"/>
    <dgm:cxn modelId="{135009AD-BA05-B641-9166-A5CE6F8FDCC6}" type="presOf" srcId="{3EAAB7F0-B8AB-B94F-9F61-DAE74A261B08}" destId="{D7584D6F-6684-E946-80FB-832E8E7F9DAF}" srcOrd="0" destOrd="0" presId="urn:microsoft.com/office/officeart/2005/8/layout/radial6"/>
    <dgm:cxn modelId="{B7EFFBB9-D09A-2442-9FC4-0A15E4FFBAFB}" type="presOf" srcId="{829D918F-F21C-C941-BF14-0638ECBA6C45}" destId="{E02DC42A-AADD-514A-AAD9-7664FCAE4FCD}" srcOrd="0" destOrd="0" presId="urn:microsoft.com/office/officeart/2005/8/layout/radial6"/>
    <dgm:cxn modelId="{EBA90BC0-C9CF-CF4C-B5AC-EE070999797A}" srcId="{98D6D462-35A7-1340-913D-7F154839F862}" destId="{FC4EFC83-02AC-DD4F-9EE7-5B98411194B4}" srcOrd="2" destOrd="0" parTransId="{C81747C7-029B-894B-B36C-8A13B5E318C1}" sibTransId="{3EAAB7F0-B8AB-B94F-9F61-DAE74A261B08}"/>
    <dgm:cxn modelId="{24FB42C4-A504-E941-A98E-C8607821201F}" type="presOf" srcId="{45A3F849-2E2B-434C-B9FC-E8A4A4CBE94A}" destId="{941347DA-58CF-6343-9254-5CB6FA4D2575}" srcOrd="0" destOrd="0" presId="urn:microsoft.com/office/officeart/2005/8/layout/radial6"/>
    <dgm:cxn modelId="{C3492ECD-7D71-5F4A-999C-608E85669D97}" type="presOf" srcId="{FC4EFC83-02AC-DD4F-9EE7-5B98411194B4}" destId="{F48470AC-23FF-EE4D-BC27-A2F8C515AA8E}" srcOrd="0" destOrd="0" presId="urn:microsoft.com/office/officeart/2005/8/layout/radial6"/>
    <dgm:cxn modelId="{4B68ADD1-BE6B-F948-B7AA-2C75EAF79510}" srcId="{98D6D462-35A7-1340-913D-7F154839F862}" destId="{BBDEEC02-0B2E-9C49-8349-D79AAB317C94}" srcOrd="0" destOrd="0" parTransId="{942F4731-A3E4-244A-885A-EAA9B7E2C16D}" sibTransId="{772E389F-272A-8644-8B82-DB4F4EEEF31D}"/>
    <dgm:cxn modelId="{068AD2E8-1F06-334B-BF53-027696AF8946}" type="presOf" srcId="{542464D2-E948-8045-8B81-B9B8D6C9E459}" destId="{1637A9EF-BF3E-874C-B60B-D04B3957C617}" srcOrd="0" destOrd="0" presId="urn:microsoft.com/office/officeart/2005/8/layout/radial6"/>
    <dgm:cxn modelId="{55F4DFF8-DAD4-F345-BE4C-0E1B3360EA11}" type="presParOf" srcId="{84684C5A-15A9-E24F-A124-ECB48D75F6BD}" destId="{4CC2E7A6-1F6B-5E48-9055-6D073464B0A2}" srcOrd="0" destOrd="0" presId="urn:microsoft.com/office/officeart/2005/8/layout/radial6"/>
    <dgm:cxn modelId="{14E1CF42-04D3-3D4B-8C0B-73DF8C3E3A65}" type="presParOf" srcId="{84684C5A-15A9-E24F-A124-ECB48D75F6BD}" destId="{A37C7B45-F838-914D-A63F-40577F60556A}" srcOrd="1" destOrd="0" presId="urn:microsoft.com/office/officeart/2005/8/layout/radial6"/>
    <dgm:cxn modelId="{788663CB-AD3E-0247-AFE2-6E22FD41B86B}" type="presParOf" srcId="{84684C5A-15A9-E24F-A124-ECB48D75F6BD}" destId="{7D6E546C-8973-C04A-949B-92FB386DC0A2}" srcOrd="2" destOrd="0" presId="urn:microsoft.com/office/officeart/2005/8/layout/radial6"/>
    <dgm:cxn modelId="{3058BAC8-CCE5-1249-9099-5D0D6CE47D42}" type="presParOf" srcId="{84684C5A-15A9-E24F-A124-ECB48D75F6BD}" destId="{16124C3C-B273-BE4C-911B-6FFE4C68EA6D}" srcOrd="3" destOrd="0" presId="urn:microsoft.com/office/officeart/2005/8/layout/radial6"/>
    <dgm:cxn modelId="{F11A6DAB-AFF4-6C42-AE48-F904D8FAC40D}" type="presParOf" srcId="{84684C5A-15A9-E24F-A124-ECB48D75F6BD}" destId="{1637A9EF-BF3E-874C-B60B-D04B3957C617}" srcOrd="4" destOrd="0" presId="urn:microsoft.com/office/officeart/2005/8/layout/radial6"/>
    <dgm:cxn modelId="{BA363355-815E-9244-BC9B-7C552F042638}" type="presParOf" srcId="{84684C5A-15A9-E24F-A124-ECB48D75F6BD}" destId="{13AA6E26-A95D-074B-8CF2-14A0AC532F24}" srcOrd="5" destOrd="0" presId="urn:microsoft.com/office/officeart/2005/8/layout/radial6"/>
    <dgm:cxn modelId="{7CEE8AA4-4203-8B47-9228-E0662D9455BC}" type="presParOf" srcId="{84684C5A-15A9-E24F-A124-ECB48D75F6BD}" destId="{1DA60C84-D33C-6145-80BE-57D8921ABDD7}" srcOrd="6" destOrd="0" presId="urn:microsoft.com/office/officeart/2005/8/layout/radial6"/>
    <dgm:cxn modelId="{C0511C46-09BC-7844-88AD-8E80566F07F0}" type="presParOf" srcId="{84684C5A-15A9-E24F-A124-ECB48D75F6BD}" destId="{F48470AC-23FF-EE4D-BC27-A2F8C515AA8E}" srcOrd="7" destOrd="0" presId="urn:microsoft.com/office/officeart/2005/8/layout/radial6"/>
    <dgm:cxn modelId="{4C1E1978-6362-4642-9831-DBF4DF067206}" type="presParOf" srcId="{84684C5A-15A9-E24F-A124-ECB48D75F6BD}" destId="{7364B7FD-930A-E045-9B5B-7388B6B6FBBB}" srcOrd="8" destOrd="0" presId="urn:microsoft.com/office/officeart/2005/8/layout/radial6"/>
    <dgm:cxn modelId="{A1D8CDBF-A10F-124A-B84A-2606EF5A5B6B}" type="presParOf" srcId="{84684C5A-15A9-E24F-A124-ECB48D75F6BD}" destId="{D7584D6F-6684-E946-80FB-832E8E7F9DAF}" srcOrd="9" destOrd="0" presId="urn:microsoft.com/office/officeart/2005/8/layout/radial6"/>
    <dgm:cxn modelId="{467AFC62-37AE-0346-8D41-1424F0FC16AA}" type="presParOf" srcId="{84684C5A-15A9-E24F-A124-ECB48D75F6BD}" destId="{CBFBB1C5-90E7-E247-8176-8AA480EDF654}" srcOrd="10" destOrd="0" presId="urn:microsoft.com/office/officeart/2005/8/layout/radial6"/>
    <dgm:cxn modelId="{FBEFD8DE-1F59-5443-92B8-9B0983F7AF2C}" type="presParOf" srcId="{84684C5A-15A9-E24F-A124-ECB48D75F6BD}" destId="{5A02A282-2F9B-A847-AD19-9B440F0C5E36}" srcOrd="11" destOrd="0" presId="urn:microsoft.com/office/officeart/2005/8/layout/radial6"/>
    <dgm:cxn modelId="{9446482B-FDAD-4A43-BF2A-BF74A0D482AF}" type="presParOf" srcId="{84684C5A-15A9-E24F-A124-ECB48D75F6BD}" destId="{9D81D655-7482-2443-833B-AB9E505C15D4}" srcOrd="12" destOrd="0" presId="urn:microsoft.com/office/officeart/2005/8/layout/radial6"/>
    <dgm:cxn modelId="{0C912EE6-4858-D345-8392-03FD111A5B04}" type="presParOf" srcId="{84684C5A-15A9-E24F-A124-ECB48D75F6BD}" destId="{D470865B-5B29-8446-897A-3963BF8A5F12}" srcOrd="13" destOrd="0" presId="urn:microsoft.com/office/officeart/2005/8/layout/radial6"/>
    <dgm:cxn modelId="{39F8E737-8A6D-0443-8CAA-586AD8EA5A42}" type="presParOf" srcId="{84684C5A-15A9-E24F-A124-ECB48D75F6BD}" destId="{BE6DA08C-9382-CC4E-B67D-CD6EDBD09053}" srcOrd="14" destOrd="0" presId="urn:microsoft.com/office/officeart/2005/8/layout/radial6"/>
    <dgm:cxn modelId="{920570EC-1FD4-C043-9968-57FF54A00198}" type="presParOf" srcId="{84684C5A-15A9-E24F-A124-ECB48D75F6BD}" destId="{EF4CAF4D-0C53-0B44-AA5D-9AEA7341577E}" srcOrd="15" destOrd="0" presId="urn:microsoft.com/office/officeart/2005/8/layout/radial6"/>
    <dgm:cxn modelId="{AEF18DF4-1DF6-DF4A-AD04-B128CFF54FD8}" type="presParOf" srcId="{84684C5A-15A9-E24F-A124-ECB48D75F6BD}" destId="{B20E6338-33E5-F542-B442-67DB11E0A19B}" srcOrd="16" destOrd="0" presId="urn:microsoft.com/office/officeart/2005/8/layout/radial6"/>
    <dgm:cxn modelId="{0AAD8C81-B622-8A49-BE62-D0172873CA4C}" type="presParOf" srcId="{84684C5A-15A9-E24F-A124-ECB48D75F6BD}" destId="{B3F13932-6319-0E46-AAAC-FFE0EEA7B3CD}" srcOrd="17" destOrd="0" presId="urn:microsoft.com/office/officeart/2005/8/layout/radial6"/>
    <dgm:cxn modelId="{6BA9F603-43D1-DD40-B7E4-426019ED8355}" type="presParOf" srcId="{84684C5A-15A9-E24F-A124-ECB48D75F6BD}" destId="{941347DA-58CF-6343-9254-5CB6FA4D2575}" srcOrd="18" destOrd="0" presId="urn:microsoft.com/office/officeart/2005/8/layout/radial6"/>
    <dgm:cxn modelId="{354FAF81-7233-E24F-A673-729DF20B1354}" type="presParOf" srcId="{84684C5A-15A9-E24F-A124-ECB48D75F6BD}" destId="{F1D3BB82-D2A1-E54A-8C5F-94BF68C5F866}" srcOrd="19" destOrd="0" presId="urn:microsoft.com/office/officeart/2005/8/layout/radial6"/>
    <dgm:cxn modelId="{C63CCD54-FDE0-464A-BE1C-03F562A45D82}" type="presParOf" srcId="{84684C5A-15A9-E24F-A124-ECB48D75F6BD}" destId="{BB329596-E014-0149-AEC8-713B727F550A}" srcOrd="20" destOrd="0" presId="urn:microsoft.com/office/officeart/2005/8/layout/radial6"/>
    <dgm:cxn modelId="{4E58FF8F-5D90-B14B-AAC2-64B7CA3E581B}" type="presParOf" srcId="{84684C5A-15A9-E24F-A124-ECB48D75F6BD}" destId="{E02DC42A-AADD-514A-AAD9-7664FCAE4FCD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312E69-A0DD-E240-B358-6F156048D524}" type="doc">
      <dgm:prSet loTypeId="urn:microsoft.com/office/officeart/2005/8/layout/cycle6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9E715186-E4F8-6140-A903-5784EB5EE6DF}">
      <dgm:prSet phldrT="[Text]"/>
      <dgm:spPr/>
      <dgm:t>
        <a:bodyPr/>
        <a:lstStyle/>
        <a:p>
          <a:r>
            <a:rPr lang="en-GB"/>
            <a:t>Stakeholder</a:t>
          </a:r>
        </a:p>
      </dgm:t>
    </dgm:pt>
    <dgm:pt modelId="{AEC916A1-95F4-9046-B40C-B84B452D359F}" type="parTrans" cxnId="{FBA44974-DD58-D64B-BD32-FBF0D2D3CF6A}">
      <dgm:prSet/>
      <dgm:spPr/>
      <dgm:t>
        <a:bodyPr/>
        <a:lstStyle/>
        <a:p>
          <a:endParaRPr lang="en-GB"/>
        </a:p>
      </dgm:t>
    </dgm:pt>
    <dgm:pt modelId="{881BF07C-82C9-034E-9198-E65ED155E683}" type="sibTrans" cxnId="{FBA44974-DD58-D64B-BD32-FBF0D2D3CF6A}">
      <dgm:prSet/>
      <dgm:spPr/>
      <dgm:t>
        <a:bodyPr/>
        <a:lstStyle/>
        <a:p>
          <a:endParaRPr lang="en-GB"/>
        </a:p>
      </dgm:t>
    </dgm:pt>
    <dgm:pt modelId="{65BD42F2-D221-DD46-914A-20CE644E007E}">
      <dgm:prSet phldrT="[Text]"/>
      <dgm:spPr/>
      <dgm:t>
        <a:bodyPr/>
        <a:lstStyle/>
        <a:p>
          <a:r>
            <a:rPr lang="en-GB"/>
            <a:t>Stakeholder</a:t>
          </a:r>
        </a:p>
      </dgm:t>
    </dgm:pt>
    <dgm:pt modelId="{98D4B404-9DBF-E340-9666-0212DE9AD995}" type="parTrans" cxnId="{637E238D-9683-994C-B4B9-3CB2C9218EF0}">
      <dgm:prSet/>
      <dgm:spPr/>
      <dgm:t>
        <a:bodyPr/>
        <a:lstStyle/>
        <a:p>
          <a:endParaRPr lang="en-GB"/>
        </a:p>
      </dgm:t>
    </dgm:pt>
    <dgm:pt modelId="{96D3EC58-C146-8844-BE99-431C011E8098}" type="sibTrans" cxnId="{637E238D-9683-994C-B4B9-3CB2C9218EF0}">
      <dgm:prSet/>
      <dgm:spPr/>
      <dgm:t>
        <a:bodyPr/>
        <a:lstStyle/>
        <a:p>
          <a:endParaRPr lang="en-GB"/>
        </a:p>
      </dgm:t>
    </dgm:pt>
    <dgm:pt modelId="{22564E92-05C0-2A4A-BF17-9F912FF86062}">
      <dgm:prSet phldrT="[Text]"/>
      <dgm:spPr/>
      <dgm:t>
        <a:bodyPr/>
        <a:lstStyle/>
        <a:p>
          <a:r>
            <a:rPr lang="en-GB"/>
            <a:t>Stakeholder</a:t>
          </a:r>
        </a:p>
      </dgm:t>
    </dgm:pt>
    <dgm:pt modelId="{0CD85AC9-5604-8641-A910-5EE51DEE8688}" type="parTrans" cxnId="{30838225-38FB-0440-A9E6-DDC41F87F846}">
      <dgm:prSet/>
      <dgm:spPr/>
      <dgm:t>
        <a:bodyPr/>
        <a:lstStyle/>
        <a:p>
          <a:endParaRPr lang="en-GB"/>
        </a:p>
      </dgm:t>
    </dgm:pt>
    <dgm:pt modelId="{3161DF61-CFB4-B644-ACB1-A2B8175FB113}" type="sibTrans" cxnId="{30838225-38FB-0440-A9E6-DDC41F87F846}">
      <dgm:prSet/>
      <dgm:spPr/>
      <dgm:t>
        <a:bodyPr/>
        <a:lstStyle/>
        <a:p>
          <a:endParaRPr lang="en-GB"/>
        </a:p>
      </dgm:t>
    </dgm:pt>
    <dgm:pt modelId="{4B3EF47B-C237-F342-94F7-EF85161FE28B}">
      <dgm:prSet/>
      <dgm:spPr/>
      <dgm:t>
        <a:bodyPr/>
        <a:lstStyle/>
        <a:p>
          <a:r>
            <a:rPr lang="en-GB"/>
            <a:t>Stakeholder</a:t>
          </a:r>
        </a:p>
      </dgm:t>
    </dgm:pt>
    <dgm:pt modelId="{FB1BF728-F54D-6445-830A-0F403B10A6D8}" type="parTrans" cxnId="{E444724D-B2E2-E24E-A79E-6C37C5B86A77}">
      <dgm:prSet/>
      <dgm:spPr/>
      <dgm:t>
        <a:bodyPr/>
        <a:lstStyle/>
        <a:p>
          <a:endParaRPr lang="en-GB"/>
        </a:p>
      </dgm:t>
    </dgm:pt>
    <dgm:pt modelId="{1B43F27C-B9D8-CF40-8697-0791A5A94047}" type="sibTrans" cxnId="{E444724D-B2E2-E24E-A79E-6C37C5B86A77}">
      <dgm:prSet/>
      <dgm:spPr/>
      <dgm:t>
        <a:bodyPr/>
        <a:lstStyle/>
        <a:p>
          <a:endParaRPr lang="en-GB"/>
        </a:p>
      </dgm:t>
    </dgm:pt>
    <dgm:pt modelId="{AF6E2ED4-167C-6B48-A012-27A2854BC509}">
      <dgm:prSet/>
      <dgm:spPr/>
      <dgm:t>
        <a:bodyPr/>
        <a:lstStyle/>
        <a:p>
          <a:r>
            <a:rPr lang="en-GB"/>
            <a:t>Stakeholder</a:t>
          </a:r>
        </a:p>
      </dgm:t>
    </dgm:pt>
    <dgm:pt modelId="{88A1CAB8-4C42-9946-9D59-87180FA62844}" type="parTrans" cxnId="{ECE2B3D1-4947-574F-A83C-2986C5D7696C}">
      <dgm:prSet/>
      <dgm:spPr/>
      <dgm:t>
        <a:bodyPr/>
        <a:lstStyle/>
        <a:p>
          <a:endParaRPr lang="en-GB"/>
        </a:p>
      </dgm:t>
    </dgm:pt>
    <dgm:pt modelId="{5DEEC8BF-1F7D-7C47-A6C2-CB0035743D6E}" type="sibTrans" cxnId="{ECE2B3D1-4947-574F-A83C-2986C5D7696C}">
      <dgm:prSet/>
      <dgm:spPr/>
      <dgm:t>
        <a:bodyPr/>
        <a:lstStyle/>
        <a:p>
          <a:endParaRPr lang="en-GB"/>
        </a:p>
      </dgm:t>
    </dgm:pt>
    <dgm:pt modelId="{1A03EE38-1974-BF41-8A41-C66EA22D58D8}" type="pres">
      <dgm:prSet presAssocID="{57312E69-A0DD-E240-B358-6F156048D524}" presName="cycle" presStyleCnt="0">
        <dgm:presLayoutVars>
          <dgm:dir/>
          <dgm:resizeHandles val="exact"/>
        </dgm:presLayoutVars>
      </dgm:prSet>
      <dgm:spPr/>
    </dgm:pt>
    <dgm:pt modelId="{947B65B2-003D-EF44-8D6D-0065198B73B0}" type="pres">
      <dgm:prSet presAssocID="{9E715186-E4F8-6140-A903-5784EB5EE6DF}" presName="node" presStyleLbl="node1" presStyleIdx="0" presStyleCnt="5">
        <dgm:presLayoutVars>
          <dgm:bulletEnabled val="1"/>
        </dgm:presLayoutVars>
      </dgm:prSet>
      <dgm:spPr/>
    </dgm:pt>
    <dgm:pt modelId="{E741435F-3F29-0F4B-A98A-5093D77D90B0}" type="pres">
      <dgm:prSet presAssocID="{9E715186-E4F8-6140-A903-5784EB5EE6DF}" presName="spNode" presStyleCnt="0"/>
      <dgm:spPr/>
    </dgm:pt>
    <dgm:pt modelId="{99B32F5A-6EFE-904D-B6EC-5D7DC34221B5}" type="pres">
      <dgm:prSet presAssocID="{881BF07C-82C9-034E-9198-E65ED155E683}" presName="sibTrans" presStyleLbl="sibTrans1D1" presStyleIdx="0" presStyleCnt="5"/>
      <dgm:spPr/>
    </dgm:pt>
    <dgm:pt modelId="{EFD34F52-BD7E-2D48-A5A8-C2C85EE3C14C}" type="pres">
      <dgm:prSet presAssocID="{65BD42F2-D221-DD46-914A-20CE644E007E}" presName="node" presStyleLbl="node1" presStyleIdx="1" presStyleCnt="5">
        <dgm:presLayoutVars>
          <dgm:bulletEnabled val="1"/>
        </dgm:presLayoutVars>
      </dgm:prSet>
      <dgm:spPr/>
    </dgm:pt>
    <dgm:pt modelId="{70A31B01-0236-F94E-A053-6A90A3DEA943}" type="pres">
      <dgm:prSet presAssocID="{65BD42F2-D221-DD46-914A-20CE644E007E}" presName="spNode" presStyleCnt="0"/>
      <dgm:spPr/>
    </dgm:pt>
    <dgm:pt modelId="{EB89D007-FF6C-084A-9746-E275308378E9}" type="pres">
      <dgm:prSet presAssocID="{96D3EC58-C146-8844-BE99-431C011E8098}" presName="sibTrans" presStyleLbl="sibTrans1D1" presStyleIdx="1" presStyleCnt="5"/>
      <dgm:spPr/>
    </dgm:pt>
    <dgm:pt modelId="{4024D3B5-BB32-4340-84EE-EF5FD70B9CBC}" type="pres">
      <dgm:prSet presAssocID="{22564E92-05C0-2A4A-BF17-9F912FF86062}" presName="node" presStyleLbl="node1" presStyleIdx="2" presStyleCnt="5">
        <dgm:presLayoutVars>
          <dgm:bulletEnabled val="1"/>
        </dgm:presLayoutVars>
      </dgm:prSet>
      <dgm:spPr/>
    </dgm:pt>
    <dgm:pt modelId="{4A3FD5EF-0B76-D640-8C50-E42D899E68A0}" type="pres">
      <dgm:prSet presAssocID="{22564E92-05C0-2A4A-BF17-9F912FF86062}" presName="spNode" presStyleCnt="0"/>
      <dgm:spPr/>
    </dgm:pt>
    <dgm:pt modelId="{2A4CA9C6-512B-F743-97E1-905EDDBEF951}" type="pres">
      <dgm:prSet presAssocID="{3161DF61-CFB4-B644-ACB1-A2B8175FB113}" presName="sibTrans" presStyleLbl="sibTrans1D1" presStyleIdx="2" presStyleCnt="5"/>
      <dgm:spPr/>
    </dgm:pt>
    <dgm:pt modelId="{8060BE91-9C0F-B746-AA53-2EF5BAB083EE}" type="pres">
      <dgm:prSet presAssocID="{AF6E2ED4-167C-6B48-A012-27A2854BC509}" presName="node" presStyleLbl="node1" presStyleIdx="3" presStyleCnt="5">
        <dgm:presLayoutVars>
          <dgm:bulletEnabled val="1"/>
        </dgm:presLayoutVars>
      </dgm:prSet>
      <dgm:spPr/>
    </dgm:pt>
    <dgm:pt modelId="{B0EBBFE0-B745-FF4F-ABF7-9F8E7F51A62A}" type="pres">
      <dgm:prSet presAssocID="{AF6E2ED4-167C-6B48-A012-27A2854BC509}" presName="spNode" presStyleCnt="0"/>
      <dgm:spPr/>
    </dgm:pt>
    <dgm:pt modelId="{874F6B16-CC6D-C049-A2DA-01007700F496}" type="pres">
      <dgm:prSet presAssocID="{5DEEC8BF-1F7D-7C47-A6C2-CB0035743D6E}" presName="sibTrans" presStyleLbl="sibTrans1D1" presStyleIdx="3" presStyleCnt="5"/>
      <dgm:spPr/>
    </dgm:pt>
    <dgm:pt modelId="{FB71EF1E-71A0-A641-8E55-006E3BC35919}" type="pres">
      <dgm:prSet presAssocID="{4B3EF47B-C237-F342-94F7-EF85161FE28B}" presName="node" presStyleLbl="node1" presStyleIdx="4" presStyleCnt="5">
        <dgm:presLayoutVars>
          <dgm:bulletEnabled val="1"/>
        </dgm:presLayoutVars>
      </dgm:prSet>
      <dgm:spPr/>
    </dgm:pt>
    <dgm:pt modelId="{B2394877-6820-794F-B70B-9972E79FBFEB}" type="pres">
      <dgm:prSet presAssocID="{4B3EF47B-C237-F342-94F7-EF85161FE28B}" presName="spNode" presStyleCnt="0"/>
      <dgm:spPr/>
    </dgm:pt>
    <dgm:pt modelId="{F03194D0-034A-BC4B-8727-F6E298A0D413}" type="pres">
      <dgm:prSet presAssocID="{1B43F27C-B9D8-CF40-8697-0791A5A94047}" presName="sibTrans" presStyleLbl="sibTrans1D1" presStyleIdx="4" presStyleCnt="5"/>
      <dgm:spPr/>
    </dgm:pt>
  </dgm:ptLst>
  <dgm:cxnLst>
    <dgm:cxn modelId="{96C51E05-B1E5-254C-BF44-1615C623FBD6}" type="presOf" srcId="{65BD42F2-D221-DD46-914A-20CE644E007E}" destId="{EFD34F52-BD7E-2D48-A5A8-C2C85EE3C14C}" srcOrd="0" destOrd="0" presId="urn:microsoft.com/office/officeart/2005/8/layout/cycle6"/>
    <dgm:cxn modelId="{14C51C21-E77F-CB43-9821-3892402B9308}" type="presOf" srcId="{4B3EF47B-C237-F342-94F7-EF85161FE28B}" destId="{FB71EF1E-71A0-A641-8E55-006E3BC35919}" srcOrd="0" destOrd="0" presId="urn:microsoft.com/office/officeart/2005/8/layout/cycle6"/>
    <dgm:cxn modelId="{30838225-38FB-0440-A9E6-DDC41F87F846}" srcId="{57312E69-A0DD-E240-B358-6F156048D524}" destId="{22564E92-05C0-2A4A-BF17-9F912FF86062}" srcOrd="2" destOrd="0" parTransId="{0CD85AC9-5604-8641-A910-5EE51DEE8688}" sibTransId="{3161DF61-CFB4-B644-ACB1-A2B8175FB113}"/>
    <dgm:cxn modelId="{4F30E32D-BCAE-874D-A3EB-6D452F69562C}" type="presOf" srcId="{96D3EC58-C146-8844-BE99-431C011E8098}" destId="{EB89D007-FF6C-084A-9746-E275308378E9}" srcOrd="0" destOrd="0" presId="urn:microsoft.com/office/officeart/2005/8/layout/cycle6"/>
    <dgm:cxn modelId="{E444724D-B2E2-E24E-A79E-6C37C5B86A77}" srcId="{57312E69-A0DD-E240-B358-6F156048D524}" destId="{4B3EF47B-C237-F342-94F7-EF85161FE28B}" srcOrd="4" destOrd="0" parTransId="{FB1BF728-F54D-6445-830A-0F403B10A6D8}" sibTransId="{1B43F27C-B9D8-CF40-8697-0791A5A94047}"/>
    <dgm:cxn modelId="{F3BD2C74-9764-114F-9E47-7FA2C25C1545}" type="presOf" srcId="{9E715186-E4F8-6140-A903-5784EB5EE6DF}" destId="{947B65B2-003D-EF44-8D6D-0065198B73B0}" srcOrd="0" destOrd="0" presId="urn:microsoft.com/office/officeart/2005/8/layout/cycle6"/>
    <dgm:cxn modelId="{FBA44974-DD58-D64B-BD32-FBF0D2D3CF6A}" srcId="{57312E69-A0DD-E240-B358-6F156048D524}" destId="{9E715186-E4F8-6140-A903-5784EB5EE6DF}" srcOrd="0" destOrd="0" parTransId="{AEC916A1-95F4-9046-B40C-B84B452D359F}" sibTransId="{881BF07C-82C9-034E-9198-E65ED155E683}"/>
    <dgm:cxn modelId="{BA006474-B2A8-9A4C-8166-8A75AB62D9B7}" type="presOf" srcId="{5DEEC8BF-1F7D-7C47-A6C2-CB0035743D6E}" destId="{874F6B16-CC6D-C049-A2DA-01007700F496}" srcOrd="0" destOrd="0" presId="urn:microsoft.com/office/officeart/2005/8/layout/cycle6"/>
    <dgm:cxn modelId="{72622681-9FEC-7D43-8420-046F9D88F3CD}" type="presOf" srcId="{57312E69-A0DD-E240-B358-6F156048D524}" destId="{1A03EE38-1974-BF41-8A41-C66EA22D58D8}" srcOrd="0" destOrd="0" presId="urn:microsoft.com/office/officeart/2005/8/layout/cycle6"/>
    <dgm:cxn modelId="{B951E089-0F40-754F-AB30-A3A4625B981F}" type="presOf" srcId="{AF6E2ED4-167C-6B48-A012-27A2854BC509}" destId="{8060BE91-9C0F-B746-AA53-2EF5BAB083EE}" srcOrd="0" destOrd="0" presId="urn:microsoft.com/office/officeart/2005/8/layout/cycle6"/>
    <dgm:cxn modelId="{AC86008C-956D-1441-AF04-F7AD716D6349}" type="presOf" srcId="{3161DF61-CFB4-B644-ACB1-A2B8175FB113}" destId="{2A4CA9C6-512B-F743-97E1-905EDDBEF951}" srcOrd="0" destOrd="0" presId="urn:microsoft.com/office/officeart/2005/8/layout/cycle6"/>
    <dgm:cxn modelId="{637E238D-9683-994C-B4B9-3CB2C9218EF0}" srcId="{57312E69-A0DD-E240-B358-6F156048D524}" destId="{65BD42F2-D221-DD46-914A-20CE644E007E}" srcOrd="1" destOrd="0" parTransId="{98D4B404-9DBF-E340-9666-0212DE9AD995}" sibTransId="{96D3EC58-C146-8844-BE99-431C011E8098}"/>
    <dgm:cxn modelId="{9983E994-C596-354C-84AF-F9ADCFD5479A}" type="presOf" srcId="{22564E92-05C0-2A4A-BF17-9F912FF86062}" destId="{4024D3B5-BB32-4340-84EE-EF5FD70B9CBC}" srcOrd="0" destOrd="0" presId="urn:microsoft.com/office/officeart/2005/8/layout/cycle6"/>
    <dgm:cxn modelId="{F98F609A-AF86-FE4E-A0BD-56FEEB0CD07F}" type="presOf" srcId="{1B43F27C-B9D8-CF40-8697-0791A5A94047}" destId="{F03194D0-034A-BC4B-8727-F6E298A0D413}" srcOrd="0" destOrd="0" presId="urn:microsoft.com/office/officeart/2005/8/layout/cycle6"/>
    <dgm:cxn modelId="{186151A8-3A0C-4940-86AE-4383B5FC8AE3}" type="presOf" srcId="{881BF07C-82C9-034E-9198-E65ED155E683}" destId="{99B32F5A-6EFE-904D-B6EC-5D7DC34221B5}" srcOrd="0" destOrd="0" presId="urn:microsoft.com/office/officeart/2005/8/layout/cycle6"/>
    <dgm:cxn modelId="{ECE2B3D1-4947-574F-A83C-2986C5D7696C}" srcId="{57312E69-A0DD-E240-B358-6F156048D524}" destId="{AF6E2ED4-167C-6B48-A012-27A2854BC509}" srcOrd="3" destOrd="0" parTransId="{88A1CAB8-4C42-9946-9D59-87180FA62844}" sibTransId="{5DEEC8BF-1F7D-7C47-A6C2-CB0035743D6E}"/>
    <dgm:cxn modelId="{492C392B-EFC0-5D42-9BFF-BD3A117259DD}" type="presParOf" srcId="{1A03EE38-1974-BF41-8A41-C66EA22D58D8}" destId="{947B65B2-003D-EF44-8D6D-0065198B73B0}" srcOrd="0" destOrd="0" presId="urn:microsoft.com/office/officeart/2005/8/layout/cycle6"/>
    <dgm:cxn modelId="{B5BA4F2A-E62D-BD40-AF9B-8AB85AE53AC1}" type="presParOf" srcId="{1A03EE38-1974-BF41-8A41-C66EA22D58D8}" destId="{E741435F-3F29-0F4B-A98A-5093D77D90B0}" srcOrd="1" destOrd="0" presId="urn:microsoft.com/office/officeart/2005/8/layout/cycle6"/>
    <dgm:cxn modelId="{1036D56E-B770-ED41-8685-7032A12215EA}" type="presParOf" srcId="{1A03EE38-1974-BF41-8A41-C66EA22D58D8}" destId="{99B32F5A-6EFE-904D-B6EC-5D7DC34221B5}" srcOrd="2" destOrd="0" presId="urn:microsoft.com/office/officeart/2005/8/layout/cycle6"/>
    <dgm:cxn modelId="{03BAEF5A-3FB9-AF4D-B9E8-68BED3206867}" type="presParOf" srcId="{1A03EE38-1974-BF41-8A41-C66EA22D58D8}" destId="{EFD34F52-BD7E-2D48-A5A8-C2C85EE3C14C}" srcOrd="3" destOrd="0" presId="urn:microsoft.com/office/officeart/2005/8/layout/cycle6"/>
    <dgm:cxn modelId="{1E406D42-82B1-714F-A384-EBB4E41CF908}" type="presParOf" srcId="{1A03EE38-1974-BF41-8A41-C66EA22D58D8}" destId="{70A31B01-0236-F94E-A053-6A90A3DEA943}" srcOrd="4" destOrd="0" presId="urn:microsoft.com/office/officeart/2005/8/layout/cycle6"/>
    <dgm:cxn modelId="{A0386F1A-927A-CF48-A2E0-5BB42DB82279}" type="presParOf" srcId="{1A03EE38-1974-BF41-8A41-C66EA22D58D8}" destId="{EB89D007-FF6C-084A-9746-E275308378E9}" srcOrd="5" destOrd="0" presId="urn:microsoft.com/office/officeart/2005/8/layout/cycle6"/>
    <dgm:cxn modelId="{A211E79E-4DAE-194F-A1AA-70936C33B688}" type="presParOf" srcId="{1A03EE38-1974-BF41-8A41-C66EA22D58D8}" destId="{4024D3B5-BB32-4340-84EE-EF5FD70B9CBC}" srcOrd="6" destOrd="0" presId="urn:microsoft.com/office/officeart/2005/8/layout/cycle6"/>
    <dgm:cxn modelId="{F3C2B750-3827-904F-8D8A-1BA4C5781436}" type="presParOf" srcId="{1A03EE38-1974-BF41-8A41-C66EA22D58D8}" destId="{4A3FD5EF-0B76-D640-8C50-E42D899E68A0}" srcOrd="7" destOrd="0" presId="urn:microsoft.com/office/officeart/2005/8/layout/cycle6"/>
    <dgm:cxn modelId="{3B404D4D-9D98-4440-B351-B576468C277F}" type="presParOf" srcId="{1A03EE38-1974-BF41-8A41-C66EA22D58D8}" destId="{2A4CA9C6-512B-F743-97E1-905EDDBEF951}" srcOrd="8" destOrd="0" presId="urn:microsoft.com/office/officeart/2005/8/layout/cycle6"/>
    <dgm:cxn modelId="{0B346220-FA5F-B249-A414-2CD0F3A7EFA7}" type="presParOf" srcId="{1A03EE38-1974-BF41-8A41-C66EA22D58D8}" destId="{8060BE91-9C0F-B746-AA53-2EF5BAB083EE}" srcOrd="9" destOrd="0" presId="urn:microsoft.com/office/officeart/2005/8/layout/cycle6"/>
    <dgm:cxn modelId="{0986F743-E752-1B4D-AE16-F3CA2B115159}" type="presParOf" srcId="{1A03EE38-1974-BF41-8A41-C66EA22D58D8}" destId="{B0EBBFE0-B745-FF4F-ABF7-9F8E7F51A62A}" srcOrd="10" destOrd="0" presId="urn:microsoft.com/office/officeart/2005/8/layout/cycle6"/>
    <dgm:cxn modelId="{422940DC-88F8-0E41-BC31-85FF91D1135F}" type="presParOf" srcId="{1A03EE38-1974-BF41-8A41-C66EA22D58D8}" destId="{874F6B16-CC6D-C049-A2DA-01007700F496}" srcOrd="11" destOrd="0" presId="urn:microsoft.com/office/officeart/2005/8/layout/cycle6"/>
    <dgm:cxn modelId="{8AADED5F-4858-7F48-8FB3-0D1D1E14B42D}" type="presParOf" srcId="{1A03EE38-1974-BF41-8A41-C66EA22D58D8}" destId="{FB71EF1E-71A0-A641-8E55-006E3BC35919}" srcOrd="12" destOrd="0" presId="urn:microsoft.com/office/officeart/2005/8/layout/cycle6"/>
    <dgm:cxn modelId="{A5DBF29B-D55B-A34B-9550-0CD1E81B4B29}" type="presParOf" srcId="{1A03EE38-1974-BF41-8A41-C66EA22D58D8}" destId="{B2394877-6820-794F-B70B-9972E79FBFEB}" srcOrd="13" destOrd="0" presId="urn:microsoft.com/office/officeart/2005/8/layout/cycle6"/>
    <dgm:cxn modelId="{EFA056D1-39F2-0B4B-9666-E966A043508A}" type="presParOf" srcId="{1A03EE38-1974-BF41-8A41-C66EA22D58D8}" destId="{F03194D0-034A-BC4B-8727-F6E298A0D41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CACA55-0B7D-42D2-8728-ECC4006882B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9AB8DCF-D417-4E70-8469-47EC875340A1}">
      <dgm:prSet phldr="0"/>
      <dgm:spPr/>
      <dgm:t>
        <a:bodyPr/>
        <a:lstStyle/>
        <a:p>
          <a:endParaRPr lang="en-US" dirty="0">
            <a:latin typeface="Calibri Light" panose="020F0302020204030204"/>
          </a:endParaRPr>
        </a:p>
      </dgm:t>
    </dgm:pt>
    <dgm:pt modelId="{6640885B-B905-4902-BCF1-1AC4832AA391}" type="parTrans" cxnId="{983C9238-1FD1-442E-9715-87E6CD479F22}">
      <dgm:prSet/>
      <dgm:spPr/>
      <dgm:t>
        <a:bodyPr/>
        <a:lstStyle/>
        <a:p>
          <a:endParaRPr lang="en-GB"/>
        </a:p>
      </dgm:t>
    </dgm:pt>
    <dgm:pt modelId="{E1F94A65-6C43-4B64-8138-A34314723A2F}" type="sibTrans" cxnId="{983C9238-1FD1-442E-9715-87E6CD479F22}">
      <dgm:prSet/>
      <dgm:spPr/>
      <dgm:t>
        <a:bodyPr/>
        <a:lstStyle/>
        <a:p>
          <a:endParaRPr lang="en-GB"/>
        </a:p>
      </dgm:t>
    </dgm:pt>
    <dgm:pt modelId="{2A894E8B-1941-43A7-A201-A5485AFE0561}">
      <dgm:prSet phldr="0"/>
      <dgm:spPr/>
      <dgm:t>
        <a:bodyPr/>
        <a:lstStyle/>
        <a:p>
          <a:endParaRPr lang="en-US" dirty="0">
            <a:latin typeface="Calibri Light" panose="020F0302020204030204"/>
          </a:endParaRPr>
        </a:p>
      </dgm:t>
    </dgm:pt>
    <dgm:pt modelId="{BFF5D604-2C0E-402C-ABA0-C9481863F05D}" type="parTrans" cxnId="{B8D9E815-7F0A-4C82-B030-6A47FC60BC34}">
      <dgm:prSet/>
      <dgm:spPr/>
      <dgm:t>
        <a:bodyPr/>
        <a:lstStyle/>
        <a:p>
          <a:endParaRPr lang="en-GB"/>
        </a:p>
      </dgm:t>
    </dgm:pt>
    <dgm:pt modelId="{D1391458-0077-4DF4-B683-59ECDE2B7504}" type="sibTrans" cxnId="{B8D9E815-7F0A-4C82-B030-6A47FC60BC34}">
      <dgm:prSet/>
      <dgm:spPr/>
      <dgm:t>
        <a:bodyPr/>
        <a:lstStyle/>
        <a:p>
          <a:endParaRPr lang="en-GB"/>
        </a:p>
      </dgm:t>
    </dgm:pt>
    <dgm:pt modelId="{0EEFD0F4-191C-4794-956B-DBF69CADD999}">
      <dgm:prSet phldr="0"/>
      <dgm:spPr/>
      <dgm:t>
        <a:bodyPr/>
        <a:lstStyle/>
        <a:p>
          <a:pPr rtl="0"/>
          <a:endParaRPr lang="en-US" dirty="0">
            <a:latin typeface="Calibri Light" panose="020F0302020204030204"/>
          </a:endParaRPr>
        </a:p>
      </dgm:t>
    </dgm:pt>
    <dgm:pt modelId="{4DDC19E5-B590-4933-879D-3796CC5E208F}" type="parTrans" cxnId="{90A21228-9A8D-4DCA-8E01-6F14947CC9D5}">
      <dgm:prSet/>
      <dgm:spPr/>
      <dgm:t>
        <a:bodyPr/>
        <a:lstStyle/>
        <a:p>
          <a:endParaRPr lang="en-GB"/>
        </a:p>
      </dgm:t>
    </dgm:pt>
    <dgm:pt modelId="{6259FD54-7628-4B03-A855-E64F9E3A1221}" type="sibTrans" cxnId="{90A21228-9A8D-4DCA-8E01-6F14947CC9D5}">
      <dgm:prSet/>
      <dgm:spPr/>
      <dgm:t>
        <a:bodyPr/>
        <a:lstStyle/>
        <a:p>
          <a:endParaRPr lang="en-GB"/>
        </a:p>
      </dgm:t>
    </dgm:pt>
    <dgm:pt modelId="{390D0C10-A7AB-4EC8-8679-CF4FF76F6188}">
      <dgm:prSet phldr="0"/>
      <dgm:spPr/>
      <dgm:t>
        <a:bodyPr/>
        <a:lstStyle/>
        <a:p>
          <a:pPr rtl="0"/>
          <a:endParaRPr lang="en-US" dirty="0">
            <a:latin typeface="Calibri Light" panose="020F0302020204030204"/>
          </a:endParaRPr>
        </a:p>
      </dgm:t>
    </dgm:pt>
    <dgm:pt modelId="{63294335-D1A8-4618-8F84-059837158C5D}" type="sibTrans" cxnId="{6167A63A-6994-4046-AD71-4135BB2836CF}">
      <dgm:prSet/>
      <dgm:spPr/>
      <dgm:t>
        <a:bodyPr/>
        <a:lstStyle/>
        <a:p>
          <a:endParaRPr lang="en-GB"/>
        </a:p>
      </dgm:t>
    </dgm:pt>
    <dgm:pt modelId="{D8316CF4-CE99-42BF-8F0C-3CD9DEF978B0}" type="parTrans" cxnId="{6167A63A-6994-4046-AD71-4135BB2836CF}">
      <dgm:prSet/>
      <dgm:spPr/>
      <dgm:t>
        <a:bodyPr/>
        <a:lstStyle/>
        <a:p>
          <a:endParaRPr lang="en-GB"/>
        </a:p>
      </dgm:t>
    </dgm:pt>
    <dgm:pt modelId="{8BDD5471-A270-463F-BEF7-43AB4CFE6370}" type="pres">
      <dgm:prSet presAssocID="{D7CACA55-0B7D-42D2-8728-ECC4006882B5}" presName="arrowDiagram" presStyleCnt="0">
        <dgm:presLayoutVars>
          <dgm:chMax val="5"/>
          <dgm:dir/>
          <dgm:resizeHandles val="exact"/>
        </dgm:presLayoutVars>
      </dgm:prSet>
      <dgm:spPr/>
    </dgm:pt>
    <dgm:pt modelId="{3B0A090F-023C-4E9E-8863-AF66AE13C681}" type="pres">
      <dgm:prSet presAssocID="{D7CACA55-0B7D-42D2-8728-ECC4006882B5}" presName="arrow" presStyleLbl="bgShp" presStyleIdx="0" presStyleCnt="1" custAng="3808113" custScaleX="95256" custScaleY="85649"/>
      <dgm:spPr/>
    </dgm:pt>
    <dgm:pt modelId="{C6C4D921-268E-46F6-AC03-A0CC719A724D}" type="pres">
      <dgm:prSet presAssocID="{D7CACA55-0B7D-42D2-8728-ECC4006882B5}" presName="arrowDiagram4" presStyleCnt="0"/>
      <dgm:spPr/>
    </dgm:pt>
    <dgm:pt modelId="{5060FEB0-D818-4659-88C0-F7F0ED0F5197}" type="pres">
      <dgm:prSet presAssocID="{390D0C10-A7AB-4EC8-8679-CF4FF76F6188}" presName="bullet4a" presStyleLbl="node1" presStyleIdx="0" presStyleCnt="4" custLinFactX="400000" custLinFactY="-828356" custLinFactNeighborX="426652" custLinFactNeighborY="-900000"/>
      <dgm:spPr/>
    </dgm:pt>
    <dgm:pt modelId="{87268623-4BC8-41A4-B335-967A912B1383}" type="pres">
      <dgm:prSet presAssocID="{390D0C10-A7AB-4EC8-8679-CF4FF76F6188}" presName="textBox4a" presStyleLbl="revTx" presStyleIdx="0" presStyleCnt="4">
        <dgm:presLayoutVars>
          <dgm:bulletEnabled val="1"/>
        </dgm:presLayoutVars>
      </dgm:prSet>
      <dgm:spPr/>
    </dgm:pt>
    <dgm:pt modelId="{2899F67D-9AD5-4881-8F76-A55AF21FA816}" type="pres">
      <dgm:prSet presAssocID="{C9AB8DCF-D417-4E70-8469-47EC875340A1}" presName="bullet4b" presStyleLbl="node1" presStyleIdx="1" presStyleCnt="4" custLinFactX="200000" custLinFactY="-200000" custLinFactNeighborX="206441" custLinFactNeighborY="-203896"/>
      <dgm:spPr/>
    </dgm:pt>
    <dgm:pt modelId="{4157E0AF-6B2E-4CAD-BB50-C205DA370F94}" type="pres">
      <dgm:prSet presAssocID="{C9AB8DCF-D417-4E70-8469-47EC875340A1}" presName="textBox4b" presStyleLbl="revTx" presStyleIdx="1" presStyleCnt="4">
        <dgm:presLayoutVars>
          <dgm:bulletEnabled val="1"/>
        </dgm:presLayoutVars>
      </dgm:prSet>
      <dgm:spPr/>
    </dgm:pt>
    <dgm:pt modelId="{49FFF40C-160D-418D-AE5B-F40E39E065B4}" type="pres">
      <dgm:prSet presAssocID="{2A894E8B-1941-43A7-A201-A5485AFE0561}" presName="bullet4c" presStyleLbl="node1" presStyleIdx="2" presStyleCnt="4" custLinFactX="86595" custLinFactY="49577" custLinFactNeighborX="100000" custLinFactNeighborY="100000"/>
      <dgm:spPr/>
    </dgm:pt>
    <dgm:pt modelId="{9F2EBF95-63D8-4D78-896A-3689A89DA768}" type="pres">
      <dgm:prSet presAssocID="{2A894E8B-1941-43A7-A201-A5485AFE0561}" presName="textBox4c" presStyleLbl="revTx" presStyleIdx="2" presStyleCnt="4">
        <dgm:presLayoutVars>
          <dgm:bulletEnabled val="1"/>
        </dgm:presLayoutVars>
      </dgm:prSet>
      <dgm:spPr/>
    </dgm:pt>
    <dgm:pt modelId="{840C1447-0776-47BE-B931-B1558DEB95DA}" type="pres">
      <dgm:prSet presAssocID="{0EEFD0F4-191C-4794-956B-DBF69CADD999}" presName="bullet4d" presStyleLbl="node1" presStyleIdx="3" presStyleCnt="4" custLinFactY="200000" custLinFactNeighborX="7293" custLinFactNeighborY="257477"/>
      <dgm:spPr/>
    </dgm:pt>
    <dgm:pt modelId="{03F4110D-6765-4575-B78A-7C0700B59338}" type="pres">
      <dgm:prSet presAssocID="{0EEFD0F4-191C-4794-956B-DBF69CADD999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B8D9E815-7F0A-4C82-B030-6A47FC60BC34}" srcId="{D7CACA55-0B7D-42D2-8728-ECC4006882B5}" destId="{2A894E8B-1941-43A7-A201-A5485AFE0561}" srcOrd="2" destOrd="0" parTransId="{BFF5D604-2C0E-402C-ABA0-C9481863F05D}" sibTransId="{D1391458-0077-4DF4-B683-59ECDE2B7504}"/>
    <dgm:cxn modelId="{90A21228-9A8D-4DCA-8E01-6F14947CC9D5}" srcId="{D7CACA55-0B7D-42D2-8728-ECC4006882B5}" destId="{0EEFD0F4-191C-4794-956B-DBF69CADD999}" srcOrd="3" destOrd="0" parTransId="{4DDC19E5-B590-4933-879D-3796CC5E208F}" sibTransId="{6259FD54-7628-4B03-A855-E64F9E3A1221}"/>
    <dgm:cxn modelId="{62CCC528-8207-4C59-BBDA-BFCEF17569D6}" type="presOf" srcId="{0EEFD0F4-191C-4794-956B-DBF69CADD999}" destId="{03F4110D-6765-4575-B78A-7C0700B59338}" srcOrd="0" destOrd="0" presId="urn:microsoft.com/office/officeart/2005/8/layout/arrow2"/>
    <dgm:cxn modelId="{983C9238-1FD1-442E-9715-87E6CD479F22}" srcId="{D7CACA55-0B7D-42D2-8728-ECC4006882B5}" destId="{C9AB8DCF-D417-4E70-8469-47EC875340A1}" srcOrd="1" destOrd="0" parTransId="{6640885B-B905-4902-BCF1-1AC4832AA391}" sibTransId="{E1F94A65-6C43-4B64-8138-A34314723A2F}"/>
    <dgm:cxn modelId="{6167A63A-6994-4046-AD71-4135BB2836CF}" srcId="{D7CACA55-0B7D-42D2-8728-ECC4006882B5}" destId="{390D0C10-A7AB-4EC8-8679-CF4FF76F6188}" srcOrd="0" destOrd="0" parTransId="{D8316CF4-CE99-42BF-8F0C-3CD9DEF978B0}" sibTransId="{63294335-D1A8-4618-8F84-059837158C5D}"/>
    <dgm:cxn modelId="{3C30C845-6AE2-49F5-868B-DFF1FDDE9EEF}" type="presOf" srcId="{2A894E8B-1941-43A7-A201-A5485AFE0561}" destId="{9F2EBF95-63D8-4D78-896A-3689A89DA768}" srcOrd="0" destOrd="0" presId="urn:microsoft.com/office/officeart/2005/8/layout/arrow2"/>
    <dgm:cxn modelId="{2548C153-A6B1-4CF6-9DC5-076E3430D7DB}" type="presOf" srcId="{C9AB8DCF-D417-4E70-8469-47EC875340A1}" destId="{4157E0AF-6B2E-4CAD-BB50-C205DA370F94}" srcOrd="0" destOrd="0" presId="urn:microsoft.com/office/officeart/2005/8/layout/arrow2"/>
    <dgm:cxn modelId="{E1F9A875-38ED-4D4F-ACD2-879020CD1FB3}" type="presOf" srcId="{390D0C10-A7AB-4EC8-8679-CF4FF76F6188}" destId="{87268623-4BC8-41A4-B335-967A912B1383}" srcOrd="0" destOrd="0" presId="urn:microsoft.com/office/officeart/2005/8/layout/arrow2"/>
    <dgm:cxn modelId="{AE0D74EE-7A7A-4345-8299-08672D62E745}" type="presOf" srcId="{D7CACA55-0B7D-42D2-8728-ECC4006882B5}" destId="{8BDD5471-A270-463F-BEF7-43AB4CFE6370}" srcOrd="0" destOrd="0" presId="urn:microsoft.com/office/officeart/2005/8/layout/arrow2"/>
    <dgm:cxn modelId="{25656B00-45B3-48AA-BFF0-4DEC57213AFD}" type="presParOf" srcId="{8BDD5471-A270-463F-BEF7-43AB4CFE6370}" destId="{3B0A090F-023C-4E9E-8863-AF66AE13C681}" srcOrd="0" destOrd="0" presId="urn:microsoft.com/office/officeart/2005/8/layout/arrow2"/>
    <dgm:cxn modelId="{6A915BF9-8EE5-4375-A66B-EFF2D2121128}" type="presParOf" srcId="{8BDD5471-A270-463F-BEF7-43AB4CFE6370}" destId="{C6C4D921-268E-46F6-AC03-A0CC719A724D}" srcOrd="1" destOrd="0" presId="urn:microsoft.com/office/officeart/2005/8/layout/arrow2"/>
    <dgm:cxn modelId="{B554B4CB-61F2-4994-9E4D-196957340D6E}" type="presParOf" srcId="{C6C4D921-268E-46F6-AC03-A0CC719A724D}" destId="{5060FEB0-D818-4659-88C0-F7F0ED0F5197}" srcOrd="0" destOrd="0" presId="urn:microsoft.com/office/officeart/2005/8/layout/arrow2"/>
    <dgm:cxn modelId="{D705BC38-1370-438A-9594-D3CFF12C641E}" type="presParOf" srcId="{C6C4D921-268E-46F6-AC03-A0CC719A724D}" destId="{87268623-4BC8-41A4-B335-967A912B1383}" srcOrd="1" destOrd="0" presId="urn:microsoft.com/office/officeart/2005/8/layout/arrow2"/>
    <dgm:cxn modelId="{87675840-9C8D-4B51-A17A-63CCA0566A69}" type="presParOf" srcId="{C6C4D921-268E-46F6-AC03-A0CC719A724D}" destId="{2899F67D-9AD5-4881-8F76-A55AF21FA816}" srcOrd="2" destOrd="0" presId="urn:microsoft.com/office/officeart/2005/8/layout/arrow2"/>
    <dgm:cxn modelId="{B9325812-3903-48C3-ACDD-C34CE049BAA5}" type="presParOf" srcId="{C6C4D921-268E-46F6-AC03-A0CC719A724D}" destId="{4157E0AF-6B2E-4CAD-BB50-C205DA370F94}" srcOrd="3" destOrd="0" presId="urn:microsoft.com/office/officeart/2005/8/layout/arrow2"/>
    <dgm:cxn modelId="{980F03EB-809D-4091-91BB-2FFEE9D1AC70}" type="presParOf" srcId="{C6C4D921-268E-46F6-AC03-A0CC719A724D}" destId="{49FFF40C-160D-418D-AE5B-F40E39E065B4}" srcOrd="4" destOrd="0" presId="urn:microsoft.com/office/officeart/2005/8/layout/arrow2"/>
    <dgm:cxn modelId="{8F921A8D-819D-482A-8CB8-2B0EDA610F8B}" type="presParOf" srcId="{C6C4D921-268E-46F6-AC03-A0CC719A724D}" destId="{9F2EBF95-63D8-4D78-896A-3689A89DA768}" srcOrd="5" destOrd="0" presId="urn:microsoft.com/office/officeart/2005/8/layout/arrow2"/>
    <dgm:cxn modelId="{CBEFE6EE-90F3-4AF1-A4C9-EDE7BAEC2502}" type="presParOf" srcId="{C6C4D921-268E-46F6-AC03-A0CC719A724D}" destId="{840C1447-0776-47BE-B931-B1558DEB95DA}" srcOrd="6" destOrd="0" presId="urn:microsoft.com/office/officeart/2005/8/layout/arrow2"/>
    <dgm:cxn modelId="{55FF0A18-FAB6-4258-AF81-E3F436594215}" type="presParOf" srcId="{C6C4D921-268E-46F6-AC03-A0CC719A724D}" destId="{03F4110D-6765-4575-B78A-7C0700B5933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ED0DF-8F2B-174E-B610-3D88114AA38E}">
      <dsp:nvSpPr>
        <dsp:cNvPr id="0" name=""/>
        <dsp:cNvSpPr/>
      </dsp:nvSpPr>
      <dsp:spPr>
        <a:xfrm>
          <a:off x="4909296" y="2554354"/>
          <a:ext cx="2270617" cy="1243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RRI discussion</a:t>
          </a:r>
        </a:p>
      </dsp:txBody>
      <dsp:txXfrm>
        <a:off x="5241820" y="2736429"/>
        <a:ext cx="1605569" cy="879135"/>
      </dsp:txXfrm>
    </dsp:sp>
    <dsp:sp modelId="{F926FDB1-4CF2-8C48-97B8-A74175EA5F68}">
      <dsp:nvSpPr>
        <dsp:cNvPr id="0" name=""/>
        <dsp:cNvSpPr/>
      </dsp:nvSpPr>
      <dsp:spPr>
        <a:xfrm rot="16200000">
          <a:off x="5650539" y="2147170"/>
          <a:ext cx="788132" cy="26235"/>
        </a:xfrm>
        <a:custGeom>
          <a:avLst/>
          <a:gdLst/>
          <a:ahLst/>
          <a:cxnLst/>
          <a:rect l="0" t="0" r="0" b="0"/>
          <a:pathLst>
            <a:path>
              <a:moveTo>
                <a:pt x="0" y="13117"/>
              </a:moveTo>
              <a:lnTo>
                <a:pt x="788132" y="1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024902" y="2140584"/>
        <a:ext cx="39406" cy="39406"/>
      </dsp:txXfrm>
    </dsp:sp>
    <dsp:sp modelId="{77A81FCA-BD30-1E48-8C77-7E7FFD2A711C}">
      <dsp:nvSpPr>
        <dsp:cNvPr id="0" name=""/>
        <dsp:cNvSpPr/>
      </dsp:nvSpPr>
      <dsp:spPr>
        <a:xfrm>
          <a:off x="4941356" y="4195"/>
          <a:ext cx="2206497" cy="17620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What do we talk about?</a:t>
          </a:r>
        </a:p>
      </dsp:txBody>
      <dsp:txXfrm>
        <a:off x="5264490" y="262238"/>
        <a:ext cx="1560229" cy="1245940"/>
      </dsp:txXfrm>
    </dsp:sp>
    <dsp:sp modelId="{FCA8FF76-4BA3-B74E-AAAD-722E435123D5}">
      <dsp:nvSpPr>
        <dsp:cNvPr id="0" name=""/>
        <dsp:cNvSpPr/>
      </dsp:nvSpPr>
      <dsp:spPr>
        <a:xfrm>
          <a:off x="7179914" y="3162879"/>
          <a:ext cx="274466" cy="26235"/>
        </a:xfrm>
        <a:custGeom>
          <a:avLst/>
          <a:gdLst/>
          <a:ahLst/>
          <a:cxnLst/>
          <a:rect l="0" t="0" r="0" b="0"/>
          <a:pathLst>
            <a:path>
              <a:moveTo>
                <a:pt x="0" y="13117"/>
              </a:moveTo>
              <a:lnTo>
                <a:pt x="274466" y="1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310285" y="3169135"/>
        <a:ext cx="13723" cy="13723"/>
      </dsp:txXfrm>
    </dsp:sp>
    <dsp:sp modelId="{6C28959B-5CF6-C24C-B2FA-D41C965937EE}">
      <dsp:nvSpPr>
        <dsp:cNvPr id="0" name=""/>
        <dsp:cNvSpPr/>
      </dsp:nvSpPr>
      <dsp:spPr>
        <a:xfrm>
          <a:off x="7454381" y="2294983"/>
          <a:ext cx="1762026" cy="17620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How do we do it?</a:t>
          </a:r>
        </a:p>
      </dsp:txBody>
      <dsp:txXfrm>
        <a:off x="7712424" y="2553026"/>
        <a:ext cx="1245940" cy="1245940"/>
      </dsp:txXfrm>
    </dsp:sp>
    <dsp:sp modelId="{004C7AA9-9C2C-9443-920B-AC215C8F8052}">
      <dsp:nvSpPr>
        <dsp:cNvPr id="0" name=""/>
        <dsp:cNvSpPr/>
      </dsp:nvSpPr>
      <dsp:spPr>
        <a:xfrm rot="5400000">
          <a:off x="5650539" y="4178588"/>
          <a:ext cx="788132" cy="26235"/>
        </a:xfrm>
        <a:custGeom>
          <a:avLst/>
          <a:gdLst/>
          <a:ahLst/>
          <a:cxnLst/>
          <a:rect l="0" t="0" r="0" b="0"/>
          <a:pathLst>
            <a:path>
              <a:moveTo>
                <a:pt x="0" y="13117"/>
              </a:moveTo>
              <a:lnTo>
                <a:pt x="788132" y="1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024902" y="4172002"/>
        <a:ext cx="39406" cy="39406"/>
      </dsp:txXfrm>
    </dsp:sp>
    <dsp:sp modelId="{F8491656-344E-F042-B184-0FE54049E101}">
      <dsp:nvSpPr>
        <dsp:cNvPr id="0" name=""/>
        <dsp:cNvSpPr/>
      </dsp:nvSpPr>
      <dsp:spPr>
        <a:xfrm>
          <a:off x="4923771" y="4585772"/>
          <a:ext cx="2241667" cy="17620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How often do we meet?</a:t>
          </a:r>
        </a:p>
      </dsp:txBody>
      <dsp:txXfrm>
        <a:off x="5252056" y="4843815"/>
        <a:ext cx="1585097" cy="1245940"/>
      </dsp:txXfrm>
    </dsp:sp>
    <dsp:sp modelId="{E2618B0C-571B-724E-87C0-8A8C5CDBCE7D}">
      <dsp:nvSpPr>
        <dsp:cNvPr id="0" name=""/>
        <dsp:cNvSpPr/>
      </dsp:nvSpPr>
      <dsp:spPr>
        <a:xfrm rot="10800000">
          <a:off x="4634829" y="3162879"/>
          <a:ext cx="274466" cy="26235"/>
        </a:xfrm>
        <a:custGeom>
          <a:avLst/>
          <a:gdLst/>
          <a:ahLst/>
          <a:cxnLst/>
          <a:rect l="0" t="0" r="0" b="0"/>
          <a:pathLst>
            <a:path>
              <a:moveTo>
                <a:pt x="0" y="13117"/>
              </a:moveTo>
              <a:lnTo>
                <a:pt x="274466" y="1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765201" y="3169135"/>
        <a:ext cx="13723" cy="13723"/>
      </dsp:txXfrm>
    </dsp:sp>
    <dsp:sp modelId="{753E619F-0EF9-1840-98FB-A68C869999D8}">
      <dsp:nvSpPr>
        <dsp:cNvPr id="0" name=""/>
        <dsp:cNvSpPr/>
      </dsp:nvSpPr>
      <dsp:spPr>
        <a:xfrm>
          <a:off x="2872803" y="2294983"/>
          <a:ext cx="1762026" cy="17620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Who should be involved?</a:t>
          </a:r>
        </a:p>
      </dsp:txBody>
      <dsp:txXfrm>
        <a:off x="3130846" y="2553026"/>
        <a:ext cx="1245940" cy="1245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DC42A-AADD-514A-AAD9-7664FCAE4FCD}">
      <dsp:nvSpPr>
        <dsp:cNvPr id="0" name=""/>
        <dsp:cNvSpPr/>
      </dsp:nvSpPr>
      <dsp:spPr>
        <a:xfrm>
          <a:off x="1703451" y="616163"/>
          <a:ext cx="4883265" cy="4883265"/>
        </a:xfrm>
        <a:prstGeom prst="blockArc">
          <a:avLst>
            <a:gd name="adj1" fmla="val 13114286"/>
            <a:gd name="adj2" fmla="val 16200000"/>
            <a:gd name="adj3" fmla="val 390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347DA-58CF-6343-9254-5CB6FA4D2575}">
      <dsp:nvSpPr>
        <dsp:cNvPr id="0" name=""/>
        <dsp:cNvSpPr/>
      </dsp:nvSpPr>
      <dsp:spPr>
        <a:xfrm>
          <a:off x="1703451" y="616163"/>
          <a:ext cx="4883265" cy="4883265"/>
        </a:xfrm>
        <a:prstGeom prst="blockArc">
          <a:avLst>
            <a:gd name="adj1" fmla="val 10028571"/>
            <a:gd name="adj2" fmla="val 13114286"/>
            <a:gd name="adj3" fmla="val 390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CAF4D-0C53-0B44-AA5D-9AEA7341577E}">
      <dsp:nvSpPr>
        <dsp:cNvPr id="0" name=""/>
        <dsp:cNvSpPr/>
      </dsp:nvSpPr>
      <dsp:spPr>
        <a:xfrm>
          <a:off x="1703451" y="616163"/>
          <a:ext cx="4883265" cy="4883265"/>
        </a:xfrm>
        <a:prstGeom prst="blockArc">
          <a:avLst>
            <a:gd name="adj1" fmla="val 6942857"/>
            <a:gd name="adj2" fmla="val 10028571"/>
            <a:gd name="adj3" fmla="val 390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1D655-7482-2443-833B-AB9E505C15D4}">
      <dsp:nvSpPr>
        <dsp:cNvPr id="0" name=""/>
        <dsp:cNvSpPr/>
      </dsp:nvSpPr>
      <dsp:spPr>
        <a:xfrm>
          <a:off x="1703451" y="616163"/>
          <a:ext cx="4883265" cy="4883265"/>
        </a:xfrm>
        <a:prstGeom prst="blockArc">
          <a:avLst>
            <a:gd name="adj1" fmla="val 3857143"/>
            <a:gd name="adj2" fmla="val 6942857"/>
            <a:gd name="adj3" fmla="val 390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84D6F-6684-E946-80FB-832E8E7F9DAF}">
      <dsp:nvSpPr>
        <dsp:cNvPr id="0" name=""/>
        <dsp:cNvSpPr/>
      </dsp:nvSpPr>
      <dsp:spPr>
        <a:xfrm>
          <a:off x="1703451" y="616163"/>
          <a:ext cx="4883265" cy="4883265"/>
        </a:xfrm>
        <a:prstGeom prst="blockArc">
          <a:avLst>
            <a:gd name="adj1" fmla="val 771429"/>
            <a:gd name="adj2" fmla="val 3857143"/>
            <a:gd name="adj3" fmla="val 390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60C84-D33C-6145-80BE-57D8921ABDD7}">
      <dsp:nvSpPr>
        <dsp:cNvPr id="0" name=""/>
        <dsp:cNvSpPr/>
      </dsp:nvSpPr>
      <dsp:spPr>
        <a:xfrm>
          <a:off x="1703451" y="616163"/>
          <a:ext cx="4883265" cy="4883265"/>
        </a:xfrm>
        <a:prstGeom prst="blockArc">
          <a:avLst>
            <a:gd name="adj1" fmla="val 19285714"/>
            <a:gd name="adj2" fmla="val 771429"/>
            <a:gd name="adj3" fmla="val 390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24C3C-B273-BE4C-911B-6FFE4C68EA6D}">
      <dsp:nvSpPr>
        <dsp:cNvPr id="0" name=""/>
        <dsp:cNvSpPr/>
      </dsp:nvSpPr>
      <dsp:spPr>
        <a:xfrm>
          <a:off x="1703451" y="616163"/>
          <a:ext cx="4883265" cy="4883265"/>
        </a:xfrm>
        <a:prstGeom prst="blockArc">
          <a:avLst>
            <a:gd name="adj1" fmla="val 16200000"/>
            <a:gd name="adj2" fmla="val 19285714"/>
            <a:gd name="adj3" fmla="val 390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2E7A6-1F6B-5E48-9055-6D073464B0A2}">
      <dsp:nvSpPr>
        <dsp:cNvPr id="0" name=""/>
        <dsp:cNvSpPr/>
      </dsp:nvSpPr>
      <dsp:spPr>
        <a:xfrm>
          <a:off x="2756577" y="1646831"/>
          <a:ext cx="2777013" cy="2821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Different actors are involved</a:t>
          </a:r>
        </a:p>
      </dsp:txBody>
      <dsp:txXfrm>
        <a:off x="3163261" y="2060093"/>
        <a:ext cx="1963645" cy="1995405"/>
      </dsp:txXfrm>
    </dsp:sp>
    <dsp:sp modelId="{A37C7B45-F838-914D-A63F-40577F60556A}">
      <dsp:nvSpPr>
        <dsp:cNvPr id="0" name=""/>
        <dsp:cNvSpPr/>
      </dsp:nvSpPr>
      <dsp:spPr>
        <a:xfrm>
          <a:off x="3483449" y="2166"/>
          <a:ext cx="1323269" cy="13232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400" kern="1200"/>
        </a:p>
      </dsp:txBody>
      <dsp:txXfrm>
        <a:off x="3677237" y="195954"/>
        <a:ext cx="935693" cy="935693"/>
      </dsp:txXfrm>
    </dsp:sp>
    <dsp:sp modelId="{1637A9EF-BF3E-874C-B60B-D04B3957C617}">
      <dsp:nvSpPr>
        <dsp:cNvPr id="0" name=""/>
        <dsp:cNvSpPr/>
      </dsp:nvSpPr>
      <dsp:spPr>
        <a:xfrm>
          <a:off x="5355150" y="903530"/>
          <a:ext cx="1323269" cy="13232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 </a:t>
          </a:r>
        </a:p>
      </dsp:txBody>
      <dsp:txXfrm>
        <a:off x="5548938" y="1097318"/>
        <a:ext cx="935693" cy="935693"/>
      </dsp:txXfrm>
    </dsp:sp>
    <dsp:sp modelId="{F48470AC-23FF-EE4D-BC27-A2F8C515AA8E}">
      <dsp:nvSpPr>
        <dsp:cNvPr id="0" name=""/>
        <dsp:cNvSpPr/>
      </dsp:nvSpPr>
      <dsp:spPr>
        <a:xfrm>
          <a:off x="5817422" y="2928875"/>
          <a:ext cx="1323269" cy="13232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400" kern="1200"/>
        </a:p>
      </dsp:txBody>
      <dsp:txXfrm>
        <a:off x="6011210" y="3122663"/>
        <a:ext cx="935693" cy="935693"/>
      </dsp:txXfrm>
    </dsp:sp>
    <dsp:sp modelId="{CBFBB1C5-90E7-E247-8176-8AA480EDF654}">
      <dsp:nvSpPr>
        <dsp:cNvPr id="0" name=""/>
        <dsp:cNvSpPr/>
      </dsp:nvSpPr>
      <dsp:spPr>
        <a:xfrm>
          <a:off x="4522165" y="4553076"/>
          <a:ext cx="1323269" cy="13232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400" kern="1200"/>
        </a:p>
      </dsp:txBody>
      <dsp:txXfrm>
        <a:off x="4715953" y="4746864"/>
        <a:ext cx="935693" cy="935693"/>
      </dsp:txXfrm>
    </dsp:sp>
    <dsp:sp modelId="{D470865B-5B29-8446-897A-3963BF8A5F12}">
      <dsp:nvSpPr>
        <dsp:cNvPr id="0" name=""/>
        <dsp:cNvSpPr/>
      </dsp:nvSpPr>
      <dsp:spPr>
        <a:xfrm>
          <a:off x="2444734" y="4553076"/>
          <a:ext cx="1323269" cy="13232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400" kern="1200"/>
        </a:p>
      </dsp:txBody>
      <dsp:txXfrm>
        <a:off x="2638522" y="4746864"/>
        <a:ext cx="935693" cy="935693"/>
      </dsp:txXfrm>
    </dsp:sp>
    <dsp:sp modelId="{B20E6338-33E5-F542-B442-67DB11E0A19B}">
      <dsp:nvSpPr>
        <dsp:cNvPr id="0" name=""/>
        <dsp:cNvSpPr/>
      </dsp:nvSpPr>
      <dsp:spPr>
        <a:xfrm>
          <a:off x="1149476" y="2928875"/>
          <a:ext cx="1323269" cy="13232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 </a:t>
          </a:r>
        </a:p>
      </dsp:txBody>
      <dsp:txXfrm>
        <a:off x="1343264" y="3122663"/>
        <a:ext cx="935693" cy="935693"/>
      </dsp:txXfrm>
    </dsp:sp>
    <dsp:sp modelId="{F1D3BB82-D2A1-E54A-8C5F-94BF68C5F866}">
      <dsp:nvSpPr>
        <dsp:cNvPr id="0" name=""/>
        <dsp:cNvSpPr/>
      </dsp:nvSpPr>
      <dsp:spPr>
        <a:xfrm>
          <a:off x="1611748" y="903530"/>
          <a:ext cx="1323269" cy="13232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 </a:t>
          </a:r>
        </a:p>
      </dsp:txBody>
      <dsp:txXfrm>
        <a:off x="1805536" y="1097318"/>
        <a:ext cx="935693" cy="9356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B65B2-003D-EF44-8D6D-0065198B73B0}">
      <dsp:nvSpPr>
        <dsp:cNvPr id="0" name=""/>
        <dsp:cNvSpPr/>
      </dsp:nvSpPr>
      <dsp:spPr>
        <a:xfrm>
          <a:off x="3333555" y="4807"/>
          <a:ext cx="2054858" cy="13356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Stakeholder</a:t>
          </a:r>
        </a:p>
      </dsp:txBody>
      <dsp:txXfrm>
        <a:off x="3398756" y="70008"/>
        <a:ext cx="1924456" cy="1205255"/>
      </dsp:txXfrm>
    </dsp:sp>
    <dsp:sp modelId="{99B32F5A-6EFE-904D-B6EC-5D7DC34221B5}">
      <dsp:nvSpPr>
        <dsp:cNvPr id="0" name=""/>
        <dsp:cNvSpPr/>
      </dsp:nvSpPr>
      <dsp:spPr>
        <a:xfrm>
          <a:off x="1692936" y="672636"/>
          <a:ext cx="5336095" cy="5336095"/>
        </a:xfrm>
        <a:custGeom>
          <a:avLst/>
          <a:gdLst/>
          <a:ahLst/>
          <a:cxnLst/>
          <a:rect l="0" t="0" r="0" b="0"/>
          <a:pathLst>
            <a:path>
              <a:moveTo>
                <a:pt x="3709587" y="211693"/>
              </a:moveTo>
              <a:arcTo wR="2668047" hR="2668047" stAng="17578671" swAng="196106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34F52-BD7E-2D48-A5A8-C2C85EE3C14C}">
      <dsp:nvSpPr>
        <dsp:cNvPr id="0" name=""/>
        <dsp:cNvSpPr/>
      </dsp:nvSpPr>
      <dsp:spPr>
        <a:xfrm>
          <a:off x="5871019" y="1848383"/>
          <a:ext cx="2054858" cy="13356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Stakeholder</a:t>
          </a:r>
        </a:p>
      </dsp:txBody>
      <dsp:txXfrm>
        <a:off x="5936220" y="1913584"/>
        <a:ext cx="1924456" cy="1205255"/>
      </dsp:txXfrm>
    </dsp:sp>
    <dsp:sp modelId="{EB89D007-FF6C-084A-9746-E275308378E9}">
      <dsp:nvSpPr>
        <dsp:cNvPr id="0" name=""/>
        <dsp:cNvSpPr/>
      </dsp:nvSpPr>
      <dsp:spPr>
        <a:xfrm>
          <a:off x="1692936" y="672636"/>
          <a:ext cx="5336095" cy="5336095"/>
        </a:xfrm>
        <a:custGeom>
          <a:avLst/>
          <a:gdLst/>
          <a:ahLst/>
          <a:cxnLst/>
          <a:rect l="0" t="0" r="0" b="0"/>
          <a:pathLst>
            <a:path>
              <a:moveTo>
                <a:pt x="5332441" y="2528456"/>
              </a:moveTo>
              <a:arcTo wR="2668047" hR="2668047" stAng="21420056" swAng="219593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4D3B5-BB32-4340-84EE-EF5FD70B9CBC}">
      <dsp:nvSpPr>
        <dsp:cNvPr id="0" name=""/>
        <dsp:cNvSpPr/>
      </dsp:nvSpPr>
      <dsp:spPr>
        <a:xfrm>
          <a:off x="4901794" y="4831351"/>
          <a:ext cx="2054858" cy="13356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Stakeholder</a:t>
          </a:r>
        </a:p>
      </dsp:txBody>
      <dsp:txXfrm>
        <a:off x="4966995" y="4896552"/>
        <a:ext cx="1924456" cy="1205255"/>
      </dsp:txXfrm>
    </dsp:sp>
    <dsp:sp modelId="{2A4CA9C6-512B-F743-97E1-905EDDBEF951}">
      <dsp:nvSpPr>
        <dsp:cNvPr id="0" name=""/>
        <dsp:cNvSpPr/>
      </dsp:nvSpPr>
      <dsp:spPr>
        <a:xfrm>
          <a:off x="1692936" y="672636"/>
          <a:ext cx="5336095" cy="5336095"/>
        </a:xfrm>
        <a:custGeom>
          <a:avLst/>
          <a:gdLst/>
          <a:ahLst/>
          <a:cxnLst/>
          <a:rect l="0" t="0" r="0" b="0"/>
          <a:pathLst>
            <a:path>
              <a:moveTo>
                <a:pt x="3198261" y="5282881"/>
              </a:moveTo>
              <a:arcTo wR="2668047" hR="2668047" stAng="4712247" swAng="137550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0BE91-9C0F-B746-AA53-2EF5BAB083EE}">
      <dsp:nvSpPr>
        <dsp:cNvPr id="0" name=""/>
        <dsp:cNvSpPr/>
      </dsp:nvSpPr>
      <dsp:spPr>
        <a:xfrm>
          <a:off x="1765316" y="4831351"/>
          <a:ext cx="2054858" cy="13356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Stakeholder</a:t>
          </a:r>
        </a:p>
      </dsp:txBody>
      <dsp:txXfrm>
        <a:off x="1830517" y="4896552"/>
        <a:ext cx="1924456" cy="1205255"/>
      </dsp:txXfrm>
    </dsp:sp>
    <dsp:sp modelId="{874F6B16-CC6D-C049-A2DA-01007700F496}">
      <dsp:nvSpPr>
        <dsp:cNvPr id="0" name=""/>
        <dsp:cNvSpPr/>
      </dsp:nvSpPr>
      <dsp:spPr>
        <a:xfrm>
          <a:off x="1692936" y="672636"/>
          <a:ext cx="5336095" cy="5336095"/>
        </a:xfrm>
        <a:custGeom>
          <a:avLst/>
          <a:gdLst/>
          <a:ahLst/>
          <a:cxnLst/>
          <a:rect l="0" t="0" r="0" b="0"/>
          <a:pathLst>
            <a:path>
              <a:moveTo>
                <a:pt x="445772" y="4144520"/>
              </a:moveTo>
              <a:arcTo wR="2668047" hR="2668047" stAng="8784004" swAng="219593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1EF1E-71A0-A641-8E55-006E3BC35919}">
      <dsp:nvSpPr>
        <dsp:cNvPr id="0" name=""/>
        <dsp:cNvSpPr/>
      </dsp:nvSpPr>
      <dsp:spPr>
        <a:xfrm>
          <a:off x="796090" y="1848383"/>
          <a:ext cx="2054858" cy="13356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Stakeholder</a:t>
          </a:r>
        </a:p>
      </dsp:txBody>
      <dsp:txXfrm>
        <a:off x="861291" y="1913584"/>
        <a:ext cx="1924456" cy="1205255"/>
      </dsp:txXfrm>
    </dsp:sp>
    <dsp:sp modelId="{F03194D0-034A-BC4B-8727-F6E298A0D413}">
      <dsp:nvSpPr>
        <dsp:cNvPr id="0" name=""/>
        <dsp:cNvSpPr/>
      </dsp:nvSpPr>
      <dsp:spPr>
        <a:xfrm>
          <a:off x="1692936" y="672636"/>
          <a:ext cx="5336095" cy="5336095"/>
        </a:xfrm>
        <a:custGeom>
          <a:avLst/>
          <a:gdLst/>
          <a:ahLst/>
          <a:cxnLst/>
          <a:rect l="0" t="0" r="0" b="0"/>
          <a:pathLst>
            <a:path>
              <a:moveTo>
                <a:pt x="464968" y="1163081"/>
              </a:moveTo>
              <a:arcTo wR="2668047" hR="2668047" stAng="12860264" swAng="196106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A090F-023C-4E9E-8863-AF66AE13C681}">
      <dsp:nvSpPr>
        <dsp:cNvPr id="0" name=""/>
        <dsp:cNvSpPr/>
      </dsp:nvSpPr>
      <dsp:spPr>
        <a:xfrm rot="3808113">
          <a:off x="2388282" y="169312"/>
          <a:ext cx="7192468" cy="404192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0FEB0-D818-4659-88C0-F7F0ED0F5197}">
      <dsp:nvSpPr>
        <dsp:cNvPr id="0" name=""/>
        <dsp:cNvSpPr/>
      </dsp:nvSpPr>
      <dsp:spPr>
        <a:xfrm>
          <a:off x="4388530" y="338305"/>
          <a:ext cx="173665" cy="173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68623-4BC8-41A4-B335-967A912B1383}">
      <dsp:nvSpPr>
        <dsp:cNvPr id="0" name=""/>
        <dsp:cNvSpPr/>
      </dsp:nvSpPr>
      <dsp:spPr>
        <a:xfrm>
          <a:off x="3039754" y="3426695"/>
          <a:ext cx="1291164" cy="1123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022" tIns="0" rIns="0" bIns="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Calibri Light" panose="020F0302020204030204"/>
          </a:endParaRPr>
        </a:p>
      </dsp:txBody>
      <dsp:txXfrm>
        <a:off x="3039754" y="3426695"/>
        <a:ext cx="1291164" cy="1123162"/>
      </dsp:txXfrm>
    </dsp:sp>
    <dsp:sp modelId="{2899F67D-9AD5-4881-8F76-A55AF21FA816}">
      <dsp:nvSpPr>
        <dsp:cNvPr id="0" name=""/>
        <dsp:cNvSpPr/>
      </dsp:nvSpPr>
      <dsp:spPr>
        <a:xfrm>
          <a:off x="5407466" y="1022309"/>
          <a:ext cx="302026" cy="3020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7E0AF-6B2E-4CAD-BB50-C205DA370F94}">
      <dsp:nvSpPr>
        <dsp:cNvPr id="0" name=""/>
        <dsp:cNvSpPr/>
      </dsp:nvSpPr>
      <dsp:spPr>
        <a:xfrm>
          <a:off x="4330919" y="2393197"/>
          <a:ext cx="1585641" cy="2156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38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Calibri Light" panose="020F0302020204030204"/>
          </a:endParaRPr>
        </a:p>
      </dsp:txBody>
      <dsp:txXfrm>
        <a:off x="4330919" y="2393197"/>
        <a:ext cx="1585641" cy="2156660"/>
      </dsp:txXfrm>
    </dsp:sp>
    <dsp:sp modelId="{49FFF40C-160D-418D-AE5B-F40E39E065B4}">
      <dsp:nvSpPr>
        <dsp:cNvPr id="0" name=""/>
        <dsp:cNvSpPr/>
      </dsp:nvSpPr>
      <dsp:spPr>
        <a:xfrm>
          <a:off x="6493396" y="2031903"/>
          <a:ext cx="400185" cy="400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EBF95-63D8-4D78-896A-3689A89DA768}">
      <dsp:nvSpPr>
        <dsp:cNvPr id="0" name=""/>
        <dsp:cNvSpPr/>
      </dsp:nvSpPr>
      <dsp:spPr>
        <a:xfrm>
          <a:off x="5946763" y="1633410"/>
          <a:ext cx="1585641" cy="2916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050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Calibri Light" panose="020F0302020204030204"/>
          </a:endParaRPr>
        </a:p>
      </dsp:txBody>
      <dsp:txXfrm>
        <a:off x="5946763" y="1633410"/>
        <a:ext cx="1585641" cy="2916447"/>
      </dsp:txXfrm>
    </dsp:sp>
    <dsp:sp modelId="{840C1447-0776-47BE-B931-B1558DEB95DA}">
      <dsp:nvSpPr>
        <dsp:cNvPr id="0" name=""/>
        <dsp:cNvSpPr/>
      </dsp:nvSpPr>
      <dsp:spPr>
        <a:xfrm>
          <a:off x="7492219" y="3350687"/>
          <a:ext cx="536097" cy="5360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4110D-6765-4575-B78A-7C0700B59338}">
      <dsp:nvSpPr>
        <dsp:cNvPr id="0" name=""/>
        <dsp:cNvSpPr/>
      </dsp:nvSpPr>
      <dsp:spPr>
        <a:xfrm>
          <a:off x="7721171" y="1166213"/>
          <a:ext cx="1585641" cy="3383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67" tIns="0" rIns="0" bIns="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Calibri Light" panose="020F0302020204030204"/>
          </a:endParaRPr>
        </a:p>
      </dsp:txBody>
      <dsp:txXfrm>
        <a:off x="7721171" y="1166213"/>
        <a:ext cx="1585641" cy="3383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1666B-526D-C242-8063-4FF50BF544F9}" type="datetimeFigureOut">
              <a:rPr lang="en-NO" smtClean="0"/>
              <a:t>26/08/2021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07FF3-066B-144E-A6CE-5717623E9BA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4970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07FF3-066B-144E-A6CE-5717623E9BA0}" type="slidenum">
              <a:rPr lang="en-NO" smtClean="0"/>
              <a:t>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33228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FEDAE-8CA0-A943-9DEF-36E3F50E6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955AC-FA17-6242-95BE-5B121ABEF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249D4-B7B0-AB41-8F91-B9E88EDE1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DD78-3264-A943-8A9E-6E9259AA9DE5}" type="datetimeFigureOut">
              <a:rPr lang="en-NO" smtClean="0"/>
              <a:t>25/08/2021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7605D-7A3A-0343-9CD6-3F77527D6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C6EBC-3179-1B49-A447-586F402FD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926-3BC0-1943-BCA3-CFA4A5C2463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4102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04330-BBC8-764F-8163-1BFA8B07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92E73-D051-F94A-AE84-C869F51E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D4C97-E588-D644-B59C-24C375DB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DD78-3264-A943-8A9E-6E9259AA9DE5}" type="datetimeFigureOut">
              <a:rPr lang="en-NO" smtClean="0"/>
              <a:t>25/08/2021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8796A-15EE-4D4F-B45D-E4F9B655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7AC3B-888B-9C49-A789-E5CBCFC4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926-3BC0-1943-BCA3-CFA4A5C2463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3512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EF5192-56C2-674F-97BD-25115F78F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E29E4F-E682-B247-AA1D-5F6A5253E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DD5E8-2C33-5148-A179-C8F3264D8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DD78-3264-A943-8A9E-6E9259AA9DE5}" type="datetimeFigureOut">
              <a:rPr lang="en-NO" smtClean="0"/>
              <a:t>25/08/2021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4310A-9BAA-1B4A-BCB6-8485D57FC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67B08-3CB4-5A42-8D57-B3D91C07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926-3BC0-1943-BCA3-CFA4A5C2463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7825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4B064-B77B-CF42-9C04-C1F1F6405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B27B8-E77F-EF47-BE14-DD9F6DD1D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14D9E-008B-1949-8F4A-8371EABF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DD78-3264-A943-8A9E-6E9259AA9DE5}" type="datetimeFigureOut">
              <a:rPr lang="en-NO" smtClean="0"/>
              <a:t>25/08/2021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F3FF6-4274-124D-A053-25D42FEC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BA226-EE5F-F446-AAB9-FBA30E802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926-3BC0-1943-BCA3-CFA4A5C2463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1212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E33A5-6BB8-FD47-AF00-EF6BFDEB7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70890-969F-B04B-B079-89B0A3299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48117-044B-0A4A-A4C5-50F39B09A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DD78-3264-A943-8A9E-6E9259AA9DE5}" type="datetimeFigureOut">
              <a:rPr lang="en-NO" smtClean="0"/>
              <a:t>25/08/2021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606AA-B4FA-9242-8FE7-47574E3A5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C67B5-1E38-E44C-82B0-C4F30CDC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926-3BC0-1943-BCA3-CFA4A5C2463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5441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C31D-61B7-D94D-A463-748D20B8D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1F16A-6745-324C-9D75-92FC70395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2CB7D-B544-434A-BE1D-FAFD4F195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40F7F-4C75-6D4D-8395-CD857875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DD78-3264-A943-8A9E-6E9259AA9DE5}" type="datetimeFigureOut">
              <a:rPr lang="en-NO" smtClean="0"/>
              <a:t>25/08/2021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A3C93-82A1-6D48-A23D-A9B274033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B2086-CD61-A049-ACC3-DAAEAA78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926-3BC0-1943-BCA3-CFA4A5C2463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7931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97013-59AA-8844-B231-59E3AD20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7E186-9ADD-E945-BAAE-CCAC276F5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30940-3B75-194B-997B-359D8424C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273EC2-68D9-214A-97C5-B886A24D4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F1285E-AEBF-B74C-9414-782DDC445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43E3EE-68A7-7246-ACE8-A1C2CF2D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DD78-3264-A943-8A9E-6E9259AA9DE5}" type="datetimeFigureOut">
              <a:rPr lang="en-NO" smtClean="0"/>
              <a:t>25/08/2021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D473D-B5F9-EA4E-8C4F-917699A4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75FC50-ACA1-794A-A7BB-4AFB061F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926-3BC0-1943-BCA3-CFA4A5C2463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9571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185BC-E2E7-0643-B530-C0288A0B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04EBEB-EA4E-A84C-BEAD-9AEA735D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DD78-3264-A943-8A9E-6E9259AA9DE5}" type="datetimeFigureOut">
              <a:rPr lang="en-NO" smtClean="0"/>
              <a:t>25/08/2021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968D0-7110-134D-8EAA-2DFEE684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536E9-0A02-CD4B-9204-C3594B8A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926-3BC0-1943-BCA3-CFA4A5C2463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1319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78559-4CFE-5B4A-A7F3-926491F6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DD78-3264-A943-8A9E-6E9259AA9DE5}" type="datetimeFigureOut">
              <a:rPr lang="en-NO" smtClean="0"/>
              <a:t>25/08/2021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36A2C-5BE9-5447-87D4-D94A60D2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27117-82FB-7C45-A08F-692696F7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926-3BC0-1943-BCA3-CFA4A5C2463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3633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C4B52-5E73-FD41-AA0F-7508401EB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A630F-2CFE-3E4A-8287-C01440F0E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07052-7145-5041-9941-2188ACFC4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623BE-995C-834A-B0FE-D9F669C5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DD78-3264-A943-8A9E-6E9259AA9DE5}" type="datetimeFigureOut">
              <a:rPr lang="en-NO" smtClean="0"/>
              <a:t>25/08/2021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A5115-D8DD-7046-800E-915289813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3BF6F-3586-004B-970A-AF66604D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926-3BC0-1943-BCA3-CFA4A5C2463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811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F0348-CECB-A748-8266-7F5B912F9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2D75F-1E96-F845-8718-8BE0F4996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FF47F-BD2A-8F44-A63E-1785DAAAB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87271-C0BB-6949-9D30-7D674E0DE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DD78-3264-A943-8A9E-6E9259AA9DE5}" type="datetimeFigureOut">
              <a:rPr lang="en-NO" smtClean="0"/>
              <a:t>25/08/2021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50663-39AE-8B4B-A13D-5D7162BC4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445AE-9ABE-F242-822D-2B8B37F7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9926-3BC0-1943-BCA3-CFA4A5C2463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5797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43E518-E4A3-0D49-8C1F-53C027A91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A8E69-F82F-9B4A-A021-D37029078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7CC90-E138-2C4C-A5A5-78C02B237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0DD78-3264-A943-8A9E-6E9259AA9DE5}" type="datetimeFigureOut">
              <a:rPr lang="en-NO" smtClean="0"/>
              <a:t>25/08/2021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08AF5-7936-A645-A10A-DC71BFA06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AE731-A340-C441-BE3E-113749157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19926-3BC0-1943-BCA3-CFA4A5C2463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6002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18" Type="http://schemas.openxmlformats.org/officeDocument/2006/relationships/image" Target="../media/image13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6" Type="http://schemas.openxmlformats.org/officeDocument/2006/relationships/image" Target="../media/image11.sv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0.png"/><Relationship Id="rId10" Type="http://schemas.openxmlformats.org/officeDocument/2006/relationships/image" Target="../media/image5.svg"/><Relationship Id="rId19" Type="http://schemas.openxmlformats.org/officeDocument/2006/relationships/image" Target="../media/image1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ands holding plants">
            <a:extLst>
              <a:ext uri="{FF2B5EF4-FFF2-40B4-BE49-F238E27FC236}">
                <a16:creationId xmlns:a16="http://schemas.microsoft.com/office/drawing/2014/main" id="{DC6AFF70-E9D5-EA45-8026-A055228E4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7" r="9957" b="236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83BDB-04EB-BC48-895E-D6FCFFC8E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537782"/>
            <a:ext cx="6268259" cy="3682526"/>
          </a:xfrm>
        </p:spPr>
        <p:txBody>
          <a:bodyPr anchor="b">
            <a:normAutofit/>
          </a:bodyPr>
          <a:lstStyle/>
          <a:p>
            <a:pPr algn="l"/>
            <a:r>
              <a:rPr lang="en-GB" sz="4400" dirty="0"/>
              <a:t>The Challenges of RRI Evaluation</a:t>
            </a:r>
            <a:br>
              <a:rPr lang="en-GB" sz="4400" dirty="0"/>
            </a:br>
            <a:r>
              <a:rPr lang="en-GB" sz="3600" i="1" dirty="0"/>
              <a:t>Rethink Food Waste Management</a:t>
            </a:r>
            <a:endParaRPr lang="en-NO" sz="44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1B00B-C179-FE44-8758-F9DBD2857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647042"/>
            <a:ext cx="3977640" cy="1929604"/>
          </a:xfrm>
        </p:spPr>
        <p:txBody>
          <a:bodyPr>
            <a:normAutofit/>
          </a:bodyPr>
          <a:lstStyle/>
          <a:p>
            <a:pPr algn="l"/>
            <a:r>
              <a:rPr lang="en-GB" sz="1600" dirty="0"/>
              <a:t>Madeleine Julia Gundersen</a:t>
            </a:r>
          </a:p>
          <a:p>
            <a:pPr algn="l"/>
            <a:r>
              <a:rPr lang="en-GB" sz="1600" dirty="0"/>
              <a:t>Olga </a:t>
            </a:r>
            <a:r>
              <a:rPr lang="en-GB" sz="1600" dirty="0" err="1"/>
              <a:t>Mikhailova</a:t>
            </a:r>
            <a:r>
              <a:rPr lang="en-GB" sz="1600" dirty="0"/>
              <a:t> </a:t>
            </a:r>
          </a:p>
          <a:p>
            <a:pPr algn="l"/>
            <a:r>
              <a:rPr lang="en-GB" sz="1600" dirty="0" err="1"/>
              <a:t>Nhat</a:t>
            </a:r>
            <a:r>
              <a:rPr lang="en-GB" sz="1600" dirty="0"/>
              <a:t> St</a:t>
            </a:r>
            <a:r>
              <a:rPr lang="nb-NO" sz="1600" dirty="0"/>
              <a:t>røm</a:t>
            </a:r>
            <a:r>
              <a:rPr lang="en-GB" sz="1600" dirty="0"/>
              <a:t>-</a:t>
            </a:r>
            <a:r>
              <a:rPr lang="nb-NO" sz="1600" dirty="0"/>
              <a:t>Andersen</a:t>
            </a:r>
            <a:endParaRPr lang="en-GB" sz="1600" dirty="0"/>
          </a:p>
          <a:p>
            <a:pPr algn="l"/>
            <a:r>
              <a:rPr lang="en-GB" sz="1600" dirty="0"/>
              <a:t>Mai Nguyen</a:t>
            </a:r>
          </a:p>
          <a:p>
            <a:pPr algn="l"/>
            <a:r>
              <a:rPr lang="en-GB" sz="1600" dirty="0"/>
              <a:t>Yu Cheng</a:t>
            </a:r>
          </a:p>
          <a:p>
            <a:pPr algn="l"/>
            <a:endParaRPr lang="en-NO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211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cientist female outline">
            <a:extLst>
              <a:ext uri="{FF2B5EF4-FFF2-40B4-BE49-F238E27FC236}">
                <a16:creationId xmlns:a16="http://schemas.microsoft.com/office/drawing/2014/main" id="{C0BCC8D7-3F5C-6C45-8C04-FBD005541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826" y="2756838"/>
            <a:ext cx="914400" cy="914400"/>
          </a:xfrm>
          <a:prstGeom prst="rect">
            <a:avLst/>
          </a:prstGeom>
        </p:spPr>
      </p:pic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5A41F5BF-1081-AF4A-ABF0-7044EEAD2A84}"/>
              </a:ext>
            </a:extLst>
          </p:cNvPr>
          <p:cNvSpPr/>
          <p:nvPr/>
        </p:nvSpPr>
        <p:spPr>
          <a:xfrm>
            <a:off x="1544729" y="1842438"/>
            <a:ext cx="3006969" cy="914400"/>
          </a:xfrm>
          <a:prstGeom prst="wedgeRectCallout">
            <a:avLst>
              <a:gd name="adj1" fmla="val -50642"/>
              <a:gd name="adj2" fmla="val 653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dirty="0"/>
              <a:t>FOOD WASTE IS A PROBLEM.  I SHOULD STUDY THIS!</a:t>
            </a:r>
          </a:p>
        </p:txBody>
      </p:sp>
    </p:spTree>
    <p:extLst>
      <p:ext uri="{BB962C8B-B14F-4D97-AF65-F5344CB8AC3E}">
        <p14:creationId xmlns:p14="http://schemas.microsoft.com/office/powerpoint/2010/main" val="12870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cientist female outline">
            <a:extLst>
              <a:ext uri="{FF2B5EF4-FFF2-40B4-BE49-F238E27FC236}">
                <a16:creationId xmlns:a16="http://schemas.microsoft.com/office/drawing/2014/main" id="{C0BCC8D7-3F5C-6C45-8C04-FBD005541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826" y="2756838"/>
            <a:ext cx="914400" cy="914400"/>
          </a:xfrm>
          <a:prstGeom prst="rect">
            <a:avLst/>
          </a:prstGeom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201914FA-E70F-6449-8050-F816BD7BCF06}"/>
              </a:ext>
            </a:extLst>
          </p:cNvPr>
          <p:cNvSpPr/>
          <p:nvPr/>
        </p:nvSpPr>
        <p:spPr>
          <a:xfrm>
            <a:off x="1072663" y="4540779"/>
            <a:ext cx="3147646" cy="832217"/>
          </a:xfrm>
          <a:prstGeom prst="wedgeRectCallout">
            <a:avLst>
              <a:gd name="adj1" fmla="val -36495"/>
              <a:gd name="adj2" fmla="val -1424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dirty="0"/>
              <a:t>What should be included in the RRI discussion?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7277515C-A999-1C4B-B094-A26AD120E03F}"/>
              </a:ext>
            </a:extLst>
          </p:cNvPr>
          <p:cNvSpPr/>
          <p:nvPr/>
        </p:nvSpPr>
        <p:spPr>
          <a:xfrm>
            <a:off x="1544729" y="1842438"/>
            <a:ext cx="3006969" cy="914400"/>
          </a:xfrm>
          <a:prstGeom prst="wedgeRectCallout">
            <a:avLst>
              <a:gd name="adj1" fmla="val -50642"/>
              <a:gd name="adj2" fmla="val 653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dirty="0"/>
              <a:t>FOOD WASTE IS A PROBLEM.  I SHOULD STUDY THIS!</a:t>
            </a:r>
          </a:p>
        </p:txBody>
      </p:sp>
    </p:spTree>
    <p:extLst>
      <p:ext uri="{BB962C8B-B14F-4D97-AF65-F5344CB8AC3E}">
        <p14:creationId xmlns:p14="http://schemas.microsoft.com/office/powerpoint/2010/main" val="47441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cientist female outline">
            <a:extLst>
              <a:ext uri="{FF2B5EF4-FFF2-40B4-BE49-F238E27FC236}">
                <a16:creationId xmlns:a16="http://schemas.microsoft.com/office/drawing/2014/main" id="{C0BCC8D7-3F5C-6C45-8C04-FBD005541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826" y="2756838"/>
            <a:ext cx="914400" cy="914400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B7FF981-A0CF-224B-A5CB-2FFD67BD22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744006"/>
              </p:ext>
            </p:extLst>
          </p:nvPr>
        </p:nvGraphicFramePr>
        <p:xfrm>
          <a:off x="2277498" y="253003"/>
          <a:ext cx="12089211" cy="6351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201914FA-E70F-6449-8050-F816BD7BCF06}"/>
              </a:ext>
            </a:extLst>
          </p:cNvPr>
          <p:cNvSpPr/>
          <p:nvPr/>
        </p:nvSpPr>
        <p:spPr>
          <a:xfrm>
            <a:off x="1072663" y="4540779"/>
            <a:ext cx="3147646" cy="832217"/>
          </a:xfrm>
          <a:prstGeom prst="wedgeRectCallout">
            <a:avLst>
              <a:gd name="adj1" fmla="val -36495"/>
              <a:gd name="adj2" fmla="val -1424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NO" dirty="0"/>
              <a:t>What should be included in the RRI discussion?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3024FCCA-3CC6-144C-9058-3305EC7C3134}"/>
              </a:ext>
            </a:extLst>
          </p:cNvPr>
          <p:cNvSpPr/>
          <p:nvPr/>
        </p:nvSpPr>
        <p:spPr>
          <a:xfrm>
            <a:off x="1544729" y="1842438"/>
            <a:ext cx="3006969" cy="914400"/>
          </a:xfrm>
          <a:prstGeom prst="wedgeRectCallout">
            <a:avLst>
              <a:gd name="adj1" fmla="val -50642"/>
              <a:gd name="adj2" fmla="val 653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dirty="0"/>
              <a:t>FOOD WASTE IS A PROBLEM.  I SHOULD STUDY THIS!</a:t>
            </a:r>
          </a:p>
        </p:txBody>
      </p:sp>
    </p:spTree>
    <p:extLst>
      <p:ext uri="{BB962C8B-B14F-4D97-AF65-F5344CB8AC3E}">
        <p14:creationId xmlns:p14="http://schemas.microsoft.com/office/powerpoint/2010/main" val="971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95ED0DF-8F2B-174E-B610-3D88114AA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26FDB1-4CF2-8C48-97B8-A74175EA5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7A81FCA-BD30-1E48-8C77-7E7FFD2A7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A8FF76-4BA3-B74E-AAAD-722E43512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28959B-5CF6-C24C-B2FA-D41C96593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4C7AA9-9C2C-9443-920B-AC215C8F8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491656-344E-F042-B184-0FE54049E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618B0C-571B-724E-87C0-8A8C5CDBC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53E619F-0EF9-1840-98FB-A68C86999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BA4EC97-F2AC-6E4A-907E-56E4A5627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878553"/>
              </p:ext>
            </p:extLst>
          </p:nvPr>
        </p:nvGraphicFramePr>
        <p:xfrm>
          <a:off x="2031999" y="719666"/>
          <a:ext cx="8290169" cy="587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c 3" descr="Scientist female outline">
            <a:extLst>
              <a:ext uri="{FF2B5EF4-FFF2-40B4-BE49-F238E27FC236}">
                <a16:creationId xmlns:a16="http://schemas.microsoft.com/office/drawing/2014/main" id="{C0BCC8D7-3F5C-6C45-8C04-FBD0055415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48272" y="787361"/>
            <a:ext cx="914400" cy="914400"/>
          </a:xfrm>
          <a:prstGeom prst="rect">
            <a:avLst/>
          </a:prstGeom>
        </p:spPr>
      </p:pic>
      <p:pic>
        <p:nvPicPr>
          <p:cNvPr id="8" name="Graphic 7" descr="Judge male outline">
            <a:extLst>
              <a:ext uri="{FF2B5EF4-FFF2-40B4-BE49-F238E27FC236}">
                <a16:creationId xmlns:a16="http://schemas.microsoft.com/office/drawing/2014/main" id="{CC87B8F6-E1E7-BD4F-AF28-09D0BF138B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68124" y="5510547"/>
            <a:ext cx="914400" cy="914400"/>
          </a:xfrm>
          <a:prstGeom prst="rect">
            <a:avLst/>
          </a:prstGeom>
        </p:spPr>
      </p:pic>
      <p:pic>
        <p:nvPicPr>
          <p:cNvPr id="10" name="Graphic 9" descr="Flying Money outline">
            <a:extLst>
              <a:ext uri="{FF2B5EF4-FFF2-40B4-BE49-F238E27FC236}">
                <a16:creationId xmlns:a16="http://schemas.microsoft.com/office/drawing/2014/main" id="{645B6B97-9C15-B64F-860C-BA5C789BDE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26070" y="3898232"/>
            <a:ext cx="914400" cy="914400"/>
          </a:xfrm>
          <a:prstGeom prst="rect">
            <a:avLst/>
          </a:prstGeom>
        </p:spPr>
      </p:pic>
      <p:pic>
        <p:nvPicPr>
          <p:cNvPr id="18" name="Graphic 17" descr="Earth globe: Americas with solid fill">
            <a:extLst>
              <a:ext uri="{FF2B5EF4-FFF2-40B4-BE49-F238E27FC236}">
                <a16:creationId xmlns:a16="http://schemas.microsoft.com/office/drawing/2014/main" id="{FC8D69BC-11D0-E640-869E-498D828F27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31730" y="1780471"/>
            <a:ext cx="914400" cy="914400"/>
          </a:xfrm>
          <a:prstGeom prst="rect">
            <a:avLst/>
          </a:prstGeom>
        </p:spPr>
      </p:pic>
      <p:pic>
        <p:nvPicPr>
          <p:cNvPr id="7" name="Graphic 6" descr="Waiter female outline">
            <a:extLst>
              <a:ext uri="{FF2B5EF4-FFF2-40B4-BE49-F238E27FC236}">
                <a16:creationId xmlns:a16="http://schemas.microsoft.com/office/drawing/2014/main" id="{86DD8C91-0B1B-2746-BC01-443F207C56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83062" y="3801937"/>
            <a:ext cx="914400" cy="914400"/>
          </a:xfrm>
          <a:prstGeom prst="rect">
            <a:avLst/>
          </a:prstGeom>
        </p:spPr>
      </p:pic>
      <p:pic>
        <p:nvPicPr>
          <p:cNvPr id="11" name="Graphic 10" descr="Fruit bowl outline">
            <a:extLst>
              <a:ext uri="{FF2B5EF4-FFF2-40B4-BE49-F238E27FC236}">
                <a16:creationId xmlns:a16="http://schemas.microsoft.com/office/drawing/2014/main" id="{E7D0890A-DFD5-7548-91A5-6DD789BFE5C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14673" y="1803801"/>
            <a:ext cx="914400" cy="914400"/>
          </a:xfrm>
          <a:prstGeom prst="rect">
            <a:avLst/>
          </a:prstGeom>
        </p:spPr>
      </p:pic>
      <p:sp>
        <p:nvSpPr>
          <p:cNvPr id="15" name="Cloud Callout 14">
            <a:extLst>
              <a:ext uri="{FF2B5EF4-FFF2-40B4-BE49-F238E27FC236}">
                <a16:creationId xmlns:a16="http://schemas.microsoft.com/office/drawing/2014/main" id="{4971FEBD-1555-4148-91CE-6134D6CAC30A}"/>
              </a:ext>
            </a:extLst>
          </p:cNvPr>
          <p:cNvSpPr/>
          <p:nvPr/>
        </p:nvSpPr>
        <p:spPr>
          <a:xfrm>
            <a:off x="265691" y="4832029"/>
            <a:ext cx="3109547" cy="1592918"/>
          </a:xfrm>
          <a:prstGeom prst="cloudCallout">
            <a:avLst>
              <a:gd name="adj1" fmla="val 80254"/>
              <a:gd name="adj2" fmla="val 1441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How can our company reduce waste and cost at the same time?</a:t>
            </a:r>
          </a:p>
        </p:txBody>
      </p:sp>
      <p:pic>
        <p:nvPicPr>
          <p:cNvPr id="19" name="Graphic 18" descr="Factory outline">
            <a:extLst>
              <a:ext uri="{FF2B5EF4-FFF2-40B4-BE49-F238E27FC236}">
                <a16:creationId xmlns:a16="http://schemas.microsoft.com/office/drawing/2014/main" id="{EA8C84DA-27E5-A745-96D1-92AD9A7DE5C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00018" y="5405556"/>
            <a:ext cx="914400" cy="914400"/>
          </a:xfrm>
          <a:prstGeom prst="rect">
            <a:avLst/>
          </a:prstGeom>
        </p:spPr>
      </p:pic>
      <p:sp>
        <p:nvSpPr>
          <p:cNvPr id="21" name="Cloud Callout 20">
            <a:extLst>
              <a:ext uri="{FF2B5EF4-FFF2-40B4-BE49-F238E27FC236}">
                <a16:creationId xmlns:a16="http://schemas.microsoft.com/office/drawing/2014/main" id="{26899AF0-CC42-024F-A458-A10E4CFC9BB4}"/>
              </a:ext>
            </a:extLst>
          </p:cNvPr>
          <p:cNvSpPr/>
          <p:nvPr/>
        </p:nvSpPr>
        <p:spPr>
          <a:xfrm>
            <a:off x="265690" y="1642651"/>
            <a:ext cx="2495095" cy="1580193"/>
          </a:xfrm>
          <a:prstGeom prst="cloudCallout">
            <a:avLst>
              <a:gd name="adj1" fmla="val 69136"/>
              <a:gd name="adj2" fmla="val 1014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Will the project produce practical solutions?</a:t>
            </a:r>
          </a:p>
        </p:txBody>
      </p:sp>
      <p:sp>
        <p:nvSpPr>
          <p:cNvPr id="23" name="Cloud Callout 22">
            <a:extLst>
              <a:ext uri="{FF2B5EF4-FFF2-40B4-BE49-F238E27FC236}">
                <a16:creationId xmlns:a16="http://schemas.microsoft.com/office/drawing/2014/main" id="{3D8294C5-A788-0D44-9B0C-92C536F35985}"/>
              </a:ext>
            </a:extLst>
          </p:cNvPr>
          <p:cNvSpPr/>
          <p:nvPr/>
        </p:nvSpPr>
        <p:spPr>
          <a:xfrm>
            <a:off x="1289155" y="259821"/>
            <a:ext cx="3415736" cy="1226078"/>
          </a:xfrm>
          <a:prstGeom prst="cloudCallout">
            <a:avLst>
              <a:gd name="adj1" fmla="val 22327"/>
              <a:gd name="adj2" fmla="val 921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How can we ensure the quality of the food received?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328BE6-CDDD-8745-B9FF-2C86DB2BF2C1}"/>
              </a:ext>
            </a:extLst>
          </p:cNvPr>
          <p:cNvGrpSpPr/>
          <p:nvPr/>
        </p:nvGrpSpPr>
        <p:grpSpPr>
          <a:xfrm>
            <a:off x="4974404" y="2436791"/>
            <a:ext cx="2405357" cy="2444262"/>
            <a:chOff x="2942405" y="1717125"/>
            <a:chExt cx="2405357" cy="244426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79E5B85-F543-3847-A15B-0CC43000CB66}"/>
                </a:ext>
              </a:extLst>
            </p:cNvPr>
            <p:cNvSpPr/>
            <p:nvPr/>
          </p:nvSpPr>
          <p:spPr>
            <a:xfrm>
              <a:off x="2942405" y="1717125"/>
              <a:ext cx="2405357" cy="24442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Oval 4">
              <a:extLst>
                <a:ext uri="{FF2B5EF4-FFF2-40B4-BE49-F238E27FC236}">
                  <a16:creationId xmlns:a16="http://schemas.microsoft.com/office/drawing/2014/main" id="{9E0E88C4-E7CC-6E48-9B2A-A16025C48767}"/>
                </a:ext>
              </a:extLst>
            </p:cNvPr>
            <p:cNvSpPr txBox="1"/>
            <p:nvPr/>
          </p:nvSpPr>
          <p:spPr>
            <a:xfrm>
              <a:off x="3294661" y="2075079"/>
              <a:ext cx="1700845" cy="172835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000" kern="1200" dirty="0"/>
                <a:t>Evaluation is the discussion</a:t>
              </a:r>
            </a:p>
          </p:txBody>
        </p:sp>
      </p:grpSp>
      <p:sp>
        <p:nvSpPr>
          <p:cNvPr id="29" name="Cloud Callout 28">
            <a:extLst>
              <a:ext uri="{FF2B5EF4-FFF2-40B4-BE49-F238E27FC236}">
                <a16:creationId xmlns:a16="http://schemas.microsoft.com/office/drawing/2014/main" id="{933F5EB3-9713-AE45-86A6-FD2B0B35CC78}"/>
              </a:ext>
            </a:extLst>
          </p:cNvPr>
          <p:cNvSpPr/>
          <p:nvPr/>
        </p:nvSpPr>
        <p:spPr>
          <a:xfrm>
            <a:off x="9432862" y="1934943"/>
            <a:ext cx="1960251" cy="1140397"/>
          </a:xfrm>
          <a:prstGeom prst="cloudCallout">
            <a:avLst>
              <a:gd name="adj1" fmla="val -77613"/>
              <a:gd name="adj2" fmla="val 164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/>
              <a:t>I want to be eaten!</a:t>
            </a:r>
          </a:p>
        </p:txBody>
      </p:sp>
      <p:sp>
        <p:nvSpPr>
          <p:cNvPr id="31" name="Cloud Callout 30">
            <a:extLst>
              <a:ext uri="{FF2B5EF4-FFF2-40B4-BE49-F238E27FC236}">
                <a16:creationId xmlns:a16="http://schemas.microsoft.com/office/drawing/2014/main" id="{C260A46E-E119-1447-94CF-4C0B4D8B18E7}"/>
              </a:ext>
            </a:extLst>
          </p:cNvPr>
          <p:cNvSpPr/>
          <p:nvPr/>
        </p:nvSpPr>
        <p:spPr>
          <a:xfrm>
            <a:off x="9506507" y="3782660"/>
            <a:ext cx="2636203" cy="1614694"/>
          </a:xfrm>
          <a:prstGeom prst="cloudCallout">
            <a:avLst>
              <a:gd name="adj1" fmla="val -72501"/>
              <a:gd name="adj2" fmla="val -317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/>
              <a:t>Will I still have a varierty of food products?</a:t>
            </a:r>
          </a:p>
        </p:txBody>
      </p:sp>
      <p:sp>
        <p:nvSpPr>
          <p:cNvPr id="34" name="Cloud Callout 33">
            <a:extLst>
              <a:ext uri="{FF2B5EF4-FFF2-40B4-BE49-F238E27FC236}">
                <a16:creationId xmlns:a16="http://schemas.microsoft.com/office/drawing/2014/main" id="{10ADEC02-4359-DB45-A789-949EA6938A58}"/>
              </a:ext>
            </a:extLst>
          </p:cNvPr>
          <p:cNvSpPr/>
          <p:nvPr/>
        </p:nvSpPr>
        <p:spPr>
          <a:xfrm>
            <a:off x="7444748" y="73009"/>
            <a:ext cx="2942723" cy="1386055"/>
          </a:xfrm>
          <a:prstGeom prst="cloudCallout">
            <a:avLst>
              <a:gd name="adj1" fmla="val -74945"/>
              <a:gd name="adj2" fmla="val 168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NO"/>
              <a:t>How can I engage different stakeholders?</a:t>
            </a:r>
          </a:p>
        </p:txBody>
      </p:sp>
      <p:sp>
        <p:nvSpPr>
          <p:cNvPr id="27" name="Cloud Callout 26">
            <a:extLst>
              <a:ext uri="{FF2B5EF4-FFF2-40B4-BE49-F238E27FC236}">
                <a16:creationId xmlns:a16="http://schemas.microsoft.com/office/drawing/2014/main" id="{09B521AF-915E-C646-8D6E-C74B898C3337}"/>
              </a:ext>
            </a:extLst>
          </p:cNvPr>
          <p:cNvSpPr/>
          <p:nvPr/>
        </p:nvSpPr>
        <p:spPr>
          <a:xfrm>
            <a:off x="8209677" y="5559811"/>
            <a:ext cx="3327478" cy="1188871"/>
          </a:xfrm>
          <a:prstGeom prst="cloudCallout">
            <a:avLst>
              <a:gd name="adj1" fmla="val -68137"/>
              <a:gd name="adj2" fmla="val -273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dirty="0"/>
              <a:t>Can I promise the voters a 50% food waste reduction?</a:t>
            </a:r>
          </a:p>
        </p:txBody>
      </p:sp>
    </p:spTree>
    <p:extLst>
      <p:ext uri="{BB962C8B-B14F-4D97-AF65-F5344CB8AC3E}">
        <p14:creationId xmlns:p14="http://schemas.microsoft.com/office/powerpoint/2010/main" val="175970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3" grpId="0" animBg="1"/>
      <p:bldP spid="29" grpId="0" animBg="1"/>
      <p:bldP spid="31" grpId="0" animBg="1"/>
      <p:bldP spid="34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82A35DA-1691-9843-9F85-08A649DBE822}"/>
              </a:ext>
            </a:extLst>
          </p:cNvPr>
          <p:cNvGrpSpPr/>
          <p:nvPr/>
        </p:nvGrpSpPr>
        <p:grpSpPr>
          <a:xfrm>
            <a:off x="677984" y="65051"/>
            <a:ext cx="10836032" cy="6260123"/>
            <a:chOff x="677984" y="35169"/>
            <a:chExt cx="10836032" cy="6260123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24D6EBA5-7346-4E48-99BD-D1C86AD9654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02725337"/>
                </p:ext>
              </p:extLst>
            </p:nvPr>
          </p:nvGraphicFramePr>
          <p:xfrm>
            <a:off x="1735015" y="35169"/>
            <a:ext cx="8721969" cy="62601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BB6909C-D782-CD4B-9CC3-3FA7B79FC992}"/>
                </a:ext>
              </a:extLst>
            </p:cNvPr>
            <p:cNvSpPr/>
            <p:nvPr/>
          </p:nvSpPr>
          <p:spPr>
            <a:xfrm>
              <a:off x="756138" y="562708"/>
              <a:ext cx="2708031" cy="1600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sz="2800">
                  <a:solidFill>
                    <a:sysClr val="windowText" lastClr="000000"/>
                  </a:solidFill>
                </a:rPr>
                <a:t>Anticipation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E62055D-7DE6-DF41-896F-3AA4D6E9BA1E}"/>
                </a:ext>
              </a:extLst>
            </p:cNvPr>
            <p:cNvSpPr/>
            <p:nvPr/>
          </p:nvSpPr>
          <p:spPr>
            <a:xfrm>
              <a:off x="677984" y="4538133"/>
              <a:ext cx="2708031" cy="1600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sz="2800">
                  <a:solidFill>
                    <a:sysClr val="windowText" lastClr="000000"/>
                  </a:solidFill>
                </a:rPr>
                <a:t>Reflexivity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530201-F597-0A4E-AA85-DC6B17640620}"/>
                </a:ext>
              </a:extLst>
            </p:cNvPr>
            <p:cNvSpPr/>
            <p:nvPr/>
          </p:nvSpPr>
          <p:spPr>
            <a:xfrm>
              <a:off x="8805985" y="562708"/>
              <a:ext cx="2708031" cy="1600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sz="2800">
                  <a:solidFill>
                    <a:sysClr val="windowText" lastClr="000000"/>
                  </a:solidFill>
                </a:rPr>
                <a:t>Inclusion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C386A1-46E0-924E-BDAA-69188707E0A4}"/>
                </a:ext>
              </a:extLst>
            </p:cNvPr>
            <p:cNvSpPr/>
            <p:nvPr/>
          </p:nvSpPr>
          <p:spPr>
            <a:xfrm>
              <a:off x="8805985" y="4538133"/>
              <a:ext cx="2708031" cy="1600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sz="2800">
                  <a:solidFill>
                    <a:sysClr val="windowText" lastClr="000000"/>
                  </a:solidFill>
                </a:rPr>
                <a:t>Responsiveness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9A284E8-A904-674B-8039-73229EBAFC14}"/>
                </a:ext>
              </a:extLst>
            </p:cNvPr>
            <p:cNvGrpSpPr/>
            <p:nvPr/>
          </p:nvGrpSpPr>
          <p:grpSpPr>
            <a:xfrm>
              <a:off x="4646193" y="1911784"/>
              <a:ext cx="2899614" cy="3034430"/>
              <a:chOff x="3104554" y="1749888"/>
              <a:chExt cx="1918890" cy="191889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2261443-ECB7-E74D-B738-8FD1433EC809}"/>
                  </a:ext>
                </a:extLst>
              </p:cNvPr>
              <p:cNvSpPr/>
              <p:nvPr/>
            </p:nvSpPr>
            <p:spPr>
              <a:xfrm>
                <a:off x="3104554" y="1749888"/>
                <a:ext cx="1918890" cy="1918890"/>
              </a:xfrm>
              <a:prstGeom prst="ellipse">
                <a:avLst/>
              </a:pr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Oval 4">
                <a:extLst>
                  <a:ext uri="{FF2B5EF4-FFF2-40B4-BE49-F238E27FC236}">
                    <a16:creationId xmlns:a16="http://schemas.microsoft.com/office/drawing/2014/main" id="{D89F5D92-234D-E34E-B9C4-1B0AA63FBDD7}"/>
                  </a:ext>
                </a:extLst>
              </p:cNvPr>
              <p:cNvSpPr txBox="1"/>
              <p:nvPr/>
            </p:nvSpPr>
            <p:spPr>
              <a:xfrm>
                <a:off x="3385569" y="2030903"/>
                <a:ext cx="1356860" cy="13568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3600" kern="1200"/>
                  <a:t>Evaluation is the discussion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280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0A2E940-F8DF-F24D-A612-036EC5834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42" y="505725"/>
            <a:ext cx="3461642" cy="1923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58529A3-4053-2A47-8983-E9F63AC13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84" y="862842"/>
            <a:ext cx="3461642" cy="1923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6A74A8D0-9A63-4545-AE0F-04701A88E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370" y="1446663"/>
            <a:ext cx="3461642" cy="1923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28146777-1836-294D-9CFA-E36425B97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656" y="2051334"/>
            <a:ext cx="3461642" cy="1923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F5C0B43A-0003-8F46-A43A-0DD57915F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66" y="2601878"/>
            <a:ext cx="3461642" cy="1923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EBD145D0-FBB3-D54D-AEB3-FD6A54421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208" y="2958995"/>
            <a:ext cx="3461642" cy="1923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AD1BCDA9-5024-B446-B313-2272AC289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494" y="3542816"/>
            <a:ext cx="3461642" cy="1923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BC111609-2B9D-5542-8835-693710FB0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62" y="4256669"/>
            <a:ext cx="3461642" cy="1923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5FF35761-A413-D44E-83FF-31E2931ED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504" y="4613786"/>
            <a:ext cx="3461642" cy="1923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1498A0F4-3A42-014C-91FF-72B59C083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790" y="5197607"/>
            <a:ext cx="3461642" cy="1923576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id="{9B2BE1A8-72CC-4B87-B690-AB9B3E2D7E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155965"/>
              </p:ext>
            </p:extLst>
          </p:nvPr>
        </p:nvGraphicFramePr>
        <p:xfrm>
          <a:off x="2805656" y="727000"/>
          <a:ext cx="11969033" cy="4719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1057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ulti-coloured arrows pointing to different directions">
            <a:extLst>
              <a:ext uri="{FF2B5EF4-FFF2-40B4-BE49-F238E27FC236}">
                <a16:creationId xmlns:a16="http://schemas.microsoft.com/office/drawing/2014/main" id="{DC2F01A4-F8F6-B248-B7CC-768F25011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655357">
            <a:off x="6775412" y="2553373"/>
            <a:ext cx="6788962" cy="4524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62A4B1-DCDA-174A-951C-1AC0CE60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Major evaluation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CA303-F3A2-284E-B484-007FC8C30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45140"/>
            <a:ext cx="7197970" cy="493182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NO" dirty="0"/>
          </a:p>
          <a:p>
            <a:r>
              <a:rPr lang="en-NO" dirty="0"/>
              <a:t>Different stakeholders have different intentions and expectations</a:t>
            </a:r>
            <a:endParaRPr lang="en-NO" dirty="0">
              <a:cs typeface="Calibri"/>
            </a:endParaRPr>
          </a:p>
          <a:p>
            <a:pPr lvl="1"/>
            <a:r>
              <a:rPr lang="en-NO" dirty="0"/>
              <a:t>Stakeholders evaluate outcomes and outputs differently</a:t>
            </a:r>
          </a:p>
          <a:p>
            <a:endParaRPr lang="en-NO" dirty="0"/>
          </a:p>
          <a:p>
            <a:r>
              <a:rPr lang="en-NO" dirty="0"/>
              <a:t>Are finality and intentionality aligning?</a:t>
            </a:r>
            <a:endParaRPr lang="en-NO" dirty="0">
              <a:cs typeface="Calibri"/>
            </a:endParaRPr>
          </a:p>
          <a:p>
            <a:endParaRPr lang="en-NO" dirty="0"/>
          </a:p>
          <a:p>
            <a:r>
              <a:rPr lang="en-NO" dirty="0"/>
              <a:t>Stakeholders don’t have common knowledge</a:t>
            </a:r>
          </a:p>
          <a:p>
            <a:pPr marL="0" indent="0">
              <a:buNone/>
            </a:pPr>
            <a:endParaRPr lang="en-NO" dirty="0"/>
          </a:p>
          <a:p>
            <a:endParaRPr lang="en-NO" dirty="0"/>
          </a:p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4048168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218</Words>
  <Application>Microsoft Macintosh PowerPoint</Application>
  <PresentationFormat>Widescreen</PresentationFormat>
  <Paragraphs>48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The Challenges of RRI Evaluation Rethink Food Waste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evaluation 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Madeleine Gund</dc:creator>
  <cp:lastModifiedBy>Madeleine Gund</cp:lastModifiedBy>
  <cp:revision>2</cp:revision>
  <dcterms:created xsi:type="dcterms:W3CDTF">2021-08-25T13:50:03Z</dcterms:created>
  <dcterms:modified xsi:type="dcterms:W3CDTF">2021-08-27T08:23:13Z</dcterms:modified>
</cp:coreProperties>
</file>