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0" r:id="rId4"/>
    <p:sldId id="271" r:id="rId5"/>
    <p:sldId id="270" r:id="rId6"/>
    <p:sldId id="265" r:id="rId7"/>
    <p:sldId id="272" r:id="rId8"/>
    <p:sldId id="266" r:id="rId9"/>
    <p:sldId id="263" r:id="rId10"/>
    <p:sldId id="267" r:id="rId11"/>
    <p:sldId id="268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C5"/>
    <a:srgbClr val="005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15" autoAdjust="0"/>
    <p:restoredTop sz="94660"/>
  </p:normalViewPr>
  <p:slideViewPr>
    <p:cSldViewPr snapToGrid="0">
      <p:cViewPr>
        <p:scale>
          <a:sx n="90" d="100"/>
          <a:sy n="90" d="100"/>
        </p:scale>
        <p:origin x="119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3A90-77BF-474F-A6D2-E15950483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52DBAA-690E-4397-BACE-438BE8679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60AAA-6CD5-4832-959A-5F89C707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A33-D090-4E6E-A68E-64AB072F620B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4C3DF-FF64-406B-BF24-451235AC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68EB-D022-4879-9D5E-913609FE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E96F-84F2-4A7D-AED5-08F6551FDE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83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2CD8-2BF7-4CC1-93CE-4861F61B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F7728-3F28-4926-88E7-441C2DF1F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60588-312F-4836-A084-5E08BDAD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A33-D090-4E6E-A68E-64AB072F620B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351A-DFF7-4578-9798-55A35067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5378F-F64B-466F-BCF3-718AF332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E96F-84F2-4A7D-AED5-08F6551FDE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483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4DE27-BF9C-4788-94A9-5C9A5BBE4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85CF9-5A86-488A-A79C-EA4DDCEFD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6462-34FE-438D-BDE6-E8F0DE83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A33-D090-4E6E-A68E-64AB072F620B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A5043-7BDE-4962-B74A-984B9F1C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4F81D-3C1B-458C-BE9F-4EC16748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E96F-84F2-4A7D-AED5-08F6551FDE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57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56A7-F9F3-401B-94E4-9DFF9F9E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29679-D114-48F6-AE29-5990387C9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D83FC-1754-456C-ABCA-7675A74B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A33-D090-4E6E-A68E-64AB072F620B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77F4A-5AFC-41E2-BE0E-ABE3C0E6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586AF-22B1-40B9-848F-32D90836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E96F-84F2-4A7D-AED5-08F6551FDE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8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4DE3-9B2C-435C-8C8B-88CE9CE7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2B54E-74E8-429C-A6BB-6D150F906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2642B-2A24-4CF1-86FE-8E6D23CD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A33-D090-4E6E-A68E-64AB072F620B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D1170-5F70-47CD-B42C-60FDCD89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4031B-A932-42C2-AB5C-F04D167A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E96F-84F2-4A7D-AED5-08F6551FDE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07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D0B0-007D-463C-B875-C5469CA3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002EF-8D50-472B-BCA0-9095E46CD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EE68C-3169-4499-BA5A-8DC3CF23D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BD9FC-1992-458E-B960-92C2D247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A33-D090-4E6E-A68E-64AB072F620B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1BDDD-4B74-459E-B454-48A688C2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6F0D0-6F93-44E0-8053-FE170C6F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E96F-84F2-4A7D-AED5-08F6551FDE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605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97B7-DB17-4659-8097-165259C5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FA28F-9D32-4850-B56A-451462610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46B42-94E5-418F-AD48-80033048B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8E19B-C843-437E-80B1-B5FF62B4B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01EE4-A3B3-4B0F-BE85-55EB8532C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FD3E6-7C89-4E63-9CE1-76EEC8FA9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A33-D090-4E6E-A68E-64AB072F620B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CCCA7F-0909-4E56-9542-3AB0DF5C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EA189C-86B0-41F2-AA93-548A36FD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E96F-84F2-4A7D-AED5-08F6551FDE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51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D1AB-2B32-45B1-A367-C7D9C157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433CE-7FB1-44D2-AA95-A91138A0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A33-D090-4E6E-A68E-64AB072F620B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DAD5F-199F-4435-A235-ACFABA47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BAB2B-22D4-486E-9807-DA41B440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E96F-84F2-4A7D-AED5-08F6551FDE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80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1D1EB8-BB0B-4199-8CCE-0817CFB9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A33-D090-4E6E-A68E-64AB072F620B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7DAFE5-F21A-4353-BCC2-AFA114A9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89DE7-F43A-4B6A-9A3F-FF2B2AD2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E96F-84F2-4A7D-AED5-08F6551FDE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85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B3146-C440-433E-A596-3C26D0A6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7CA4C-41EE-4772-8DF9-4D50DB827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B77E3-8584-4EA7-B0EB-879542727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22AC8-3BFD-47A4-AADA-6C764FF5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A33-D090-4E6E-A68E-64AB072F620B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B420D-B20C-4F55-B813-11ABB53F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70DC1-4B18-4AE1-8CA4-23DF0154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E96F-84F2-4A7D-AED5-08F6551FDE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03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07CD-7C6E-4530-A39E-827936F5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E4B68-050E-4909-A36F-CA6C1F557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66FAD-4632-49B4-BF3C-2886AB1E2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7C646-85E3-420C-8A39-B796045B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A33-D090-4E6E-A68E-64AB072F620B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DCF48-2B2B-4B12-ACA9-DDDD7EB7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5BC1D-8906-4382-98B2-F38FA5D1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E96F-84F2-4A7D-AED5-08F6551FDE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5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22E33-6032-4092-99FF-C134F8D4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83E82-FBAB-4476-BA90-D505D0513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B701F-9BAF-439F-833E-B2D54CA46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3A33-D090-4E6E-A68E-64AB072F620B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3243C-C3B7-4DE8-9E69-2A241CC66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64507-28BC-4767-BA1D-F98C6B04F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E96F-84F2-4A7D-AED5-08F6551FDE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93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628B-75E5-4251-82E5-62BF552B1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994" y="117987"/>
            <a:ext cx="8436077" cy="198726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b="1" kern="1400" spc="-50" dirty="0">
                <a:solidFill>
                  <a:srgbClr val="0084C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Presentation template.</a:t>
            </a:r>
            <a:br>
              <a:rPr lang="en-US" sz="3600" b="1" kern="1400" spc="-50" dirty="0">
                <a:solidFill>
                  <a:srgbClr val="0084C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3600" b="1" kern="1400" spc="-50" dirty="0">
              <a:solidFill>
                <a:srgbClr val="0084C5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A7493-0B61-4F69-B579-511FD5F89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4994" y="2030819"/>
            <a:ext cx="8008374" cy="2296632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0084C5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template is aimed to make a uniform style of the presentations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0084C5"/>
              </a:buClr>
              <a:buFont typeface="Wingdings" panose="05000000000000000000" pitchFamily="2" charset="2"/>
              <a:buChar char="v"/>
            </a:pP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0084C5"/>
              </a:buClr>
              <a:buFont typeface="Wingdings" panose="05000000000000000000" pitchFamily="2" charset="2"/>
              <a:buChar char="v"/>
            </a:pP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variations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so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0084C5"/>
              </a:buClr>
              <a:buFont typeface="Wingdings" panose="05000000000000000000" pitchFamily="2" charset="2"/>
              <a:buChar char="v"/>
            </a:pPr>
            <a:r>
              <a:rPr lang="nb-NO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IAHR profiling elements.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F3C10-55E1-4843-A6C1-472B768DA475}"/>
              </a:ext>
            </a:extLst>
          </p:cNvPr>
          <p:cNvSpPr/>
          <p:nvPr/>
        </p:nvSpPr>
        <p:spPr>
          <a:xfrm>
            <a:off x="-14751" y="0"/>
            <a:ext cx="1941871" cy="6857999"/>
          </a:xfrm>
          <a:prstGeom prst="rect">
            <a:avLst/>
          </a:prstGeom>
          <a:solidFill>
            <a:srgbClr val="00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9EE8C4-E26A-4218-BD9A-C5E5821FD665}"/>
              </a:ext>
            </a:extLst>
          </p:cNvPr>
          <p:cNvGrpSpPr/>
          <p:nvPr/>
        </p:nvGrpSpPr>
        <p:grpSpPr>
          <a:xfrm>
            <a:off x="132734" y="466463"/>
            <a:ext cx="1609275" cy="536425"/>
            <a:chOff x="-1020097" y="577058"/>
            <a:chExt cx="1689636" cy="563212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FAC0A87E-C84D-4F76-802F-4E86F04D2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0097" y="577058"/>
              <a:ext cx="1689636" cy="563212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88A6BD12-A1B3-4FAF-90BE-B55EE10BE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0097" y="577058"/>
              <a:ext cx="1689636" cy="56321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225C0A3-2A66-4C4D-9D7A-9BB9B73EE2D0}"/>
              </a:ext>
            </a:extLst>
          </p:cNvPr>
          <p:cNvSpPr txBox="1"/>
          <p:nvPr/>
        </p:nvSpPr>
        <p:spPr>
          <a:xfrm>
            <a:off x="132734" y="6129927"/>
            <a:ext cx="1941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26 June – 1 </a:t>
            </a:r>
            <a:r>
              <a:rPr lang="nb-NO" sz="1400" dirty="0" err="1">
                <a:solidFill>
                  <a:schemeClr val="bg1"/>
                </a:solidFill>
              </a:rPr>
              <a:t>July</a:t>
            </a:r>
            <a:r>
              <a:rPr lang="nb-NO" sz="1400" dirty="0">
                <a:solidFill>
                  <a:schemeClr val="bg1"/>
                </a:solidFill>
              </a:rPr>
              <a:t> 2022</a:t>
            </a:r>
          </a:p>
          <a:p>
            <a:r>
              <a:rPr lang="nb-NO" sz="1400" dirty="0">
                <a:solidFill>
                  <a:schemeClr val="bg1"/>
                </a:solidFill>
              </a:rPr>
              <a:t>Trondheim, Norway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A5BBEE-E7CF-4E34-9306-3A7175A47458}"/>
              </a:ext>
            </a:extLst>
          </p:cNvPr>
          <p:cNvSpPr txBox="1">
            <a:spLocks/>
          </p:cNvSpPr>
          <p:nvPr/>
        </p:nvSpPr>
        <p:spPr>
          <a:xfrm>
            <a:off x="2344994" y="4635795"/>
            <a:ext cx="8436077" cy="8931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kern="1400" spc="-50" dirty="0">
                <a:solidFill>
                  <a:srgbClr val="0084C5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Sample slides you can use in your presentation follows:</a:t>
            </a:r>
            <a:br>
              <a:rPr lang="en-US" sz="1200" b="1" kern="1400" spc="-50" dirty="0">
                <a:solidFill>
                  <a:srgbClr val="0084C5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1200" b="1" kern="1400" spc="-50" dirty="0">
              <a:solidFill>
                <a:srgbClr val="0084C5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8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A6A28D26-475B-4600-A215-721D660E3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6" b="229"/>
          <a:stretch/>
        </p:blipFill>
        <p:spPr>
          <a:xfrm>
            <a:off x="0" y="-138223"/>
            <a:ext cx="12192000" cy="6996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F628B-75E5-4251-82E5-62BF552B1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370" y="611560"/>
            <a:ext cx="8731045" cy="923331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800" b="1" kern="1400" spc="-5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Full picture 2</a:t>
            </a:r>
            <a:br>
              <a:rPr lang="en-US" sz="1200" b="1" kern="1400" spc="-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1200" b="1" kern="1400" spc="-5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7C2C713-7388-4C2F-AFE6-6D1F9CA81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9" y="5969997"/>
            <a:ext cx="4734232" cy="686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B13A48-D381-4A2D-A5A3-C9EFB92443E6}"/>
              </a:ext>
            </a:extLst>
          </p:cNvPr>
          <p:cNvSpPr txBox="1"/>
          <p:nvPr/>
        </p:nvSpPr>
        <p:spPr>
          <a:xfrm>
            <a:off x="1222745" y="1307811"/>
            <a:ext cx="4306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 is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space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header.</a:t>
            </a:r>
          </a:p>
          <a:p>
            <a:r>
              <a:rPr lang="nb-NO" dirty="0" err="1"/>
              <a:t>Light</a:t>
            </a:r>
            <a:r>
              <a:rPr lang="nb-NO" dirty="0"/>
              <a:t> logo for </a:t>
            </a:r>
            <a:r>
              <a:rPr lang="nb-NO" dirty="0" err="1"/>
              <a:t>dark</a:t>
            </a:r>
            <a:r>
              <a:rPr lang="nb-NO" dirty="0"/>
              <a:t> </a:t>
            </a:r>
            <a:r>
              <a:rPr lang="nb-NO" dirty="0" err="1"/>
              <a:t>backgrounds</a:t>
            </a:r>
            <a:r>
              <a:rPr lang="nb-NO" dirty="0"/>
              <a:t>. </a:t>
            </a:r>
          </a:p>
          <a:p>
            <a:r>
              <a:rPr lang="nb-NO" dirty="0"/>
              <a:t>(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nescessary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7912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39F8F526-F61F-4B78-A22C-7FACC1B19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" b="6503"/>
          <a:stretch/>
        </p:blipFill>
        <p:spPr>
          <a:xfrm>
            <a:off x="0" y="-127592"/>
            <a:ext cx="12192000" cy="7091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F628B-75E5-4251-82E5-62BF552B1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370" y="462698"/>
            <a:ext cx="8731045" cy="1079021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800" b="1" kern="1400" spc="-5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Full picture 3</a:t>
            </a:r>
            <a:br>
              <a:rPr lang="en-US" sz="1200" b="1" kern="1400" spc="-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1200" b="1" kern="1400" spc="-5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13A48-D381-4A2D-A5A3-C9EFB92443E6}"/>
              </a:ext>
            </a:extLst>
          </p:cNvPr>
          <p:cNvSpPr txBox="1"/>
          <p:nvPr/>
        </p:nvSpPr>
        <p:spPr>
          <a:xfrm>
            <a:off x="1222745" y="1307811"/>
            <a:ext cx="4306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 is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space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header.</a:t>
            </a:r>
          </a:p>
          <a:p>
            <a:r>
              <a:rPr lang="nb-NO" dirty="0"/>
              <a:t>Dark logo for </a:t>
            </a:r>
            <a:r>
              <a:rPr lang="nb-NO" dirty="0" err="1"/>
              <a:t>light</a:t>
            </a:r>
            <a:r>
              <a:rPr lang="nb-NO" dirty="0"/>
              <a:t> </a:t>
            </a:r>
            <a:r>
              <a:rPr lang="nb-NO" dirty="0" err="1"/>
              <a:t>backgrounds</a:t>
            </a:r>
            <a:r>
              <a:rPr lang="nb-NO" dirty="0"/>
              <a:t>. </a:t>
            </a:r>
          </a:p>
          <a:p>
            <a:r>
              <a:rPr lang="nb-NO" dirty="0"/>
              <a:t>(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nescessary</a:t>
            </a:r>
            <a:r>
              <a:rPr lang="nb-NO" dirty="0"/>
              <a:t>)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D5FCD4-0E8C-4853-8B8C-AA7A448B5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6" y="5986863"/>
            <a:ext cx="4744865" cy="6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4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628B-75E5-4251-82E5-62BF552B1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994" y="117987"/>
            <a:ext cx="9372085" cy="1887794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800" b="1" kern="1400" spc="-50" dirty="0">
                <a:solidFill>
                  <a:srgbClr val="0084C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Title page</a:t>
            </a:r>
            <a:br>
              <a:rPr lang="en-US" sz="1200" b="1" kern="1400" spc="-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1200" b="1" kern="1400" spc="-5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F3C10-55E1-4843-A6C1-472B768DA475}"/>
              </a:ext>
            </a:extLst>
          </p:cNvPr>
          <p:cNvSpPr/>
          <p:nvPr/>
        </p:nvSpPr>
        <p:spPr>
          <a:xfrm>
            <a:off x="-14751" y="0"/>
            <a:ext cx="1941871" cy="6857999"/>
          </a:xfrm>
          <a:prstGeom prst="rect">
            <a:avLst/>
          </a:prstGeom>
          <a:solidFill>
            <a:srgbClr val="00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9EE8C4-E26A-4218-BD9A-C5E5821FD665}"/>
              </a:ext>
            </a:extLst>
          </p:cNvPr>
          <p:cNvGrpSpPr/>
          <p:nvPr/>
        </p:nvGrpSpPr>
        <p:grpSpPr>
          <a:xfrm>
            <a:off x="132734" y="466463"/>
            <a:ext cx="1609275" cy="536425"/>
            <a:chOff x="-1020097" y="577058"/>
            <a:chExt cx="1689636" cy="563212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FAC0A87E-C84D-4F76-802F-4E86F04D2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0097" y="577058"/>
              <a:ext cx="1689636" cy="563212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88A6BD12-A1B3-4FAF-90BE-B55EE10BE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0097" y="577058"/>
              <a:ext cx="1689636" cy="56321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225C0A3-2A66-4C4D-9D7A-9BB9B73EE2D0}"/>
              </a:ext>
            </a:extLst>
          </p:cNvPr>
          <p:cNvSpPr txBox="1"/>
          <p:nvPr/>
        </p:nvSpPr>
        <p:spPr>
          <a:xfrm>
            <a:off x="132734" y="5864108"/>
            <a:ext cx="1941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26 June – 1 </a:t>
            </a:r>
            <a:r>
              <a:rPr lang="nb-NO" sz="1400" dirty="0" err="1">
                <a:solidFill>
                  <a:schemeClr val="bg1"/>
                </a:solidFill>
              </a:rPr>
              <a:t>July</a:t>
            </a:r>
            <a:r>
              <a:rPr lang="nb-NO" sz="1400" dirty="0">
                <a:solidFill>
                  <a:schemeClr val="bg1"/>
                </a:solidFill>
              </a:rPr>
              <a:t> 2022</a:t>
            </a:r>
          </a:p>
          <a:p>
            <a:r>
              <a:rPr lang="nb-NO" sz="1400" dirty="0">
                <a:solidFill>
                  <a:schemeClr val="bg1"/>
                </a:solidFill>
              </a:rPr>
              <a:t>Trondheim, Norway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0D958F4-F365-416A-9275-D22787D35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4994" y="5647258"/>
            <a:ext cx="2258905" cy="74427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Presenter 1</a:t>
            </a:r>
            <a:endParaRPr lang="nb-NO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nb-NO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Affiliation</a:t>
            </a:r>
            <a:r>
              <a:rPr lang="nb-N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presenter 1</a:t>
            </a:r>
            <a:endParaRPr lang="en-US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A366D48-D9BE-439E-BCFA-B0D59C77F8C3}"/>
              </a:ext>
            </a:extLst>
          </p:cNvPr>
          <p:cNvSpPr txBox="1">
            <a:spLocks/>
          </p:cNvSpPr>
          <p:nvPr/>
        </p:nvSpPr>
        <p:spPr>
          <a:xfrm>
            <a:off x="4848674" y="5647257"/>
            <a:ext cx="2258905" cy="744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Presenter 2</a:t>
            </a:r>
            <a:endParaRPr lang="nb-NO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Affiliation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presenter 2</a:t>
            </a: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BB0372B-2F9A-411E-89CA-BFB229A191F8}"/>
              </a:ext>
            </a:extLst>
          </p:cNvPr>
          <p:cNvSpPr txBox="1">
            <a:spLocks/>
          </p:cNvSpPr>
          <p:nvPr/>
        </p:nvSpPr>
        <p:spPr>
          <a:xfrm>
            <a:off x="7352354" y="5647256"/>
            <a:ext cx="2258905" cy="744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Presenter 3</a:t>
            </a:r>
            <a:endParaRPr lang="nb-NO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Affiliation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presenter 3</a:t>
            </a: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02F9E25-5166-425F-84D7-A1382524DAE4}"/>
              </a:ext>
            </a:extLst>
          </p:cNvPr>
          <p:cNvSpPr txBox="1">
            <a:spLocks/>
          </p:cNvSpPr>
          <p:nvPr/>
        </p:nvSpPr>
        <p:spPr>
          <a:xfrm>
            <a:off x="9856035" y="5647255"/>
            <a:ext cx="2258905" cy="744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Presenter 5</a:t>
            </a:r>
            <a:endParaRPr lang="nb-NO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Affiliation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presenter 3</a:t>
            </a: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0D96CC7-F22D-4492-BD8E-C6AC9B9A7F7F}"/>
              </a:ext>
            </a:extLst>
          </p:cNvPr>
          <p:cNvSpPr txBox="1">
            <a:spLocks/>
          </p:cNvSpPr>
          <p:nvPr/>
        </p:nvSpPr>
        <p:spPr>
          <a:xfrm>
            <a:off x="4810374" y="2660796"/>
            <a:ext cx="3505315" cy="1536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is.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colors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presenters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Make sure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contrast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9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628B-75E5-4251-82E5-62BF552B1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370" y="866737"/>
            <a:ext cx="8731045" cy="1684733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800" b="1" kern="1400" spc="-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nb-NO" sz="3600" b="1" kern="1400" spc="-5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A7493-0B61-4F69-B579-511FD5F89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370" y="2870792"/>
            <a:ext cx="7190352" cy="375295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1800" b="0" i="0" dirty="0" err="1">
                <a:solidFill>
                  <a:srgbClr val="000000"/>
                </a:solidFill>
                <a:effectLst/>
              </a:rPr>
              <a:t>Lorem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,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Cras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quam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lacinia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magna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dictum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sollicitudin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eu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leo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lacus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convallis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blandit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at et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lectus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Duis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iaculis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faucibus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pretium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Phasellus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mollis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leo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ac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varius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1800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posuere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ante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massa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, a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bibendum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arcu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molestie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et. Vestibulum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tincidunt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sem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a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rhoncus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luctus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Nulla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sodales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quam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eu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aliquet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volutpat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In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iaculis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tellus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a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tristique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Vivamus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eleifend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accumsan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ultrices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Vestibulum ante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primis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faucibus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orci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luctus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ultrices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posuere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cubilia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curae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D116B3-382B-462A-B2BB-57CF7D9A6B79}"/>
              </a:ext>
            </a:extLst>
          </p:cNvPr>
          <p:cNvCxnSpPr/>
          <p:nvPr/>
        </p:nvCxnSpPr>
        <p:spPr>
          <a:xfrm>
            <a:off x="1312609" y="2548736"/>
            <a:ext cx="12801600" cy="0"/>
          </a:xfrm>
          <a:prstGeom prst="line">
            <a:avLst/>
          </a:prstGeom>
          <a:ln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D6F3C10-55E1-4843-A6C1-472B768DA475}"/>
              </a:ext>
            </a:extLst>
          </p:cNvPr>
          <p:cNvSpPr/>
          <p:nvPr/>
        </p:nvSpPr>
        <p:spPr>
          <a:xfrm>
            <a:off x="-127590" y="-63595"/>
            <a:ext cx="12437580" cy="870155"/>
          </a:xfrm>
          <a:prstGeom prst="rect">
            <a:avLst/>
          </a:prstGeom>
          <a:solidFill>
            <a:srgbClr val="00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AFF4EB-D829-40D1-B45A-528ECE952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" y="58339"/>
            <a:ext cx="4734232" cy="686464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7C2C713-7388-4C2F-AFE6-6D1F9CA81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" y="58339"/>
            <a:ext cx="4734232" cy="6864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B4B326-3DBF-41E2-BC05-89DD27CF7EFA}"/>
              </a:ext>
            </a:extLst>
          </p:cNvPr>
          <p:cNvSpPr txBox="1"/>
          <p:nvPr/>
        </p:nvSpPr>
        <p:spPr>
          <a:xfrm>
            <a:off x="8266986" y="107952"/>
            <a:ext cx="377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26 June – 1 </a:t>
            </a:r>
            <a:r>
              <a:rPr lang="nb-NO" sz="1400" dirty="0" err="1">
                <a:solidFill>
                  <a:schemeClr val="bg1"/>
                </a:solidFill>
              </a:rPr>
              <a:t>July</a:t>
            </a:r>
            <a:r>
              <a:rPr lang="nb-NO" sz="1400" dirty="0">
                <a:solidFill>
                  <a:schemeClr val="bg1"/>
                </a:solidFill>
              </a:rPr>
              <a:t> 2022, Trondheim, Norway</a:t>
            </a:r>
          </a:p>
        </p:txBody>
      </p:sp>
    </p:spTree>
    <p:extLst>
      <p:ext uri="{BB962C8B-B14F-4D97-AF65-F5344CB8AC3E}">
        <p14:creationId xmlns:p14="http://schemas.microsoft.com/office/powerpoint/2010/main" val="146318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628B-75E5-4251-82E5-62BF552B1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370" y="866737"/>
            <a:ext cx="8731045" cy="1684733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800" b="1" kern="1400" spc="-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br>
              <a:rPr lang="en-US" sz="4800" b="1" kern="1400" spc="-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kern="1400" spc="-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-subtitle</a:t>
            </a:r>
            <a:endParaRPr lang="nb-NO" sz="3200" b="1" kern="1400" spc="-5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A7493-0B61-4F69-B579-511FD5F89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370" y="2870792"/>
            <a:ext cx="7190352" cy="375295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1800" b="0" i="0" dirty="0" err="1">
                <a:solidFill>
                  <a:srgbClr val="000000"/>
                </a:solidFill>
                <a:effectLst/>
              </a:rPr>
              <a:t>Lorem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,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Cras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quam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lacinia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magna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dictum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sollicitudin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eu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leo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lacus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convallis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blandit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at et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lectus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Duis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iaculis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faucibus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pretium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Phasellus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mollis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leo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ac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varius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1800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posuere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ante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massa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, a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bibendum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arcu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molestie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et. Vestibulum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tincidunt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sem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a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rhoncus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luctus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Nulla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sodales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quam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eu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aliquet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volutpat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In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iaculis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tellus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a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tristique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Vivamus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eleifend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accumsan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ultrices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Vestibulum ante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primis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faucibus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orci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luctus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ultrices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posuere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cubilia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curae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D116B3-382B-462A-B2BB-57CF7D9A6B79}"/>
              </a:ext>
            </a:extLst>
          </p:cNvPr>
          <p:cNvCxnSpPr/>
          <p:nvPr/>
        </p:nvCxnSpPr>
        <p:spPr>
          <a:xfrm>
            <a:off x="1312609" y="2548736"/>
            <a:ext cx="12801600" cy="0"/>
          </a:xfrm>
          <a:prstGeom prst="line">
            <a:avLst/>
          </a:prstGeom>
          <a:ln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D6F3C10-55E1-4843-A6C1-472B768DA475}"/>
              </a:ext>
            </a:extLst>
          </p:cNvPr>
          <p:cNvSpPr/>
          <p:nvPr/>
        </p:nvSpPr>
        <p:spPr>
          <a:xfrm>
            <a:off x="-127590" y="-63595"/>
            <a:ext cx="12437580" cy="870155"/>
          </a:xfrm>
          <a:prstGeom prst="rect">
            <a:avLst/>
          </a:prstGeom>
          <a:solidFill>
            <a:srgbClr val="00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AFF4EB-D829-40D1-B45A-528ECE952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" y="58339"/>
            <a:ext cx="4734232" cy="686464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7C2C713-7388-4C2F-AFE6-6D1F9CA81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" y="58339"/>
            <a:ext cx="4734232" cy="6864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B4B326-3DBF-41E2-BC05-89DD27CF7EFA}"/>
              </a:ext>
            </a:extLst>
          </p:cNvPr>
          <p:cNvSpPr txBox="1"/>
          <p:nvPr/>
        </p:nvSpPr>
        <p:spPr>
          <a:xfrm>
            <a:off x="8266986" y="107952"/>
            <a:ext cx="377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26 June – 1 </a:t>
            </a:r>
            <a:r>
              <a:rPr lang="nb-NO" sz="1400" dirty="0" err="1">
                <a:solidFill>
                  <a:schemeClr val="bg1"/>
                </a:solidFill>
              </a:rPr>
              <a:t>July</a:t>
            </a:r>
            <a:r>
              <a:rPr lang="nb-NO" sz="1400" dirty="0">
                <a:solidFill>
                  <a:schemeClr val="bg1"/>
                </a:solidFill>
              </a:rPr>
              <a:t> 2022, Trondheim, Norway</a:t>
            </a:r>
          </a:p>
        </p:txBody>
      </p:sp>
    </p:spTree>
    <p:extLst>
      <p:ext uri="{BB962C8B-B14F-4D97-AF65-F5344CB8AC3E}">
        <p14:creationId xmlns:p14="http://schemas.microsoft.com/office/powerpoint/2010/main" val="119397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628B-75E5-4251-82E5-62BF552B1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370" y="866737"/>
            <a:ext cx="8731045" cy="1684733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800" b="1" kern="1400" spc="-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Lists</a:t>
            </a:r>
            <a:endParaRPr lang="nb-NO" sz="3600" b="1" kern="1400" spc="-5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A7493-0B61-4F69-B579-511FD5F89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370" y="3264198"/>
            <a:ext cx="3936788" cy="3412716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0084C5"/>
              </a:buClr>
              <a:buSzPct val="100000"/>
              <a:buFont typeface="Wingdings" panose="05000000000000000000" pitchFamily="2" charset="2"/>
              <a:buChar char="v"/>
            </a:pPr>
            <a:r>
              <a:rPr lang="nb-NO" sz="1800" b="0" i="0" dirty="0" err="1">
                <a:solidFill>
                  <a:srgbClr val="000000"/>
                </a:solidFill>
                <a:effectLst/>
              </a:rPr>
              <a:t>Lorem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Clr>
                <a:srgbClr val="0084C5"/>
              </a:buClr>
              <a:buSzPct val="100000"/>
              <a:buFont typeface="Wingdings" panose="05000000000000000000" pitchFamily="2" charset="2"/>
              <a:buChar char="v"/>
            </a:pPr>
            <a:r>
              <a:rPr lang="nb-NO" sz="14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nb-NO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</a:rPr>
              <a:t>amet</a:t>
            </a:r>
            <a:endParaRPr lang="nb-NO" sz="1400" b="0" i="0" dirty="0">
              <a:solidFill>
                <a:srgbClr val="000000"/>
              </a:solidFill>
              <a:effectLst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0084C5"/>
              </a:buClr>
              <a:buSzPct val="100000"/>
              <a:buFont typeface="Wingdings" panose="05000000000000000000" pitchFamily="2" charset="2"/>
              <a:buChar char="v"/>
            </a:pPr>
            <a:r>
              <a:rPr lang="nb-NO" sz="1800" b="0" i="0" dirty="0">
                <a:solidFill>
                  <a:srgbClr val="000000"/>
                </a:solidFill>
                <a:effectLst/>
              </a:rPr>
              <a:t>Cras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quam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Clr>
                <a:srgbClr val="0084C5"/>
              </a:buClr>
              <a:buSzPct val="100000"/>
              <a:buFont typeface="Wingdings" panose="05000000000000000000" pitchFamily="2" charset="2"/>
              <a:buChar char="v"/>
            </a:pPr>
            <a:r>
              <a:rPr lang="nb-NO" sz="1400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nb-NO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</a:rPr>
              <a:t>eu</a:t>
            </a:r>
            <a:r>
              <a:rPr lang="nb-NO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</a:rPr>
              <a:t>leo</a:t>
            </a:r>
            <a:r>
              <a:rPr lang="nb-NO" sz="14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Clr>
                <a:srgbClr val="0084C5"/>
              </a:buClr>
              <a:buSzPct val="100000"/>
              <a:buFont typeface="Wingdings" panose="05000000000000000000" pitchFamily="2" charset="2"/>
              <a:buChar char="v"/>
            </a:pPr>
            <a:r>
              <a:rPr lang="nb-NO" sz="14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4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nb-NO" sz="1400" b="0" i="0" dirty="0" err="1">
                <a:solidFill>
                  <a:srgbClr val="000000"/>
                </a:solidFill>
                <a:effectLst/>
              </a:rPr>
              <a:t>pretium</a:t>
            </a:r>
            <a:r>
              <a:rPr lang="nb-NO" sz="1400" b="0" i="0" dirty="0">
                <a:solidFill>
                  <a:srgbClr val="000000"/>
                </a:solidFill>
                <a:effectLst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D116B3-382B-462A-B2BB-57CF7D9A6B79}"/>
              </a:ext>
            </a:extLst>
          </p:cNvPr>
          <p:cNvCxnSpPr/>
          <p:nvPr/>
        </p:nvCxnSpPr>
        <p:spPr>
          <a:xfrm>
            <a:off x="1312609" y="2548736"/>
            <a:ext cx="12801600" cy="0"/>
          </a:xfrm>
          <a:prstGeom prst="line">
            <a:avLst/>
          </a:prstGeom>
          <a:ln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D6F3C10-55E1-4843-A6C1-472B768DA475}"/>
              </a:ext>
            </a:extLst>
          </p:cNvPr>
          <p:cNvSpPr/>
          <p:nvPr/>
        </p:nvSpPr>
        <p:spPr>
          <a:xfrm>
            <a:off x="-127590" y="-63595"/>
            <a:ext cx="12437580" cy="870155"/>
          </a:xfrm>
          <a:prstGeom prst="rect">
            <a:avLst/>
          </a:prstGeom>
          <a:solidFill>
            <a:srgbClr val="00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AFF4EB-D829-40D1-B45A-528ECE952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" y="58339"/>
            <a:ext cx="4734232" cy="686464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7C2C713-7388-4C2F-AFE6-6D1F9CA81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" y="58339"/>
            <a:ext cx="4734232" cy="6864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B4B326-3DBF-41E2-BC05-89DD27CF7EFA}"/>
              </a:ext>
            </a:extLst>
          </p:cNvPr>
          <p:cNvSpPr txBox="1"/>
          <p:nvPr/>
        </p:nvSpPr>
        <p:spPr>
          <a:xfrm>
            <a:off x="8266986" y="107952"/>
            <a:ext cx="377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26 June – 1 </a:t>
            </a:r>
            <a:r>
              <a:rPr lang="nb-NO" sz="1400" dirty="0" err="1">
                <a:solidFill>
                  <a:schemeClr val="bg1"/>
                </a:solidFill>
              </a:rPr>
              <a:t>July</a:t>
            </a:r>
            <a:r>
              <a:rPr lang="nb-NO" sz="1400" dirty="0">
                <a:solidFill>
                  <a:schemeClr val="bg1"/>
                </a:solidFill>
              </a:rPr>
              <a:t> 2022, Trondheim, Norway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1A20600-5D2C-4873-AB1C-B6B86C44110D}"/>
              </a:ext>
            </a:extLst>
          </p:cNvPr>
          <p:cNvSpPr txBox="1">
            <a:spLocks/>
          </p:cNvSpPr>
          <p:nvPr/>
        </p:nvSpPr>
        <p:spPr>
          <a:xfrm>
            <a:off x="6003627" y="3264198"/>
            <a:ext cx="3936788" cy="3412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>
              <a:lnSpc>
                <a:spcPct val="107000"/>
              </a:lnSpc>
              <a:spcAft>
                <a:spcPts val="800"/>
              </a:spcAft>
              <a:buClr>
                <a:srgbClr val="0084C5"/>
              </a:buClr>
              <a:buSzPct val="100000"/>
              <a:buFont typeface="+mj-lt"/>
              <a:buAutoNum type="arabicParenR"/>
            </a:pPr>
            <a:r>
              <a:rPr lang="nb-NO" sz="1800" dirty="0" err="1">
                <a:solidFill>
                  <a:srgbClr val="000000"/>
                </a:solidFill>
              </a:rPr>
              <a:t>Lorem</a:t>
            </a:r>
            <a:r>
              <a:rPr lang="nb-NO" sz="1800" dirty="0">
                <a:solidFill>
                  <a:srgbClr val="000000"/>
                </a:solidFill>
              </a:rPr>
              <a:t> </a:t>
            </a:r>
            <a:r>
              <a:rPr lang="nb-NO" sz="1800" dirty="0" err="1">
                <a:solidFill>
                  <a:srgbClr val="000000"/>
                </a:solidFill>
              </a:rPr>
              <a:t>ipsum</a:t>
            </a:r>
            <a:r>
              <a:rPr lang="nb-NO" sz="1800" dirty="0">
                <a:solidFill>
                  <a:srgbClr val="000000"/>
                </a:solidFill>
              </a:rPr>
              <a:t> </a:t>
            </a:r>
          </a:p>
          <a:p>
            <a:pPr marL="857250" lvl="1" indent="-400050" algn="just">
              <a:lnSpc>
                <a:spcPct val="107000"/>
              </a:lnSpc>
              <a:spcAft>
                <a:spcPts val="800"/>
              </a:spcAft>
              <a:buClr>
                <a:srgbClr val="0084C5"/>
              </a:buClr>
              <a:buSzPct val="100000"/>
              <a:buFont typeface="+mj-lt"/>
              <a:buAutoNum type="arabicParenR"/>
            </a:pPr>
            <a:r>
              <a:rPr lang="nb-NO" sz="1400" dirty="0" err="1">
                <a:solidFill>
                  <a:srgbClr val="000000"/>
                </a:solidFill>
              </a:rPr>
              <a:t>dolor</a:t>
            </a:r>
            <a:r>
              <a:rPr lang="nb-NO" sz="1400" dirty="0">
                <a:solidFill>
                  <a:srgbClr val="000000"/>
                </a:solidFill>
              </a:rPr>
              <a:t> </a:t>
            </a:r>
            <a:r>
              <a:rPr lang="nb-NO" sz="1400" dirty="0" err="1">
                <a:solidFill>
                  <a:srgbClr val="000000"/>
                </a:solidFill>
              </a:rPr>
              <a:t>sit</a:t>
            </a:r>
            <a:r>
              <a:rPr lang="nb-NO" sz="1400" dirty="0">
                <a:solidFill>
                  <a:srgbClr val="000000"/>
                </a:solidFill>
              </a:rPr>
              <a:t> </a:t>
            </a:r>
            <a:r>
              <a:rPr lang="nb-NO" sz="1400" dirty="0" err="1">
                <a:solidFill>
                  <a:srgbClr val="000000"/>
                </a:solidFill>
              </a:rPr>
              <a:t>amet</a:t>
            </a:r>
            <a:endParaRPr lang="nb-NO" sz="1400" dirty="0">
              <a:solidFill>
                <a:srgbClr val="000000"/>
              </a:solidFill>
            </a:endParaRPr>
          </a:p>
          <a:p>
            <a:pPr marL="400050" indent="-400050" algn="just">
              <a:lnSpc>
                <a:spcPct val="107000"/>
              </a:lnSpc>
              <a:spcAft>
                <a:spcPts val="800"/>
              </a:spcAft>
              <a:buClr>
                <a:srgbClr val="0084C5"/>
              </a:buClr>
              <a:buSzPct val="100000"/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</a:rPr>
              <a:t>Cras </a:t>
            </a:r>
            <a:r>
              <a:rPr lang="nb-NO" sz="1800" dirty="0" err="1">
                <a:solidFill>
                  <a:srgbClr val="000000"/>
                </a:solidFill>
              </a:rPr>
              <a:t>sit</a:t>
            </a:r>
            <a:r>
              <a:rPr lang="nb-NO" sz="1800" dirty="0">
                <a:solidFill>
                  <a:srgbClr val="000000"/>
                </a:solidFill>
              </a:rPr>
              <a:t> </a:t>
            </a:r>
            <a:r>
              <a:rPr lang="nb-NO" sz="1800" dirty="0" err="1">
                <a:solidFill>
                  <a:srgbClr val="000000"/>
                </a:solidFill>
              </a:rPr>
              <a:t>amet</a:t>
            </a:r>
            <a:r>
              <a:rPr lang="nb-NO" sz="1800" dirty="0">
                <a:solidFill>
                  <a:srgbClr val="000000"/>
                </a:solidFill>
              </a:rPr>
              <a:t> </a:t>
            </a:r>
            <a:r>
              <a:rPr lang="nb-NO" sz="1800" dirty="0" err="1">
                <a:solidFill>
                  <a:srgbClr val="000000"/>
                </a:solidFill>
              </a:rPr>
              <a:t>quam</a:t>
            </a:r>
            <a:r>
              <a:rPr lang="nb-NO" sz="1800" dirty="0">
                <a:solidFill>
                  <a:srgbClr val="000000"/>
                </a:solidFill>
              </a:rPr>
              <a:t> </a:t>
            </a:r>
          </a:p>
          <a:p>
            <a:pPr marL="857250" lvl="1" indent="-400050" algn="just">
              <a:lnSpc>
                <a:spcPct val="107000"/>
              </a:lnSpc>
              <a:spcAft>
                <a:spcPts val="800"/>
              </a:spcAft>
              <a:buClr>
                <a:srgbClr val="0084C5"/>
              </a:buClr>
              <a:buSzPct val="100000"/>
              <a:buFont typeface="+mj-lt"/>
              <a:buAutoNum type="arabicParenR"/>
            </a:pPr>
            <a:r>
              <a:rPr lang="nb-NO" sz="1400" dirty="0" err="1">
                <a:solidFill>
                  <a:srgbClr val="000000"/>
                </a:solidFill>
              </a:rPr>
              <a:t>Suspendisse</a:t>
            </a:r>
            <a:r>
              <a:rPr lang="nb-NO" sz="1400" dirty="0">
                <a:solidFill>
                  <a:srgbClr val="000000"/>
                </a:solidFill>
              </a:rPr>
              <a:t> </a:t>
            </a:r>
            <a:r>
              <a:rPr lang="nb-NO" sz="1400" dirty="0" err="1">
                <a:solidFill>
                  <a:srgbClr val="000000"/>
                </a:solidFill>
              </a:rPr>
              <a:t>eu</a:t>
            </a:r>
            <a:r>
              <a:rPr lang="nb-NO" sz="1400" dirty="0">
                <a:solidFill>
                  <a:srgbClr val="000000"/>
                </a:solidFill>
              </a:rPr>
              <a:t> </a:t>
            </a:r>
            <a:r>
              <a:rPr lang="nb-NO" sz="1400" dirty="0" err="1">
                <a:solidFill>
                  <a:srgbClr val="000000"/>
                </a:solidFill>
              </a:rPr>
              <a:t>leo</a:t>
            </a:r>
            <a:r>
              <a:rPr lang="nb-NO" sz="1400" dirty="0">
                <a:solidFill>
                  <a:srgbClr val="000000"/>
                </a:solidFill>
              </a:rPr>
              <a:t> </a:t>
            </a:r>
          </a:p>
          <a:p>
            <a:pPr marL="857250" lvl="1" indent="-400050" algn="just">
              <a:lnSpc>
                <a:spcPct val="107000"/>
              </a:lnSpc>
              <a:spcAft>
                <a:spcPts val="800"/>
              </a:spcAft>
              <a:buClr>
                <a:srgbClr val="0084C5"/>
              </a:buClr>
              <a:buSzPct val="100000"/>
              <a:buFont typeface="+mj-lt"/>
              <a:buAutoNum type="arabicParenR"/>
            </a:pPr>
            <a:r>
              <a:rPr lang="nb-NO" sz="1400" dirty="0" err="1">
                <a:solidFill>
                  <a:srgbClr val="000000"/>
                </a:solidFill>
              </a:rPr>
              <a:t>Ipsum</a:t>
            </a:r>
            <a:r>
              <a:rPr lang="nb-NO" sz="1400" dirty="0">
                <a:solidFill>
                  <a:srgbClr val="000000"/>
                </a:solidFill>
              </a:rPr>
              <a:t> in </a:t>
            </a:r>
            <a:r>
              <a:rPr lang="nb-NO" sz="1400" dirty="0" err="1">
                <a:solidFill>
                  <a:srgbClr val="000000"/>
                </a:solidFill>
              </a:rPr>
              <a:t>pretium</a:t>
            </a:r>
            <a:r>
              <a:rPr lang="nb-NO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351F6-0F75-4160-AE91-F435EC427786}"/>
              </a:ext>
            </a:extLst>
          </p:cNvPr>
          <p:cNvSpPr txBox="1"/>
          <p:nvPr/>
        </p:nvSpPr>
        <p:spPr>
          <a:xfrm>
            <a:off x="1216912" y="2732567"/>
            <a:ext cx="4041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</a:t>
            </a:r>
            <a:r>
              <a:rPr lang="nb-NO" sz="1400" dirty="0" err="1"/>
              <a:t>Copy</a:t>
            </a:r>
            <a:r>
              <a:rPr lang="nb-NO" sz="1400" dirty="0"/>
              <a:t> elements to </a:t>
            </a:r>
            <a:r>
              <a:rPr lang="nb-NO" sz="1400" dirty="0" err="1"/>
              <a:t>use</a:t>
            </a:r>
            <a:r>
              <a:rPr lang="nb-NO" sz="1400" dirty="0"/>
              <a:t> in </a:t>
            </a:r>
            <a:r>
              <a:rPr lang="nb-NO" sz="1400" dirty="0" err="1"/>
              <a:t>your</a:t>
            </a:r>
            <a:r>
              <a:rPr lang="nb-NO" sz="1400" dirty="0"/>
              <a:t> slides)</a:t>
            </a:r>
          </a:p>
        </p:txBody>
      </p:sp>
    </p:spTree>
    <p:extLst>
      <p:ext uri="{BB962C8B-B14F-4D97-AF65-F5344CB8AC3E}">
        <p14:creationId xmlns:p14="http://schemas.microsoft.com/office/powerpoint/2010/main" val="323476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628B-75E5-4251-82E5-62BF552B1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370" y="866738"/>
            <a:ext cx="8731045" cy="1118784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800" b="1" kern="1400" spc="-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Text + pic</a:t>
            </a:r>
            <a:br>
              <a:rPr lang="en-US" sz="1200" b="1" kern="1400" spc="-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1200" b="1" kern="1400" spc="-5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A7493-0B61-4F69-B579-511FD5F89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369" y="2088232"/>
            <a:ext cx="4685798" cy="4578048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1800" b="0" i="0" dirty="0" err="1">
                <a:solidFill>
                  <a:srgbClr val="000000"/>
                </a:solidFill>
                <a:effectLst/>
              </a:rPr>
              <a:t>Lorem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,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Cras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quam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lacinia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magna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dictum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sollicitudin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eu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leo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lacus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convallis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blandit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at et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lectus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Duis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iaculis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faucibus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pretium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Phasellus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mollis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leo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ac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varius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D116B3-382B-462A-B2BB-57CF7D9A6B79}"/>
              </a:ext>
            </a:extLst>
          </p:cNvPr>
          <p:cNvCxnSpPr/>
          <p:nvPr/>
        </p:nvCxnSpPr>
        <p:spPr>
          <a:xfrm>
            <a:off x="1312609" y="1868251"/>
            <a:ext cx="12801600" cy="0"/>
          </a:xfrm>
          <a:prstGeom prst="line">
            <a:avLst/>
          </a:prstGeom>
          <a:ln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D6F3C10-55E1-4843-A6C1-472B768DA475}"/>
              </a:ext>
            </a:extLst>
          </p:cNvPr>
          <p:cNvSpPr/>
          <p:nvPr/>
        </p:nvSpPr>
        <p:spPr>
          <a:xfrm>
            <a:off x="-95692" y="-63595"/>
            <a:ext cx="12405682" cy="870155"/>
          </a:xfrm>
          <a:prstGeom prst="rect">
            <a:avLst/>
          </a:prstGeom>
          <a:solidFill>
            <a:srgbClr val="00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AFF4EB-D829-40D1-B45A-528ECE952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" y="58339"/>
            <a:ext cx="4734232" cy="686464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7C2C713-7388-4C2F-AFE6-6D1F9CA81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" y="58339"/>
            <a:ext cx="4734232" cy="6864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B4B326-3DBF-41E2-BC05-89DD27CF7EFA}"/>
              </a:ext>
            </a:extLst>
          </p:cNvPr>
          <p:cNvSpPr txBox="1"/>
          <p:nvPr/>
        </p:nvSpPr>
        <p:spPr>
          <a:xfrm>
            <a:off x="8266986" y="107952"/>
            <a:ext cx="377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26 June – 1 </a:t>
            </a:r>
            <a:r>
              <a:rPr lang="nb-NO" sz="1400" dirty="0" err="1">
                <a:solidFill>
                  <a:schemeClr val="bg1"/>
                </a:solidFill>
              </a:rPr>
              <a:t>July</a:t>
            </a:r>
            <a:r>
              <a:rPr lang="nb-NO" sz="1400" dirty="0">
                <a:solidFill>
                  <a:schemeClr val="bg1"/>
                </a:solidFill>
              </a:rPr>
              <a:t> 2022, Trondheim, Norway</a:t>
            </a:r>
          </a:p>
        </p:txBody>
      </p:sp>
      <p:pic>
        <p:nvPicPr>
          <p:cNvPr id="14" name="Picture 13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646971B9-117B-4AA3-A445-D3F5F20D2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34" y="2088232"/>
            <a:ext cx="4678254" cy="31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5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646971B9-117B-4AA3-A445-D3F5F20D2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25375"/>
          <a:stretch/>
        </p:blipFill>
        <p:spPr>
          <a:xfrm>
            <a:off x="-95692" y="665059"/>
            <a:ext cx="5682780" cy="6192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F628B-75E5-4251-82E5-62BF552B1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061952"/>
            <a:ext cx="4294527" cy="1118784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800" b="1" kern="1400" spc="-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Text + pic</a:t>
            </a:r>
            <a:br>
              <a:rPr lang="en-US" sz="1200" b="1" kern="1400" spc="-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1200" b="1" kern="1400" spc="-5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A7493-0B61-4F69-B579-511FD5F89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2381693"/>
            <a:ext cx="5089451" cy="418612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1800" b="0" i="0" dirty="0" err="1">
                <a:solidFill>
                  <a:srgbClr val="000000"/>
                </a:solidFill>
                <a:effectLst/>
              </a:rPr>
              <a:t>Lorem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,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Cras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quam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lacinia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magna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dictum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sollicitudin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eu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leo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lacus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convallis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blandit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at et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lectus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Duis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iaculis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faucibus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pretium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Phasellus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mollis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leo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ac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varius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1800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posuere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ante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massa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, a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bibendum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arcu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molestie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et. Vestibulum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tincidunt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sem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a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rhoncus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luctus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Nulla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sodales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quam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eu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aliquet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volutpat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In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iaculis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tellus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a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tristique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Vivamus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eleifend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accumsan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ultrices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Vestibulum ante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primis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faucibus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orci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luctus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ultrices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posuere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cubilia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curae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b-NO" sz="18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F3C10-55E1-4843-A6C1-472B768DA475}"/>
              </a:ext>
            </a:extLst>
          </p:cNvPr>
          <p:cNvSpPr/>
          <p:nvPr/>
        </p:nvSpPr>
        <p:spPr>
          <a:xfrm>
            <a:off x="-95692" y="-63595"/>
            <a:ext cx="12405682" cy="870155"/>
          </a:xfrm>
          <a:prstGeom prst="rect">
            <a:avLst/>
          </a:prstGeom>
          <a:solidFill>
            <a:srgbClr val="00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AFF4EB-D829-40D1-B45A-528ECE952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" y="58339"/>
            <a:ext cx="4734232" cy="686464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7C2C713-7388-4C2F-AFE6-6D1F9CA81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" y="58339"/>
            <a:ext cx="4734232" cy="6864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B4B326-3DBF-41E2-BC05-89DD27CF7EFA}"/>
              </a:ext>
            </a:extLst>
          </p:cNvPr>
          <p:cNvSpPr txBox="1"/>
          <p:nvPr/>
        </p:nvSpPr>
        <p:spPr>
          <a:xfrm>
            <a:off x="8266986" y="107952"/>
            <a:ext cx="377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26 June – 1 </a:t>
            </a:r>
            <a:r>
              <a:rPr lang="nb-NO" sz="1400" dirty="0" err="1">
                <a:solidFill>
                  <a:schemeClr val="bg1"/>
                </a:solidFill>
              </a:rPr>
              <a:t>July</a:t>
            </a:r>
            <a:r>
              <a:rPr lang="nb-NO" sz="1400" dirty="0">
                <a:solidFill>
                  <a:schemeClr val="bg1"/>
                </a:solidFill>
              </a:rPr>
              <a:t> 2022, Trondheim, Norway</a:t>
            </a:r>
          </a:p>
        </p:txBody>
      </p:sp>
    </p:spTree>
    <p:extLst>
      <p:ext uri="{BB962C8B-B14F-4D97-AF65-F5344CB8AC3E}">
        <p14:creationId xmlns:p14="http://schemas.microsoft.com/office/powerpoint/2010/main" val="420855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628B-75E5-4251-82E5-62BF552B1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370" y="866738"/>
            <a:ext cx="8731045" cy="1118784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800" b="1" kern="1400" spc="-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Pic + pic</a:t>
            </a:r>
            <a:br>
              <a:rPr lang="en-US" sz="1200" b="1" kern="1400" spc="-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1200" b="1" kern="1400" spc="-5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A7493-0B61-4F69-B579-511FD5F89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6912" y="5380073"/>
            <a:ext cx="4773952" cy="111878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1800" b="0" i="0" dirty="0" err="1">
                <a:solidFill>
                  <a:srgbClr val="000000"/>
                </a:solidFill>
                <a:effectLst/>
              </a:rPr>
              <a:t>Lorem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,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Cras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quam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lacinia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magna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dictum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sollicitudin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eu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leo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lacus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convallis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blandit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at et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lectus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Duis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iaculis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faucibus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ipsum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pretium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Phasellus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mollis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leo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ac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</a:rPr>
              <a:t>varius</a:t>
            </a:r>
            <a:r>
              <a:rPr lang="nb-NO" sz="1800" b="0" i="0" dirty="0">
                <a:solidFill>
                  <a:srgbClr val="000000"/>
                </a:solidFill>
                <a:effectLst/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D116B3-382B-462A-B2BB-57CF7D9A6B79}"/>
              </a:ext>
            </a:extLst>
          </p:cNvPr>
          <p:cNvCxnSpPr/>
          <p:nvPr/>
        </p:nvCxnSpPr>
        <p:spPr>
          <a:xfrm>
            <a:off x="1312609" y="1868251"/>
            <a:ext cx="12801600" cy="0"/>
          </a:xfrm>
          <a:prstGeom prst="line">
            <a:avLst/>
          </a:prstGeom>
          <a:ln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D6F3C10-55E1-4843-A6C1-472B768DA475}"/>
              </a:ext>
            </a:extLst>
          </p:cNvPr>
          <p:cNvSpPr/>
          <p:nvPr/>
        </p:nvSpPr>
        <p:spPr>
          <a:xfrm>
            <a:off x="-74428" y="-63595"/>
            <a:ext cx="12384417" cy="870155"/>
          </a:xfrm>
          <a:prstGeom prst="rect">
            <a:avLst/>
          </a:prstGeom>
          <a:solidFill>
            <a:srgbClr val="00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AFF4EB-D829-40D1-B45A-528ECE952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" y="58339"/>
            <a:ext cx="4734232" cy="686464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7C2C713-7388-4C2F-AFE6-6D1F9CA81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" y="58339"/>
            <a:ext cx="4734232" cy="6864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B4B326-3DBF-41E2-BC05-89DD27CF7EFA}"/>
              </a:ext>
            </a:extLst>
          </p:cNvPr>
          <p:cNvSpPr txBox="1"/>
          <p:nvPr/>
        </p:nvSpPr>
        <p:spPr>
          <a:xfrm>
            <a:off x="8266986" y="107952"/>
            <a:ext cx="377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26 June – 1 </a:t>
            </a:r>
            <a:r>
              <a:rPr lang="nb-NO" sz="1400" dirty="0" err="1">
                <a:solidFill>
                  <a:schemeClr val="bg1"/>
                </a:solidFill>
              </a:rPr>
              <a:t>July</a:t>
            </a:r>
            <a:r>
              <a:rPr lang="nb-NO" sz="1400" dirty="0">
                <a:solidFill>
                  <a:schemeClr val="bg1"/>
                </a:solidFill>
              </a:rPr>
              <a:t> 2022, Trondheim, Norway</a:t>
            </a:r>
          </a:p>
        </p:txBody>
      </p:sp>
      <p:pic>
        <p:nvPicPr>
          <p:cNvPr id="14" name="Picture 13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D3753176-59F9-4F69-84E8-1ADBB694F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10" y="2080485"/>
            <a:ext cx="4678254" cy="3118836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9A4E1B38-4EF1-4C6C-83A8-C06775D41FF2}"/>
              </a:ext>
            </a:extLst>
          </p:cNvPr>
          <p:cNvSpPr txBox="1">
            <a:spLocks/>
          </p:cNvSpPr>
          <p:nvPr/>
        </p:nvSpPr>
        <p:spPr>
          <a:xfrm>
            <a:off x="6201136" y="5387820"/>
            <a:ext cx="4773952" cy="1111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1500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posuere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ante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massa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, a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bibendum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arcu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molestie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et. Vestibulum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tincidunt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sem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a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rhoncus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luctus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. Nulla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sodales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quam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eu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aliquet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volutpat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. In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iaculis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tellus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a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tristique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.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Vivamus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eleifend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accumsan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500" b="0" i="0" dirty="0" err="1">
                <a:solidFill>
                  <a:srgbClr val="000000"/>
                </a:solidFill>
                <a:effectLst/>
              </a:rPr>
              <a:t>ultrices</a:t>
            </a:r>
            <a:r>
              <a:rPr lang="nb-NO" sz="1500" b="0" i="0" dirty="0">
                <a:solidFill>
                  <a:srgbClr val="000000"/>
                </a:solidFill>
                <a:effectLst/>
              </a:rPr>
              <a:t>. </a:t>
            </a:r>
            <a:endParaRPr lang="nb-NO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8C9FB7C0-DE9E-4573-907F-BF4BEFB27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34" y="2088232"/>
            <a:ext cx="4678254" cy="31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9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A6A28D26-475B-4600-A215-721D660E3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/>
          <a:stretch/>
        </p:blipFill>
        <p:spPr>
          <a:xfrm>
            <a:off x="0" y="-63596"/>
            <a:ext cx="12192000" cy="6950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F628B-75E5-4251-82E5-62BF552B1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370" y="866737"/>
            <a:ext cx="8731045" cy="1376733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800" b="1" kern="1400" spc="-5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Full picture</a:t>
            </a:r>
            <a:br>
              <a:rPr lang="en-US" sz="1200" b="1" kern="1400" spc="-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1200" b="1" kern="1400" spc="-5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F3C10-55E1-4843-A6C1-472B768DA475}"/>
              </a:ext>
            </a:extLst>
          </p:cNvPr>
          <p:cNvSpPr/>
          <p:nvPr/>
        </p:nvSpPr>
        <p:spPr>
          <a:xfrm>
            <a:off x="-106326" y="-63595"/>
            <a:ext cx="12416315" cy="870155"/>
          </a:xfrm>
          <a:prstGeom prst="rect">
            <a:avLst/>
          </a:prstGeom>
          <a:solidFill>
            <a:srgbClr val="00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AFF4EB-D829-40D1-B45A-528ECE952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" y="58339"/>
            <a:ext cx="4734232" cy="686464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7C2C713-7388-4C2F-AFE6-6D1F9CA81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" y="58339"/>
            <a:ext cx="4734232" cy="686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7D564B-855C-4559-A7FB-BCE8318886CF}"/>
              </a:ext>
            </a:extLst>
          </p:cNvPr>
          <p:cNvSpPr txBox="1"/>
          <p:nvPr/>
        </p:nvSpPr>
        <p:spPr>
          <a:xfrm>
            <a:off x="8266986" y="107952"/>
            <a:ext cx="377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26 June – 1 </a:t>
            </a:r>
            <a:r>
              <a:rPr lang="nb-NO" sz="1400" dirty="0" err="1">
                <a:solidFill>
                  <a:schemeClr val="bg1"/>
                </a:solidFill>
              </a:rPr>
              <a:t>July</a:t>
            </a:r>
            <a:r>
              <a:rPr lang="nb-NO" sz="1400" dirty="0">
                <a:solidFill>
                  <a:schemeClr val="bg1"/>
                </a:solidFill>
              </a:rPr>
              <a:t> 2022, Trondheim, Norway</a:t>
            </a:r>
          </a:p>
        </p:txBody>
      </p:sp>
    </p:spTree>
    <p:extLst>
      <p:ext uri="{BB962C8B-B14F-4D97-AF65-F5344CB8AC3E}">
        <p14:creationId xmlns:p14="http://schemas.microsoft.com/office/powerpoint/2010/main" val="40193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hr-2022-presentation-template.potx" id="{9A03A786-5980-4A1A-AF27-69CE2216ADE8}" vid="{9483F652-B6C4-46BE-AC2E-1C7B55DE53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722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Wingdings</vt:lpstr>
      <vt:lpstr>Office Theme</vt:lpstr>
      <vt:lpstr>Presentation template. </vt:lpstr>
      <vt:lpstr>Title page </vt:lpstr>
      <vt:lpstr>Title</vt:lpstr>
      <vt:lpstr>Title -subtitle</vt:lpstr>
      <vt:lpstr>Lists</vt:lpstr>
      <vt:lpstr>Text + pic </vt:lpstr>
      <vt:lpstr>Text + pic </vt:lpstr>
      <vt:lpstr>Pic + pic </vt:lpstr>
      <vt:lpstr>Full picture </vt:lpstr>
      <vt:lpstr>Full picture 2 </vt:lpstr>
      <vt:lpstr>Full picture 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template.</dc:title>
  <dc:creator>Kjell Tore Næsgaard</dc:creator>
  <cp:lastModifiedBy>Kjell Tore Næsgaard</cp:lastModifiedBy>
  <cp:revision>3</cp:revision>
  <dcterms:created xsi:type="dcterms:W3CDTF">2022-03-03T11:10:35Z</dcterms:created>
  <dcterms:modified xsi:type="dcterms:W3CDTF">2022-03-03T14:56:07Z</dcterms:modified>
</cp:coreProperties>
</file>