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788"/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56" autoAdjust="0"/>
    <p:restoredTop sz="94694"/>
  </p:normalViewPr>
  <p:slideViewPr>
    <p:cSldViewPr snapToGrid="0" snapToObjects="1">
      <p:cViewPr varScale="1">
        <p:scale>
          <a:sx n="133" d="100"/>
          <a:sy n="133" d="100"/>
        </p:scale>
        <p:origin x="216" y="8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812AE-F20C-1048-B3F0-035A5FA65A19}" type="datetimeFigureOut">
              <a:rPr lang="en-NO" smtClean="0"/>
              <a:t>31/05/2023</a:t>
            </a:fld>
            <a:endParaRPr lang="en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2F1B8-D089-B94D-BF0E-85523CBF434E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492391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008061"/>
            <a:ext cx="7772400" cy="675821"/>
          </a:xfrm>
        </p:spPr>
        <p:txBody>
          <a:bodyPr anchor="t" anchorCtr="0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20" y="4838278"/>
            <a:ext cx="342081" cy="189077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EDDF0375-0873-B843-9EC0-A06479A80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5" y="298339"/>
            <a:ext cx="8418747" cy="648512"/>
          </a:xfrm>
          <a:prstGeom prst="rect">
            <a:avLst/>
          </a:prstGeom>
        </p:spPr>
        <p:txBody>
          <a:bodyPr wrap="square" lIns="90000" tIns="46800" rIns="90000" bIns="46800" anchor="t" anchorCtr="0">
            <a:spAutoFit/>
          </a:bodyPr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DE8648CE-2671-CD47-B4B1-0ED8BB680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385" y="1010266"/>
            <a:ext cx="8418747" cy="3613774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241294" y="4815936"/>
            <a:ext cx="426966" cy="27384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 algn="r"/>
            <a:fld id="{91853A39-49B3-554A-AE82-85611CEBD8E3}" type="slidenum">
              <a:rPr lang="nb-NO" smtClean="0">
                <a:latin typeface="Arial"/>
                <a:cs typeface="Arial"/>
              </a:rPr>
              <a:pPr algn="r"/>
              <a:t>‹#›</a:t>
            </a:fld>
            <a:endParaRPr lang="nb-NO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249043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0043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>
            <a:extLst>
              <a:ext uri="{FF2B5EF4-FFF2-40B4-BE49-F238E27FC236}">
                <a16:creationId xmlns:a16="http://schemas.microsoft.com/office/drawing/2014/main" id="{15AB0DDD-5101-CF40-8356-9C539FE9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19" y="205979"/>
            <a:ext cx="8229600" cy="646331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Plassholder for innhold 3">
            <a:extLst>
              <a:ext uri="{FF2B5EF4-FFF2-40B4-BE49-F238E27FC236}">
                <a16:creationId xmlns:a16="http://schemas.microsoft.com/office/drawing/2014/main" id="{234AFF7B-7C34-7B47-812A-63DDBA93A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219" y="1444342"/>
            <a:ext cx="4040188" cy="33636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tekst 4">
            <a:extLst>
              <a:ext uri="{FF2B5EF4-FFF2-40B4-BE49-F238E27FC236}">
                <a16:creationId xmlns:a16="http://schemas.microsoft.com/office/drawing/2014/main" id="{47B44B46-B0BE-A64D-8CD4-1109D4692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68045" y="964522"/>
            <a:ext cx="4041775" cy="47982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innhold 5">
            <a:extLst>
              <a:ext uri="{FF2B5EF4-FFF2-40B4-BE49-F238E27FC236}">
                <a16:creationId xmlns:a16="http://schemas.microsoft.com/office/drawing/2014/main" id="{1C4D38D1-6ECD-794C-8B46-83AEE2679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68045" y="1444342"/>
            <a:ext cx="4041775" cy="33636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tekst 4">
            <a:extLst>
              <a:ext uri="{FF2B5EF4-FFF2-40B4-BE49-F238E27FC236}">
                <a16:creationId xmlns:a16="http://schemas.microsoft.com/office/drawing/2014/main" id="{BD8E673F-9EC8-124B-9ACB-8BF4AAF39D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0218" y="964521"/>
            <a:ext cx="4041775" cy="479822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249043" y="205979"/>
            <a:ext cx="8552985" cy="6463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49043" y="952901"/>
            <a:ext cx="8552985" cy="3641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Bilde 4" descr="hor_blaa_strip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3836"/>
            <a:ext cx="9144000" cy="35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TNU Home">
            <a:extLst>
              <a:ext uri="{FF2B5EF4-FFF2-40B4-BE49-F238E27FC236}">
                <a16:creationId xmlns:a16="http://schemas.microsoft.com/office/drawing/2014/main" id="{BAA7EDAF-D7FA-BD2E-E547-10E36ADA2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416" y="248755"/>
            <a:ext cx="1724025" cy="79057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8940F92-361C-F2E5-0CE5-FC40998FF9FD}"/>
              </a:ext>
            </a:extLst>
          </p:cNvPr>
          <p:cNvSpPr/>
          <p:nvPr/>
        </p:nvSpPr>
        <p:spPr>
          <a:xfrm>
            <a:off x="2386" y="4185452"/>
            <a:ext cx="9141614" cy="59634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14300" dist="127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NO" dirty="0"/>
              <a:t>THIS AREA RESERVED FOR THE POSTER PITCH</a:t>
            </a:r>
          </a:p>
        </p:txBody>
      </p:sp>
    </p:spTree>
    <p:extLst>
      <p:ext uri="{BB962C8B-B14F-4D97-AF65-F5344CB8AC3E}">
        <p14:creationId xmlns:p14="http://schemas.microsoft.com/office/powerpoint/2010/main" val="16082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TNU FARGER UU">
      <a:dk1>
        <a:srgbClr val="000000"/>
      </a:dk1>
      <a:lt1>
        <a:srgbClr val="FFFFFF"/>
      </a:lt1>
      <a:dk2>
        <a:srgbClr val="014693"/>
      </a:dk2>
      <a:lt2>
        <a:srgbClr val="D6D7D6"/>
      </a:lt2>
      <a:accent1>
        <a:srgbClr val="B6C8E9"/>
      </a:accent1>
      <a:accent2>
        <a:srgbClr val="014693"/>
      </a:accent2>
      <a:accent3>
        <a:srgbClr val="BCD024"/>
      </a:accent3>
      <a:accent4>
        <a:srgbClr val="B01B81"/>
      </a:accent4>
      <a:accent5>
        <a:srgbClr val="F7D019"/>
      </a:accent5>
      <a:accent6>
        <a:srgbClr val="ED8013"/>
      </a:accent6>
      <a:hlink>
        <a:srgbClr val="3D2A68"/>
      </a:hlink>
      <a:folHlink>
        <a:srgbClr val="338C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3B7B0"/>
        </a:solidFill>
        <a:ln>
          <a:noFill/>
        </a:ln>
        <a:effectLst>
          <a:outerShdw blurRad="114300" dist="12700" dir="5400000" rotWithShape="0">
            <a:srgbClr val="000000">
              <a:alpha val="35000"/>
            </a:srgb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sterPitch-Template" id="{36F13460-09A6-044A-BA72-95F009393287}" vid="{2C3D8EC8-5787-E043-986B-0243AC0EB3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55D76A7D176340A7EF2BFAE4D6BE16" ma:contentTypeVersion="12" ma:contentTypeDescription="Create a new document." ma:contentTypeScope="" ma:versionID="a3aed34ae608f2ebb6d619937979326c">
  <xsd:schema xmlns:xsd="http://www.w3.org/2001/XMLSchema" xmlns:xs="http://www.w3.org/2001/XMLSchema" xmlns:p="http://schemas.microsoft.com/office/2006/metadata/properties" xmlns:ns2="dc397850-407f-4f06-8aa1-238563c60b54" xmlns:ns3="fdfd5cca-faf9-41a9-85d9-3e9ee7325a9f" targetNamespace="http://schemas.microsoft.com/office/2006/metadata/properties" ma:root="true" ma:fieldsID="dd0a205bedddf435a3060602e8930151" ns2:_="" ns3:_="">
    <xsd:import namespace="dc397850-407f-4f06-8aa1-238563c60b54"/>
    <xsd:import namespace="fdfd5cca-faf9-41a9-85d9-3e9ee7325a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97850-407f-4f06-8aa1-238563c60b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fd5cca-faf9-41a9-85d9-3e9ee7325a9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97E8D5-FB61-4442-9DBF-7861B13832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97850-407f-4f06-8aa1-238563c60b54"/>
    <ds:schemaRef ds:uri="fdfd5cca-faf9-41a9-85d9-3e9ee7325a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A5D5C0-811B-4709-BB77-5E6E61298FE2}">
  <ds:schemaRefs>
    <ds:schemaRef ds:uri="dc397850-407f-4f06-8aa1-238563c60b54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fdfd5cca-faf9-41a9-85d9-3e9ee7325a9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F264F35-107A-4485-83DE-761AAE5684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</TotalTime>
  <Words>7</Words>
  <Application>Microsoft Macintosh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 Presentation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Ranja Bojer</dc:creator>
  <cp:lastModifiedBy>Reidar Lyng</cp:lastModifiedBy>
  <cp:revision>4</cp:revision>
  <dcterms:created xsi:type="dcterms:W3CDTF">2022-04-08T13:38:03Z</dcterms:created>
  <dcterms:modified xsi:type="dcterms:W3CDTF">2023-05-31T05:52:20Z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0x0101001955D76A7D176340A7EF2BFAE4D6BE16</vt:lpwstr>
  </property>
</Properties>
</file>