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8" r:id="rId2"/>
    <p:sldId id="257" r:id="rId3"/>
    <p:sldId id="256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E"/>
    <a:srgbClr val="FBDF7B"/>
    <a:srgbClr val="8A7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2T12:47:56.582"/>
    </inkml:context>
    <inkml:brush xml:id="br0">
      <inkml:brushProperty name="width" value="0.28222" units="cm"/>
      <inkml:brushProperty name="height" value="0.28222" units="cm"/>
      <inkml:brushProperty name="color" value="#8A7465"/>
      <inkml:brushProperty name="transparency" value="152"/>
    </inkml:brush>
  </inkml:definitions>
  <inkml:trace contextRef="#ctx0" brushRef="#br0">1 488 24575,'0'-2'0,"7"-7"0,-2-10 0,20-16 0,-18 13 0,27-30 0,-20 20 0,32-41 0,-13 21 0,7-12 0,2 14 0,-19 14 0,4 11 0,-14 9 0,-9 18 0,1-4 0,-8 15 0,2-2 0,-12 20 0,-1 8 0,-1-7 0,-4 8 0,3-4 0,-10 10 0,7-6 0,-10 18 0,14-26 0,-1 7 0,5-16 0,9-14 0,-1-6 0,5-3 0,-4-3 0,10-6 0,8-10 0,0 0 0,17-21 0,1 2 0,11-13 0,-14 20 0,15-10 0,-32 29 0,15-9 0,-19 12 0,-1 6 0,-6 3 0,0 3 0,-3 6 0,-12 23 0,5 0 0,-11 21 0,10-24 0,-10 29 0,8-33 0,-3 25 0,7-31 0,5-5 0,-1-5 0,2-8 0,12-21 0,8-17 0,21-23 0,-11 14 0,4 2 0,-1 0 0,-14 20 0,22-23 0,-27 33 0,2 3 0,-11 10 0,-14 27 0,-5 9 0,-15 20 0,10-9 0,-16 13 0,17-22 0,-11 15 0,12-8 0,7-18 0,5-3 0,5-22 0,2-2 0,6-13 0,21-22 0,7-5 0,0-1 0,13-13 0,-15 19 0,19-17 0,-2 3 0,-20 28 0,-5-1 0,-23 29 0,0-2 0,-3 7 0,-5 13 0,1-4 0,-8 30 0,2-13 0,0 7 0,0-3 0,5-20 0,0 5 0,5-17 0,0-5 0,7-13 0,-2 1 0,5-8 0,18-19 0,4-1 0,2-2 0,4-2 0,26-18 0,-10 7 0,18-1 0,-37 33 0,15-12 0,-27 21 0,-17 10 0,-3 3 0,-3 3 0,0 17 0,0 4 0,-5 16 0,-2 10 0,1-17 0,-4 15 0,9-31 0,-4 20 0,5-27 0,2 13 0,2-22 0,2 1 0,8-12 0,-4 0 0,30-13 0,-17 5 0,45-10 0,-38 11 0,21 1 0,-28 10 0,9 3 0,-11 0 0,5 2 0,-19 2 0,1 5 0,-7-3 0,1 6 0,-2-3 0,0 1 0,0 6 0,0-8 0,0 9 0,3-16 0,12-10 0,-6-3 0,21-19 0,7-2 0,-12 9 0,38-26 0,-13 14 0,19-6 0,6-4 0,-20 20 0,-11 7 0,-17 7 0,-13 11 0,-5-2 0,-5 6 0,-2 3 0,-2 8 0,0 5 0,0-1 0,-3 4 0,2 24 0,-2-7 0,3 22 0,0 9 0,0-19 0,0 5 0,0-25 0,0-17 0,2 3 0,2-10 0,2-2 0,0-5 0,0 0 0,17-5 0,-10 1 0,36-18 0,0-4 0,26-8 0,-9 3 0,-14 13 0,26-7 0,-8 12 0,8-6 0,-1 11 0,-49 1 0,22 7 0,-30-4 0,4 4 0,-15 0 0,-6 3 0,0 0 0,-3 3 0,0 0 0,2 1 0,-1-1 0,5 0 0,-3 0 0,3 0 0,3 0 0,-2 0 0,4-2 0,22 4 0,-16-7 0,24 5 0,4-6 0,-15 0 0,20 0 0,-27 0 0,1 0 0,8-5 0,-11 4 0,2-4 0,-14 5 0,-8 0 0,1 0 0,-5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2T12:51:19.264"/>
    </inkml:context>
    <inkml:brush xml:id="br0">
      <inkml:brushProperty name="width" value="0.28222" units="cm"/>
      <inkml:brushProperty name="height" value="0.28222" units="cm"/>
      <inkml:brushProperty name="color" value="#8A7465"/>
      <inkml:brushProperty name="transparency" value="152"/>
    </inkml:brush>
  </inkml:definitions>
  <inkml:trace contextRef="#ctx0" brushRef="#br0">1 488 24575,'0'-2'0,"7"-7"0,-2-10 0,20-16 0,-18 13 0,27-30 0,-20 20 0,32-41 0,-13 21 0,7-12 0,2 14 0,-19 14 0,4 11 0,-14 9 0,-9 18 0,1-4 0,-8 15 0,2-2 0,-12 20 0,-1 8 0,-1-7 0,-4 8 0,3-4 0,-10 10 0,7-6 0,-10 18 0,14-26 0,-1 7 0,5-16 0,9-14 0,-1-6 0,5-3 0,-4-3 0,10-6 0,8-10 0,0 0 0,17-21 0,1 2 0,11-13 0,-14 20 0,15-10 0,-32 29 0,15-9 0,-19 12 0,-1 6 0,-6 3 0,0 3 0,-3 6 0,-12 23 0,5 0 0,-11 21 0,10-24 0,-10 29 0,8-33 0,-3 25 0,7-31 0,5-5 0,-1-5 0,2-8 0,12-21 0,8-17 0,21-23 0,-11 14 0,4 2 0,-1 0 0,-14 20 0,22-23 0,-27 33 0,2 3 0,-11 10 0,-14 27 0,-5 9 0,-15 20 0,10-9 0,-16 13 0,17-22 0,-11 15 0,12-8 0,7-18 0,5-3 0,5-22 0,2-2 0,6-13 0,21-22 0,7-5 0,0-1 0,13-13 0,-15 19 0,19-17 0,-2 3 0,-20 28 0,-5-1 0,-23 29 0,0-2 0,-3 7 0,-5 13 0,1-4 0,-8 30 0,2-13 0,0 7 0,0-3 0,5-20 0,0 5 0,5-17 0,0-5 0,7-13 0,-2 1 0,5-8 0,18-19 0,4-1 0,2-2 0,4-2 0,26-18 0,-10 7 0,18-1 0,-37 33 0,15-12 0,-27 21 0,-17 10 0,-3 3 0,-3 3 0,0 17 0,0 4 0,-5 16 0,-2 10 0,1-17 0,-4 15 0,9-31 0,-4 20 0,5-27 0,2 13 0,2-22 0,2 1 0,8-12 0,-4 0 0,30-13 0,-17 5 0,45-10 0,-38 11 0,21 1 0,-28 10 0,9 3 0,-11 0 0,5 2 0,-19 2 0,1 5 0,-7-3 0,1 6 0,-2-3 0,0 1 0,0 6 0,0-8 0,0 9 0,3-16 0,12-10 0,-6-3 0,21-19 0,7-2 0,-12 9 0,38-26 0,-13 14 0,19-6 0,6-4 0,-20 20 0,-11 7 0,-17 7 0,-13 11 0,-5-2 0,-5 6 0,-2 3 0,-2 8 0,0 5 0,0-1 0,-3 4 0,2 24 0,-2-7 0,3 22 0,0 9 0,0-19 0,0 5 0,0-25 0,0-17 0,2 3 0,2-10 0,2-2 0,0-5 0,0 0 0,17-5 0,-10 1 0,36-18 0,0-4 0,26-8 0,-9 3 0,-14 13 0,26-7 0,-8 12 0,8-6 0,-1 11 0,-49 1 0,22 7 0,-30-4 0,4 4 0,-15 0 0,-6 3 0,0 0 0,-3 3 0,0 0 0,2 1 0,-1-1 0,5 0 0,-3 0 0,3 0 0,3 0 0,-2 0 0,4-2 0,22 4 0,-16-7 0,24 5 0,4-6 0,-15 0 0,20 0 0,-27 0 0,1 0 0,8-5 0,-11 4 0,2-4 0,-14 5 0,-8 0 0,1 0 0,-5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2T12:51:15.342"/>
    </inkml:context>
    <inkml:brush xml:id="br0">
      <inkml:brushProperty name="width" value="0.28222" units="cm"/>
      <inkml:brushProperty name="height" value="0.28222" units="cm"/>
      <inkml:brushProperty name="color" value="#8A7465"/>
      <inkml:brushProperty name="transparency" value="152"/>
    </inkml:brush>
  </inkml:definitions>
  <inkml:trace contextRef="#ctx0" brushRef="#br0">1 488 24575,'0'-2'0,"7"-7"0,-2-10 0,20-16 0,-18 13 0,27-30 0,-20 20 0,32-41 0,-13 21 0,7-12 0,2 14 0,-19 14 0,4 11 0,-14 9 0,-9 18 0,1-4 0,-8 15 0,2-2 0,-12 20 0,-1 8 0,-1-7 0,-4 8 0,3-4 0,-10 10 0,7-6 0,-10 18 0,14-26 0,-1 7 0,5-16 0,9-14 0,-1-6 0,5-3 0,-4-3 0,10-6 0,8-10 0,0 0 0,17-21 0,1 2 0,11-13 0,-14 20 0,15-10 0,-32 29 0,15-9 0,-19 12 0,-1 6 0,-6 3 0,0 3 0,-3 6 0,-12 23 0,5 0 0,-11 21 0,10-24 0,-10 29 0,8-33 0,-3 25 0,7-31 0,5-5 0,-1-5 0,2-8 0,12-21 0,8-17 0,21-23 0,-11 14 0,4 2 0,-1 0 0,-14 20 0,22-23 0,-27 33 0,2 3 0,-11 10 0,-14 27 0,-5 9 0,-15 20 0,10-9 0,-16 13 0,17-22 0,-11 15 0,12-8 0,7-18 0,5-3 0,5-22 0,2-2 0,6-13 0,21-22 0,7-5 0,0-1 0,13-13 0,-15 19 0,19-17 0,-2 3 0,-20 28 0,-5-1 0,-23 29 0,0-2 0,-3 7 0,-5 13 0,1-4 0,-8 30 0,2-13 0,0 7 0,0-3 0,5-20 0,0 5 0,5-17 0,0-5 0,7-13 0,-2 1 0,5-8 0,18-19 0,4-1 0,2-2 0,4-2 0,26-18 0,-10 7 0,18-1 0,-37 33 0,15-12 0,-27 21 0,-17 10 0,-3 3 0,-3 3 0,0 17 0,0 4 0,-5 16 0,-2 10 0,1-17 0,-4 15 0,9-31 0,-4 20 0,5-27 0,2 13 0,2-22 0,2 1 0,8-12 0,-4 0 0,30-13 0,-17 5 0,45-10 0,-38 11 0,21 1 0,-28 10 0,9 3 0,-11 0 0,5 2 0,-19 2 0,1 5 0,-7-3 0,1 6 0,-2-3 0,0 1 0,0 6 0,0-8 0,0 9 0,3-16 0,12-10 0,-6-3 0,21-19 0,7-2 0,-12 9 0,38-26 0,-13 14 0,19-6 0,6-4 0,-20 20 0,-11 7 0,-17 7 0,-13 11 0,-5-2 0,-5 6 0,-2 3 0,-2 8 0,0 5 0,0-1 0,-3 4 0,2 24 0,-2-7 0,3 22 0,0 9 0,0-19 0,0 5 0,0-25 0,0-17 0,2 3 0,2-10 0,2-2 0,0-5 0,0 0 0,17-5 0,-10 1 0,36-18 0,0-4 0,26-8 0,-9 3 0,-14 13 0,26-7 0,-8 12 0,8-6 0,-1 11 0,-49 1 0,22 7 0,-30-4 0,4 4 0,-15 0 0,-6 3 0,0 0 0,-3 3 0,0 0 0,2 1 0,-1-1 0,5 0 0,-3 0 0,3 0 0,3 0 0,-2 0 0,4-2 0,22 4 0,-16-7 0,24 5 0,4-6 0,-15 0 0,20 0 0,-27 0 0,1 0 0,8-5 0,-11 4 0,2-4 0,-14 5 0,-8 0 0,1 0 0,-5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2T12:47:56.582"/>
    </inkml:context>
    <inkml:brush xml:id="br0">
      <inkml:brushProperty name="width" value="0.28222" units="cm"/>
      <inkml:brushProperty name="height" value="0.28222" units="cm"/>
      <inkml:brushProperty name="color" value="#8A7465"/>
      <inkml:brushProperty name="transparency" value="152"/>
    </inkml:brush>
  </inkml:definitions>
  <inkml:trace contextRef="#ctx0" brushRef="#br0">1 488 24575,'0'-2'0,"7"-7"0,-2-10 0,20-16 0,-18 13 0,27-30 0,-20 20 0,32-41 0,-13 21 0,7-12 0,2 14 0,-19 14 0,4 11 0,-14 9 0,-9 18 0,1-4 0,-8 15 0,2-2 0,-12 20 0,-1 8 0,-1-7 0,-4 8 0,3-4 0,-10 10 0,7-6 0,-10 18 0,14-26 0,-1 7 0,5-16 0,9-14 0,-1-6 0,5-3 0,-4-3 0,10-6 0,8-10 0,0 0 0,17-21 0,1 2 0,11-13 0,-14 20 0,15-10 0,-32 29 0,15-9 0,-19 12 0,-1 6 0,-6 3 0,0 3 0,-3 6 0,-12 23 0,5 0 0,-11 21 0,10-24 0,-10 29 0,8-33 0,-3 25 0,7-31 0,5-5 0,-1-5 0,2-8 0,12-21 0,8-17 0,21-23 0,-11 14 0,4 2 0,-1 0 0,-14 20 0,22-23 0,-27 33 0,2 3 0,-11 10 0,-14 27 0,-5 9 0,-15 20 0,10-9 0,-16 13 0,17-22 0,-11 15 0,12-8 0,7-18 0,5-3 0,5-22 0,2-2 0,6-13 0,21-22 0,7-5 0,0-1 0,13-13 0,-15 19 0,19-17 0,-2 3 0,-20 28 0,-5-1 0,-23 29 0,0-2 0,-3 7 0,-5 13 0,1-4 0,-8 30 0,2-13 0,0 7 0,0-3 0,5-20 0,0 5 0,5-17 0,0-5 0,7-13 0,-2 1 0,5-8 0,18-19 0,4-1 0,2-2 0,4-2 0,26-18 0,-10 7 0,18-1 0,-37 33 0,15-12 0,-27 21 0,-17 10 0,-3 3 0,-3 3 0,0 17 0,0 4 0,-5 16 0,-2 10 0,1-17 0,-4 15 0,9-31 0,-4 20 0,5-27 0,2 13 0,2-22 0,2 1 0,8-12 0,-4 0 0,30-13 0,-17 5 0,45-10 0,-38 11 0,21 1 0,-28 10 0,9 3 0,-11 0 0,5 2 0,-19 2 0,1 5 0,-7-3 0,1 6 0,-2-3 0,0 1 0,0 6 0,0-8 0,0 9 0,3-16 0,12-10 0,-6-3 0,21-19 0,7-2 0,-12 9 0,38-26 0,-13 14 0,19-6 0,6-4 0,-20 20 0,-11 7 0,-17 7 0,-13 11 0,-5-2 0,-5 6 0,-2 3 0,-2 8 0,0 5 0,0-1 0,-3 4 0,2 24 0,-2-7 0,3 22 0,0 9 0,0-19 0,0 5 0,0-25 0,0-17 0,2 3 0,2-10 0,2-2 0,0-5 0,0 0 0,17-5 0,-10 1 0,36-18 0,0-4 0,26-8 0,-9 3 0,-14 13 0,26-7 0,-8 12 0,8-6 0,-1 11 0,-49 1 0,22 7 0,-30-4 0,4 4 0,-15 0 0,-6 3 0,0 0 0,-3 3 0,0 0 0,2 1 0,-1-1 0,5 0 0,-3 0 0,3 0 0,3 0 0,-2 0 0,4-2 0,22 4 0,-16-7 0,24 5 0,4-6 0,-15 0 0,20 0 0,-27 0 0,1 0 0,8-5 0,-11 4 0,2-4 0,-14 5 0,-8 0 0,1 0 0,-5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2T12:47:56.582"/>
    </inkml:context>
    <inkml:brush xml:id="br0">
      <inkml:brushProperty name="width" value="0.28222" units="cm"/>
      <inkml:brushProperty name="height" value="0.28222" units="cm"/>
      <inkml:brushProperty name="color" value="#8A7465"/>
      <inkml:brushProperty name="transparency" value="152"/>
    </inkml:brush>
  </inkml:definitions>
  <inkml:trace contextRef="#ctx0" brushRef="#br0">1 488 24575,'0'-2'0,"7"-7"0,-2-10 0,20-16 0,-18 13 0,27-30 0,-20 20 0,32-41 0,-13 21 0,7-12 0,2 14 0,-19 14 0,4 11 0,-14 9 0,-9 18 0,1-4 0,-8 15 0,2-2 0,-12 20 0,-1 8 0,-1-7 0,-4 8 0,3-4 0,-10 10 0,7-6 0,-10 18 0,14-26 0,-1 7 0,5-16 0,9-14 0,-1-6 0,5-3 0,-4-3 0,10-6 0,8-10 0,0 0 0,17-21 0,1 2 0,11-13 0,-14 20 0,15-10 0,-32 29 0,15-9 0,-19 12 0,-1 6 0,-6 3 0,0 3 0,-3 6 0,-12 23 0,5 0 0,-11 21 0,10-24 0,-10 29 0,8-33 0,-3 25 0,7-31 0,5-5 0,-1-5 0,2-8 0,12-21 0,8-17 0,21-23 0,-11 14 0,4 2 0,-1 0 0,-14 20 0,22-23 0,-27 33 0,2 3 0,-11 10 0,-14 27 0,-5 9 0,-15 20 0,10-9 0,-16 13 0,17-22 0,-11 15 0,12-8 0,7-18 0,5-3 0,5-22 0,2-2 0,6-13 0,21-22 0,7-5 0,0-1 0,13-13 0,-15 19 0,19-17 0,-2 3 0,-20 28 0,-5-1 0,-23 29 0,0-2 0,-3 7 0,-5 13 0,1-4 0,-8 30 0,2-13 0,0 7 0,0-3 0,5-20 0,0 5 0,5-17 0,0-5 0,7-13 0,-2 1 0,5-8 0,18-19 0,4-1 0,2-2 0,4-2 0,26-18 0,-10 7 0,18-1 0,-37 33 0,15-12 0,-27 21 0,-17 10 0,-3 3 0,-3 3 0,0 17 0,0 4 0,-5 16 0,-2 10 0,1-17 0,-4 15 0,9-31 0,-4 20 0,5-27 0,2 13 0,2-22 0,2 1 0,8-12 0,-4 0 0,30-13 0,-17 5 0,45-10 0,-38 11 0,21 1 0,-28 10 0,9 3 0,-11 0 0,5 2 0,-19 2 0,1 5 0,-7-3 0,1 6 0,-2-3 0,0 1 0,0 6 0,0-8 0,0 9 0,3-16 0,12-10 0,-6-3 0,21-19 0,7-2 0,-12 9 0,38-26 0,-13 14 0,19-6 0,6-4 0,-20 20 0,-11 7 0,-17 7 0,-13 11 0,-5-2 0,-5 6 0,-2 3 0,-2 8 0,0 5 0,0-1 0,-3 4 0,2 24 0,-2-7 0,3 22 0,0 9 0,0-19 0,0 5 0,0-25 0,0-17 0,2 3 0,2-10 0,2-2 0,0-5 0,0 0 0,17-5 0,-10 1 0,36-18 0,0-4 0,26-8 0,-9 3 0,-14 13 0,26-7 0,-8 12 0,8-6 0,-1 11 0,-49 1 0,22 7 0,-30-4 0,4 4 0,-15 0 0,-6 3 0,0 0 0,-3 3 0,0 0 0,2 1 0,-1-1 0,5 0 0,-3 0 0,3 0 0,3 0 0,-2 0 0,4-2 0,22 4 0,-16-7 0,24 5 0,4-6 0,-15 0 0,20 0 0,-27 0 0,1 0 0,8-5 0,-11 4 0,2-4 0,-14 5 0,-8 0 0,1 0 0,-5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2T12:51:15.342"/>
    </inkml:context>
    <inkml:brush xml:id="br0">
      <inkml:brushProperty name="width" value="0.28222" units="cm"/>
      <inkml:brushProperty name="height" value="0.28222" units="cm"/>
      <inkml:brushProperty name="color" value="#8A7465"/>
      <inkml:brushProperty name="transparency" value="152"/>
    </inkml:brush>
  </inkml:definitions>
  <inkml:trace contextRef="#ctx0" brushRef="#br0">1 488 24575,'0'-2'0,"7"-7"0,-2-10 0,20-16 0,-18 13 0,27-30 0,-20 20 0,32-41 0,-13 21 0,7-12 0,2 14 0,-19 14 0,4 11 0,-14 9 0,-9 18 0,1-4 0,-8 15 0,2-2 0,-12 20 0,-1 8 0,-1-7 0,-4 8 0,3-4 0,-10 10 0,7-6 0,-10 18 0,14-26 0,-1 7 0,5-16 0,9-14 0,-1-6 0,5-3 0,-4-3 0,10-6 0,8-10 0,0 0 0,17-21 0,1 2 0,11-13 0,-14 20 0,15-10 0,-32 29 0,15-9 0,-19 12 0,-1 6 0,-6 3 0,0 3 0,-3 6 0,-12 23 0,5 0 0,-11 21 0,10-24 0,-10 29 0,8-33 0,-3 25 0,7-31 0,5-5 0,-1-5 0,2-8 0,12-21 0,8-17 0,21-23 0,-11 14 0,4 2 0,-1 0 0,-14 20 0,22-23 0,-27 33 0,2 3 0,-11 10 0,-14 27 0,-5 9 0,-15 20 0,10-9 0,-16 13 0,17-22 0,-11 15 0,12-8 0,7-18 0,5-3 0,5-22 0,2-2 0,6-13 0,21-22 0,7-5 0,0-1 0,13-13 0,-15 19 0,19-17 0,-2 3 0,-20 28 0,-5-1 0,-23 29 0,0-2 0,-3 7 0,-5 13 0,1-4 0,-8 30 0,2-13 0,0 7 0,0-3 0,5-20 0,0 5 0,5-17 0,0-5 0,7-13 0,-2 1 0,5-8 0,18-19 0,4-1 0,2-2 0,4-2 0,26-18 0,-10 7 0,18-1 0,-37 33 0,15-12 0,-27 21 0,-17 10 0,-3 3 0,-3 3 0,0 17 0,0 4 0,-5 16 0,-2 10 0,1-17 0,-4 15 0,9-31 0,-4 20 0,5-27 0,2 13 0,2-22 0,2 1 0,8-12 0,-4 0 0,30-13 0,-17 5 0,45-10 0,-38 11 0,21 1 0,-28 10 0,9 3 0,-11 0 0,5 2 0,-19 2 0,1 5 0,-7-3 0,1 6 0,-2-3 0,0 1 0,0 6 0,0-8 0,0 9 0,3-16 0,12-10 0,-6-3 0,21-19 0,7-2 0,-12 9 0,38-26 0,-13 14 0,19-6 0,6-4 0,-20 20 0,-11 7 0,-17 7 0,-13 11 0,-5-2 0,-5 6 0,-2 3 0,-2 8 0,0 5 0,0-1 0,-3 4 0,2 24 0,-2-7 0,3 22 0,0 9 0,0-19 0,0 5 0,0-25 0,0-17 0,2 3 0,2-10 0,2-2 0,0-5 0,0 0 0,17-5 0,-10 1 0,36-18 0,0-4 0,26-8 0,-9 3 0,-14 13 0,26-7 0,-8 12 0,8-6 0,-1 11 0,-49 1 0,22 7 0,-30-4 0,4 4 0,-15 0 0,-6 3 0,0 0 0,-3 3 0,0 0 0,2 1 0,-1-1 0,5 0 0,-3 0 0,3 0 0,3 0 0,-2 0 0,4-2 0,22 4 0,-16-7 0,24 5 0,4-6 0,-15 0 0,20 0 0,-27 0 0,1 0 0,8-5 0,-11 4 0,2-4 0,-14 5 0,-8 0 0,1 0 0,-5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2T12:47:56.582"/>
    </inkml:context>
    <inkml:brush xml:id="br0">
      <inkml:brushProperty name="width" value="0.28222" units="cm"/>
      <inkml:brushProperty name="height" value="0.28222" units="cm"/>
      <inkml:brushProperty name="color" value="#8A7465"/>
      <inkml:brushProperty name="transparency" value="152"/>
    </inkml:brush>
  </inkml:definitions>
  <inkml:trace contextRef="#ctx0" brushRef="#br0">1 488 24575,'0'-2'0,"7"-7"0,-2-10 0,20-16 0,-18 13 0,27-30 0,-20 20 0,32-41 0,-13 21 0,7-12 0,2 14 0,-19 14 0,4 11 0,-14 9 0,-9 18 0,1-4 0,-8 15 0,2-2 0,-12 20 0,-1 8 0,-1-7 0,-4 8 0,3-4 0,-10 10 0,7-6 0,-10 18 0,14-26 0,-1 7 0,5-16 0,9-14 0,-1-6 0,5-3 0,-4-3 0,10-6 0,8-10 0,0 0 0,17-21 0,1 2 0,11-13 0,-14 20 0,15-10 0,-32 29 0,15-9 0,-19 12 0,-1 6 0,-6 3 0,0 3 0,-3 6 0,-12 23 0,5 0 0,-11 21 0,10-24 0,-10 29 0,8-33 0,-3 25 0,7-31 0,5-5 0,-1-5 0,2-8 0,12-21 0,8-17 0,21-23 0,-11 14 0,4 2 0,-1 0 0,-14 20 0,22-23 0,-27 33 0,2 3 0,-11 10 0,-14 27 0,-5 9 0,-15 20 0,10-9 0,-16 13 0,17-22 0,-11 15 0,12-8 0,7-18 0,5-3 0,5-22 0,2-2 0,6-13 0,21-22 0,7-5 0,0-1 0,13-13 0,-15 19 0,19-17 0,-2 3 0,-20 28 0,-5-1 0,-23 29 0,0-2 0,-3 7 0,-5 13 0,1-4 0,-8 30 0,2-13 0,0 7 0,0-3 0,5-20 0,0 5 0,5-17 0,0-5 0,7-13 0,-2 1 0,5-8 0,18-19 0,4-1 0,2-2 0,4-2 0,26-18 0,-10 7 0,18-1 0,-37 33 0,15-12 0,-27 21 0,-17 10 0,-3 3 0,-3 3 0,0 17 0,0 4 0,-5 16 0,-2 10 0,1-17 0,-4 15 0,9-31 0,-4 20 0,5-27 0,2 13 0,2-22 0,2 1 0,8-12 0,-4 0 0,30-13 0,-17 5 0,45-10 0,-38 11 0,21 1 0,-28 10 0,9 3 0,-11 0 0,5 2 0,-19 2 0,1 5 0,-7-3 0,1 6 0,-2-3 0,0 1 0,0 6 0,0-8 0,0 9 0,3-16 0,12-10 0,-6-3 0,21-19 0,7-2 0,-12 9 0,38-26 0,-13 14 0,19-6 0,6-4 0,-20 20 0,-11 7 0,-17 7 0,-13 11 0,-5-2 0,-5 6 0,-2 3 0,-2 8 0,0 5 0,0-1 0,-3 4 0,2 24 0,-2-7 0,3 22 0,0 9 0,0-19 0,0 5 0,0-25 0,0-17 0,2 3 0,2-10 0,2-2 0,0-5 0,0 0 0,17-5 0,-10 1 0,36-18 0,0-4 0,26-8 0,-9 3 0,-14 13 0,26-7 0,-8 12 0,8-6 0,-1 11 0,-49 1 0,22 7 0,-30-4 0,4 4 0,-15 0 0,-6 3 0,0 0 0,-3 3 0,0 0 0,2 1 0,-1-1 0,5 0 0,-3 0 0,3 0 0,3 0 0,-2 0 0,4-2 0,22 4 0,-16-7 0,24 5 0,4-6 0,-15 0 0,20 0 0,-27 0 0,1 0 0,8-5 0,-11 4 0,2-4 0,-14 5 0,-8 0 0,1 0 0,-5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1528C-4D6B-F648-B7BE-1E2AE4D35E0A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652D6-56CA-4445-AAB6-AAABC00724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320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652D6-56CA-4445-AAB6-AAABC00724C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786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652D6-56CA-4445-AAB6-AAABC00724C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069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63BA00-4000-EB4A-88BA-A0A0396DF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AA198E4-B0CB-2040-B871-358E46E86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62B417-D723-B643-B1A8-1965A8A2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5BF548-5078-3B43-A60A-FC580AFE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6A71AE-A843-7641-8874-46FF9686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312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19E73E-86D2-2E4B-9AD2-11CAEAD0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8BF738E-C718-8A49-A6B9-A373772D1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040A7A-67F9-7D46-9C66-28FC931B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8BD0F8-5BDC-2E4F-B79F-881E20D8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5723AE-0DC5-C34D-A3F2-7ACAAD69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72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415B8C0-C2F3-214A-AF99-2CEBE3E28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70CAA2E-3E31-F24E-A5EE-A65D470D3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FE54A9-DE5C-9C47-AB27-AD4BA3BEE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110968-E4DC-864F-9DBB-4656DBC9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7959C4-0695-FA4E-84FC-54D5D9AD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6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13B0AB-049A-1949-B84A-1B78E53A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73678E-F95D-9442-8944-BB3A4EA42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117B63-AAAC-564D-8690-C661B9A4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95B166-EAC5-4744-84A7-D2328019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48049D-53F5-AE40-9E04-0587F63D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3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D7310F-90DD-DD40-883F-21241596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A49ED4-734C-4445-953E-30E9BBA0B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7E15C1-5D03-1E47-9E0A-2EFC704E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B9FF6D-6443-D34E-9715-F3093307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8B9CC-5D2D-CE42-9937-542E8B1E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00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7E2F26-7691-3D4D-8237-A62812B1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8FD83C-6A97-674D-9DEC-6C135A978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0FD78C0-08FC-C14F-B482-6B9131986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AB63B6E-8D8D-A041-AFB2-9FF0AC0A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EF401D1-B848-874B-A619-0E683952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A67B9D0-CA11-4347-BD4F-7D3BDF3D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766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26BBB8-FA5C-0A45-98B0-AE5077A1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59B97B-02E3-264C-87C2-29BEC563A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3B061D-939A-274E-80FC-CA3B6FEEE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C96A39-B974-2E4F-BD83-1B7E0C2BA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34D9EB3-1A97-794D-AC2A-6ED43AD71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3CBCCA2-5DBD-0440-8A7B-95B37B36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DD1EF8F-9AE5-8A49-A79A-8C4C3B83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9136D41-94DE-A54F-A1A4-5BBB3438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90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A781A1-A92C-C746-933D-CCD3A2B1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0191B46-2ACF-8C4F-BB69-F6A823DC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00C719A-3A99-1640-BD27-7CE8C77F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0043E9-E36A-874B-9D7C-FDB93858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304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6F0B6CB-DBD4-2540-B70F-BF83095C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9FA01B7-BA6A-E544-A852-2BC10D2E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76B9BF8-CF99-C848-B3A6-725CF4871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3D19CB-31E7-3B42-A0C8-4D48B58D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8E1FFB-CDBF-EE41-8ABB-112E3BC8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5F7153C-E280-2540-AA0E-3A34E6D45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34B547-DB2A-6945-87B7-1C296D03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E1AD40-6A09-274B-95E7-7C23E0D4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B70DABA-502A-C74D-A483-64F74F13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569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405CB8-3CF5-1A4A-B8A2-1459D4E9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09A36E7-60A0-8A48-A467-86E7B208F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54D449B-92FB-C14A-8E88-2227FE317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C2F0A59-F0F0-E94F-9DA2-894D81BB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22C73C-0715-0347-8AF1-22F1F086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D21C5E-86DB-6848-B104-385D28D3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24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F80C6A1-D6A5-8146-9CB9-22EC0275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6119C96-6569-884E-B0E6-1B16C6F9B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D9B400-27BC-5347-A220-27FE30128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78613-FD68-E94F-9876-8F616DAFB701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DB5AA3-3D52-E24A-9A3A-7FB71AF17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C25731-ACBA-BB40-9E7B-93E2363E5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475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documents/portlet_file_entry/1305837853/Konfidensialitetsavtale+for+s&#230;rlig+IPR-sensitive+prosjekter+%28002%29.pdf/b485cea9-1b14-c24e-f2d3-bd91332922a2?status=0&amp;download=tru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documents/portlet_file_entry/1305837853/Konfidensialitetsavtale+for+s&#230;rlig+IPR-sensitive+prosjekter+%28002%29.pdf/b485cea9-1b14-c24e-f2d3-bd91332922a2?status=0&amp;download=tru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4.png"/><Relationship Id="rId7" Type="http://schemas.openxmlformats.org/officeDocument/2006/relationships/image" Target="../media/image4.jp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9" Type="http://schemas.openxmlformats.org/officeDocument/2006/relationships/customXml" Target="../ink/ink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6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nsida.ntnu.no/documents/portlet_file_entry/10157/standardavtale+-+studentopppgaver+-101220.pdf/e1172beb-7110-47c6-8dc0-441716d5d711?status=0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tnuopen.ntnu.no/ntnu-xmlui/" TargetMode="External"/><Relationship Id="rId4" Type="http://schemas.openxmlformats.org/officeDocument/2006/relationships/image" Target="../media/image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Standardavtale+mellom+bedrift+og+student#section-Standardavtale+mellom+bedrift+og+student-Konfidensialitetsavtale+mellom+student+og+NTNU+&#8211;+s&#230;rlig+sensitive+prosjekter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ntnuopen.ntnu.no/ntnu-xmlui/" TargetMode="External"/><Relationship Id="rId2" Type="http://schemas.openxmlformats.org/officeDocument/2006/relationships/hyperlink" Target="https://i.ntnu.no/documents/portlet_file_entry/1305837853/Konfidensialitetsavtale+for+s&#230;rlig+IPR-sensitive+prosjekter+%28002%29.pdf/b485cea9-1b14-c24e-f2d3-bd91332922a2?status=0&amp;download=true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nsida.ntnu.no/documents/portlet_file_entry/10157/standardavtale+-+studentopppgaver+-101220.pdf/e1172beb-7110-47c6-8dc0-441716d5d711?status=0" TargetMode="External"/><Relationship Id="rId4" Type="http://schemas.openxmlformats.org/officeDocument/2006/relationships/hyperlink" Target="https://i.ntnu.no/wiki/-/wiki/Norsk/Standardavtale+mellom+bedrift+og+studen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hidden="1">
            <a:extLst>
              <a:ext uri="{FF2B5EF4-FFF2-40B4-BE49-F238E27FC236}">
                <a16:creationId xmlns:a16="http://schemas.microsoft.com/office/drawing/2014/main" id="{AE45E002-E648-5EAE-2943-A6F4C3E1A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975" y="-3527425"/>
            <a:ext cx="1714500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hidden="1">
            <a:extLst>
              <a:ext uri="{FF2B5EF4-FFF2-40B4-BE49-F238E27FC236}">
                <a16:creationId xmlns:a16="http://schemas.microsoft.com/office/drawing/2014/main" id="{71777E88-70C5-7028-EC4A-40083F53C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700" y="-3527425"/>
            <a:ext cx="1930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hidden="1">
            <a:extLst>
              <a:ext uri="{FF2B5EF4-FFF2-40B4-BE49-F238E27FC236}">
                <a16:creationId xmlns:a16="http://schemas.microsoft.com/office/drawing/2014/main" id="{001CC197-B062-1389-316B-0CF879D60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425" y="-3527425"/>
            <a:ext cx="2540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Undertittel 2">
            <a:extLst>
              <a:ext uri="{FF2B5EF4-FFF2-40B4-BE49-F238E27FC236}">
                <a16:creationId xmlns:a16="http://schemas.microsoft.com/office/drawing/2014/main" id="{D54645E9-E1B6-F54E-8859-D0CB68482C22}"/>
              </a:ext>
            </a:extLst>
          </p:cNvPr>
          <p:cNvSpPr txBox="1">
            <a:spLocks/>
          </p:cNvSpPr>
          <p:nvPr/>
        </p:nvSpPr>
        <p:spPr>
          <a:xfrm>
            <a:off x="7693804" y="3125558"/>
            <a:ext cx="4582514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Explanation</a:t>
            </a:r>
            <a:endParaRPr lang="nb-NO" sz="1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9FD0BC44-DE5A-E742-950B-336629B96ECD}"/>
              </a:ext>
            </a:extLst>
          </p:cNvPr>
          <p:cNvSpPr txBox="1">
            <a:spLocks/>
          </p:cNvSpPr>
          <p:nvPr/>
        </p:nvSpPr>
        <p:spPr>
          <a:xfrm>
            <a:off x="7693804" y="2822115"/>
            <a:ext cx="4582514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Definition</a:t>
            </a:r>
          </a:p>
        </p:txBody>
      </p:sp>
      <p:pic>
        <p:nvPicPr>
          <p:cNvPr id="18" name="Bilde 17" descr="Symbol for definition">
            <a:extLst>
              <a:ext uri="{FF2B5EF4-FFF2-40B4-BE49-F238E27FC236}">
                <a16:creationId xmlns:a16="http://schemas.microsoft.com/office/drawing/2014/main" id="{0D1D51CE-86C0-B649-8D3C-231C6086B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4637" y="2734577"/>
            <a:ext cx="549166" cy="549166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A8126993-CD77-2D4B-9863-A02731E93818}"/>
              </a:ext>
            </a:extLst>
          </p:cNvPr>
          <p:cNvSpPr txBox="1">
            <a:spLocks/>
          </p:cNvSpPr>
          <p:nvPr/>
        </p:nvSpPr>
        <p:spPr>
          <a:xfrm>
            <a:off x="7693804" y="2352537"/>
            <a:ext cx="4582514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Explanation</a:t>
            </a:r>
            <a:endParaRPr lang="nb-NO" sz="1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6B41A1D0-E6F9-3A4B-8C14-249E1D935C55}"/>
              </a:ext>
            </a:extLst>
          </p:cNvPr>
          <p:cNvSpPr txBox="1">
            <a:spLocks/>
          </p:cNvSpPr>
          <p:nvPr/>
        </p:nvSpPr>
        <p:spPr>
          <a:xfrm>
            <a:off x="7693804" y="2049094"/>
            <a:ext cx="4582514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b="1" i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Tip</a:t>
            </a:r>
            <a:endParaRPr lang="nb-NO" sz="1800" b="1" i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16" name="Bilde 15" descr="Glowing lightbulb">
            <a:extLst>
              <a:ext uri="{FF2B5EF4-FFF2-40B4-BE49-F238E27FC236}">
                <a16:creationId xmlns:a16="http://schemas.microsoft.com/office/drawing/2014/main" id="{3033182F-F906-304F-9B59-101EBEFF3C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154" y="1925737"/>
            <a:ext cx="549166" cy="549166"/>
          </a:xfrm>
          <a:prstGeom prst="rect">
            <a:avLst/>
          </a:prstGeom>
        </p:spPr>
      </p:pic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4582514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Answer</a:t>
            </a:r>
            <a:endParaRPr lang="nb-NO" sz="1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4582514" cy="412530"/>
          </a:xfrm>
        </p:spPr>
        <p:txBody>
          <a:bodyPr>
            <a:normAutofit/>
          </a:bodyPr>
          <a:lstStyle/>
          <a:p>
            <a:pPr algn="l"/>
            <a:r>
              <a:rPr lang="nb-NO" sz="1800" b="1" i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Question</a:t>
            </a:r>
            <a:endParaRPr lang="nb-NO" sz="1800" b="1" i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14" name="Bilde 13" descr="Speech bubble with question mark">
            <a:extLst>
              <a:ext uri="{FF2B5EF4-FFF2-40B4-BE49-F238E27FC236}">
                <a16:creationId xmlns:a16="http://schemas.microsoft.com/office/drawing/2014/main" id="{A5BEE799-684F-1747-AE81-9961CF60C8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9155" y="1152718"/>
            <a:ext cx="549165" cy="549165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3569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guide is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intended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students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plan to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thesis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paper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cooperation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This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cooperation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requires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standard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safeguards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yourwork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altLang="nb-NO" sz="1800" dirty="0">
              <a:solidFill>
                <a:srgbClr val="1A1A1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standard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cooperation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</a:t>
            </a:r>
            <a:r>
              <a:rPr lang="nb-NO" altLang="nb-NO" sz="1800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1800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</a:t>
            </a:r>
            <a:endParaRPr lang="nb-NO" altLang="nb-NO" sz="1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Undertittel 2">
            <a:extLst>
              <a:ext uri="{FF2B5EF4-FFF2-40B4-BE49-F238E27FC236}">
                <a16:creationId xmlns:a16="http://schemas.microsoft.com/office/drawing/2014/main" id="{EBEF3790-3104-E941-AD74-86191E517E57}"/>
              </a:ext>
            </a:extLst>
          </p:cNvPr>
          <p:cNvSpPr txBox="1">
            <a:spLocks/>
          </p:cNvSpPr>
          <p:nvPr/>
        </p:nvSpPr>
        <p:spPr>
          <a:xfrm>
            <a:off x="4374157" y="760456"/>
            <a:ext cx="2600002" cy="477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altLang="nb-NO" sz="1200" i="1" dirty="0" err="1">
                <a:solidFill>
                  <a:srgbClr val="1A1A1A"/>
                </a:solidFill>
                <a:latin typeface="Trebuchet MS" panose="020B0703020202090204" pitchFamily="34" charset="0"/>
              </a:rPr>
              <a:t>These</a:t>
            </a:r>
            <a:r>
              <a:rPr lang="nb-NO" altLang="nb-NO" sz="1200" i="1" dirty="0">
                <a:solidFill>
                  <a:srgbClr val="1A1A1A"/>
                </a:solidFill>
                <a:latin typeface="Trebuchet MS" panose="020B0703020202090204" pitchFamily="34" charset="0"/>
              </a:rPr>
              <a:t> </a:t>
            </a:r>
            <a:r>
              <a:rPr lang="nb-NO" altLang="nb-NO" sz="1200" i="1" dirty="0" err="1">
                <a:solidFill>
                  <a:srgbClr val="1A1A1A"/>
                </a:solidFill>
                <a:latin typeface="Trebuchet MS" panose="020B0703020202090204" pitchFamily="34" charset="0"/>
              </a:rPr>
              <a:t>numbers</a:t>
            </a:r>
            <a:r>
              <a:rPr lang="nb-NO" altLang="nb-NO" sz="1200" i="1" dirty="0">
                <a:solidFill>
                  <a:srgbClr val="1A1A1A"/>
                </a:solidFill>
                <a:latin typeface="Trebuchet MS" panose="020B0703020202090204" pitchFamily="34" charset="0"/>
              </a:rPr>
              <a:t> </a:t>
            </a:r>
            <a:r>
              <a:rPr lang="nb-NO" altLang="nb-NO" sz="1200" i="1" dirty="0" err="1">
                <a:solidFill>
                  <a:srgbClr val="1A1A1A"/>
                </a:solidFill>
                <a:latin typeface="Trebuchet MS" panose="020B0703020202090204" pitchFamily="34" charset="0"/>
              </a:rPr>
              <a:t>indicate</a:t>
            </a:r>
            <a:r>
              <a:rPr lang="nb-NO" altLang="nb-NO" sz="1200" i="1" dirty="0">
                <a:solidFill>
                  <a:srgbClr val="1A1A1A"/>
                </a:solidFill>
                <a:latin typeface="Trebuchet MS" panose="020B0703020202090204" pitchFamily="34" charset="0"/>
              </a:rPr>
              <a:t> </a:t>
            </a:r>
            <a:r>
              <a:rPr lang="nb-NO" altLang="nb-NO" sz="1200" i="1" dirty="0" err="1">
                <a:solidFill>
                  <a:srgbClr val="1A1A1A"/>
                </a:solidFill>
                <a:latin typeface="Trebuchet MS" panose="020B0703020202090204" pitchFamily="34" charset="0"/>
              </a:rPr>
              <a:t>the</a:t>
            </a:r>
            <a:r>
              <a:rPr lang="nb-NO" altLang="nb-NO" sz="1200" i="1" dirty="0">
                <a:solidFill>
                  <a:srgbClr val="1A1A1A"/>
                </a:solidFill>
                <a:latin typeface="Trebuchet MS" panose="020B0703020202090204" pitchFamily="34" charset="0"/>
              </a:rPr>
              <a:t> </a:t>
            </a:r>
            <a:r>
              <a:rPr lang="nb-NO" altLang="nb-NO" sz="1200" i="1" dirty="0" err="1">
                <a:solidFill>
                  <a:srgbClr val="1A1A1A"/>
                </a:solidFill>
                <a:latin typeface="Trebuchet MS" panose="020B0703020202090204" pitchFamily="34" charset="0"/>
              </a:rPr>
              <a:t>clause</a:t>
            </a:r>
            <a:r>
              <a:rPr lang="nb-NO" altLang="nb-NO" sz="1200" i="1" dirty="0">
                <a:solidFill>
                  <a:srgbClr val="1A1A1A"/>
                </a:solidFill>
                <a:latin typeface="Trebuchet MS" panose="020B0703020202090204" pitchFamily="34" charset="0"/>
              </a:rPr>
              <a:t> in </a:t>
            </a:r>
            <a:r>
              <a:rPr lang="nb-NO" altLang="nb-NO" sz="1200" i="1" dirty="0" err="1">
                <a:solidFill>
                  <a:srgbClr val="1A1A1A"/>
                </a:solidFill>
                <a:latin typeface="Trebuchet MS" panose="020B0703020202090204" pitchFamily="34" charset="0"/>
              </a:rPr>
              <a:t>the</a:t>
            </a:r>
            <a:r>
              <a:rPr lang="nb-NO" altLang="nb-NO" sz="1200" i="1" dirty="0">
                <a:solidFill>
                  <a:srgbClr val="1A1A1A"/>
                </a:solidFill>
                <a:latin typeface="Trebuchet MS" panose="020B0703020202090204" pitchFamily="34" charset="0"/>
              </a:rPr>
              <a:t> </a:t>
            </a:r>
            <a:r>
              <a:rPr lang="nb-NO" altLang="nb-NO" sz="1200" i="1" dirty="0" err="1">
                <a:solidFill>
                  <a:srgbClr val="1A1A1A"/>
                </a:solidFill>
                <a:latin typeface="Trebuchet MS" panose="020B0703020202090204" pitchFamily="34" charset="0"/>
              </a:rPr>
              <a:t>contract</a:t>
            </a:r>
            <a:r>
              <a:rPr lang="nb-NO" altLang="nb-NO" sz="1200" i="1" dirty="0">
                <a:solidFill>
                  <a:srgbClr val="1A1A1A"/>
                </a:solidFill>
                <a:latin typeface="Trebuchet MS" panose="020B0703020202090204" pitchFamily="34" charset="0"/>
              </a:rPr>
              <a:t> for </a:t>
            </a:r>
            <a:r>
              <a:rPr lang="nb-NO" altLang="nb-NO" sz="1200" i="1" dirty="0" err="1">
                <a:solidFill>
                  <a:srgbClr val="1A1A1A"/>
                </a:solidFill>
                <a:latin typeface="Trebuchet MS" panose="020B0703020202090204" pitchFamily="34" charset="0"/>
              </a:rPr>
              <a:t>which</a:t>
            </a:r>
            <a:r>
              <a:rPr lang="nb-NO" altLang="nb-NO" sz="1200" i="1" dirty="0">
                <a:solidFill>
                  <a:srgbClr val="1A1A1A"/>
                </a:solidFill>
                <a:latin typeface="Trebuchet MS" panose="020B0703020202090204" pitchFamily="34" charset="0"/>
              </a:rPr>
              <a:t> </a:t>
            </a:r>
            <a:r>
              <a:rPr lang="nb-NO" altLang="nb-NO" sz="1200" i="1" dirty="0" err="1">
                <a:solidFill>
                  <a:srgbClr val="1A1A1A"/>
                </a:solidFill>
                <a:latin typeface="Trebuchet MS" panose="020B0703020202090204" pitchFamily="34" charset="0"/>
              </a:rPr>
              <a:t>the</a:t>
            </a:r>
            <a:r>
              <a:rPr lang="nb-NO" altLang="nb-NO" sz="1200" i="1" dirty="0">
                <a:solidFill>
                  <a:srgbClr val="1A1A1A"/>
                </a:solidFill>
                <a:latin typeface="Trebuchet MS" panose="020B0703020202090204" pitchFamily="34" charset="0"/>
              </a:rPr>
              <a:t> </a:t>
            </a:r>
            <a:r>
              <a:rPr lang="nb-NO" altLang="nb-NO" sz="1200" i="1" dirty="0" err="1">
                <a:solidFill>
                  <a:srgbClr val="1A1A1A"/>
                </a:solidFill>
                <a:latin typeface="Trebuchet MS" panose="020B0703020202090204" pitchFamily="34" charset="0"/>
              </a:rPr>
              <a:t>information</a:t>
            </a:r>
            <a:r>
              <a:rPr lang="nb-NO" altLang="nb-NO" sz="1200" i="1" dirty="0">
                <a:solidFill>
                  <a:srgbClr val="1A1A1A"/>
                </a:solidFill>
                <a:latin typeface="Trebuchet MS" panose="020B0703020202090204" pitchFamily="34" charset="0"/>
              </a:rPr>
              <a:t> is relevant. </a:t>
            </a:r>
            <a:r>
              <a:rPr lang="nb-NO" altLang="nb-NO" sz="700" dirty="0">
                <a:solidFill>
                  <a:srgbClr val="000000"/>
                </a:solidFill>
              </a:rPr>
              <a:t>  </a:t>
            </a:r>
            <a:r>
              <a:rPr lang="nb-NO" altLang="nb-NO" sz="500" dirty="0">
                <a:solidFill>
                  <a:srgbClr val="000000"/>
                </a:solidFill>
              </a:rPr>
              <a:t>        </a:t>
            </a:r>
            <a:endParaRPr lang="nb-NO" altLang="nb-NO" sz="1600" dirty="0">
              <a:latin typeface="Arial" panose="020B0604020202020204" pitchFamily="34" charset="0"/>
            </a:endParaRP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20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Subchapter</a:t>
            </a:r>
            <a:endParaRPr lang="nb-NO" sz="2000" i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3961627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"/>
              </a:rPr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3873604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3183094" cy="646769"/>
          </a:xfrm>
        </p:spPr>
        <p:txBody>
          <a:bodyPr>
            <a:normAutofit/>
          </a:bodyPr>
          <a:lstStyle/>
          <a:p>
            <a:pPr algn="l"/>
            <a:r>
              <a:rPr lang="nb-NO" sz="40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</a:t>
            </a:r>
            <a:endParaRPr lang="nb-NO" sz="40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38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A student and an external representative stand in front of a chemical flask, a student thesis and a confidential document">
            <a:extLst>
              <a:ext uri="{FF2B5EF4-FFF2-40B4-BE49-F238E27FC236}">
                <a16:creationId xmlns:a16="http://schemas.microsoft.com/office/drawing/2014/main" id="{9C87E278-1420-BD41-929C-5028FFC46B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95088" y="2256541"/>
            <a:ext cx="4601459" cy="4601459"/>
          </a:xfrm>
          <a:prstGeom prst="rect">
            <a:avLst/>
          </a:prstGeom>
        </p:spPr>
      </p:pic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data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collected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data from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9" name="Friform 8">
            <a:extLst>
              <a:ext uri="{FF2B5EF4-FFF2-40B4-BE49-F238E27FC236}">
                <a16:creationId xmlns:a16="http://schemas.microsoft.com/office/drawing/2014/main" id="{56339141-6A46-B043-9C0E-10416E1A2031}"/>
              </a:ext>
            </a:extLst>
          </p:cNvPr>
          <p:cNvSpPr/>
          <p:nvPr/>
        </p:nvSpPr>
        <p:spPr>
          <a:xfrm>
            <a:off x="7835480" y="1204507"/>
            <a:ext cx="2425566" cy="429058"/>
          </a:xfrm>
          <a:custGeom>
            <a:avLst/>
            <a:gdLst>
              <a:gd name="connsiteX0" fmla="*/ 0 w 2425566"/>
              <a:gd name="connsiteY0" fmla="*/ 386151 h 429058"/>
              <a:gd name="connsiteX1" fmla="*/ 48126 w 2425566"/>
              <a:gd name="connsiteY1" fmla="*/ 235981 h 429058"/>
              <a:gd name="connsiteX2" fmla="*/ 77002 w 2425566"/>
              <a:gd name="connsiteY2" fmla="*/ 171622 h 429058"/>
              <a:gd name="connsiteX3" fmla="*/ 96252 w 2425566"/>
              <a:gd name="connsiteY3" fmla="*/ 235981 h 429058"/>
              <a:gd name="connsiteX4" fmla="*/ 86627 w 2425566"/>
              <a:gd name="connsiteY4" fmla="*/ 300340 h 429058"/>
              <a:gd name="connsiteX5" fmla="*/ 115503 w 2425566"/>
              <a:gd name="connsiteY5" fmla="*/ 278887 h 429058"/>
              <a:gd name="connsiteX6" fmla="*/ 144379 w 2425566"/>
              <a:gd name="connsiteY6" fmla="*/ 214528 h 429058"/>
              <a:gd name="connsiteX7" fmla="*/ 192505 w 2425566"/>
              <a:gd name="connsiteY7" fmla="*/ 128717 h 429058"/>
              <a:gd name="connsiteX8" fmla="*/ 250256 w 2425566"/>
              <a:gd name="connsiteY8" fmla="*/ 21454 h 429058"/>
              <a:gd name="connsiteX9" fmla="*/ 240631 w 2425566"/>
              <a:gd name="connsiteY9" fmla="*/ 150170 h 429058"/>
              <a:gd name="connsiteX10" fmla="*/ 231006 w 2425566"/>
              <a:gd name="connsiteY10" fmla="*/ 235981 h 429058"/>
              <a:gd name="connsiteX11" fmla="*/ 269507 w 2425566"/>
              <a:gd name="connsiteY11" fmla="*/ 214528 h 429058"/>
              <a:gd name="connsiteX12" fmla="*/ 288758 w 2425566"/>
              <a:gd name="connsiteY12" fmla="*/ 150170 h 429058"/>
              <a:gd name="connsiteX13" fmla="*/ 385010 w 2425566"/>
              <a:gd name="connsiteY13" fmla="*/ 0 h 429058"/>
              <a:gd name="connsiteX14" fmla="*/ 394635 w 2425566"/>
              <a:gd name="connsiteY14" fmla="*/ 107265 h 429058"/>
              <a:gd name="connsiteX15" fmla="*/ 365760 w 2425566"/>
              <a:gd name="connsiteY15" fmla="*/ 300340 h 429058"/>
              <a:gd name="connsiteX16" fmla="*/ 394635 w 2425566"/>
              <a:gd name="connsiteY16" fmla="*/ 278887 h 429058"/>
              <a:gd name="connsiteX17" fmla="*/ 423511 w 2425566"/>
              <a:gd name="connsiteY17" fmla="*/ 235981 h 429058"/>
              <a:gd name="connsiteX18" fmla="*/ 442762 w 2425566"/>
              <a:gd name="connsiteY18" fmla="*/ 171622 h 429058"/>
              <a:gd name="connsiteX19" fmla="*/ 471638 w 2425566"/>
              <a:gd name="connsiteY19" fmla="*/ 150170 h 429058"/>
              <a:gd name="connsiteX20" fmla="*/ 490888 w 2425566"/>
              <a:gd name="connsiteY20" fmla="*/ 214528 h 429058"/>
              <a:gd name="connsiteX21" fmla="*/ 519764 w 2425566"/>
              <a:gd name="connsiteY21" fmla="*/ 193076 h 429058"/>
              <a:gd name="connsiteX22" fmla="*/ 500513 w 2425566"/>
              <a:gd name="connsiteY22" fmla="*/ 278887 h 429058"/>
              <a:gd name="connsiteX23" fmla="*/ 567890 w 2425566"/>
              <a:gd name="connsiteY23" fmla="*/ 235981 h 429058"/>
              <a:gd name="connsiteX24" fmla="*/ 596766 w 2425566"/>
              <a:gd name="connsiteY24" fmla="*/ 193076 h 429058"/>
              <a:gd name="connsiteX25" fmla="*/ 606391 w 2425566"/>
              <a:gd name="connsiteY25" fmla="*/ 278887 h 429058"/>
              <a:gd name="connsiteX26" fmla="*/ 693019 w 2425566"/>
              <a:gd name="connsiteY26" fmla="*/ 193076 h 429058"/>
              <a:gd name="connsiteX27" fmla="*/ 693019 w 2425566"/>
              <a:gd name="connsiteY27" fmla="*/ 364699 h 429058"/>
              <a:gd name="connsiteX28" fmla="*/ 702644 w 2425566"/>
              <a:gd name="connsiteY28" fmla="*/ 429057 h 429058"/>
              <a:gd name="connsiteX29" fmla="*/ 798896 w 2425566"/>
              <a:gd name="connsiteY29" fmla="*/ 235981 h 429058"/>
              <a:gd name="connsiteX30" fmla="*/ 827772 w 2425566"/>
              <a:gd name="connsiteY30" fmla="*/ 257433 h 429058"/>
              <a:gd name="connsiteX31" fmla="*/ 895149 w 2425566"/>
              <a:gd name="connsiteY31" fmla="*/ 193076 h 429058"/>
              <a:gd name="connsiteX32" fmla="*/ 943275 w 2425566"/>
              <a:gd name="connsiteY32" fmla="*/ 300340 h 429058"/>
              <a:gd name="connsiteX33" fmla="*/ 1001027 w 2425566"/>
              <a:gd name="connsiteY33" fmla="*/ 321792 h 429058"/>
              <a:gd name="connsiteX34" fmla="*/ 1058779 w 2425566"/>
              <a:gd name="connsiteY34" fmla="*/ 214528 h 429058"/>
              <a:gd name="connsiteX35" fmla="*/ 1087654 w 2425566"/>
              <a:gd name="connsiteY35" fmla="*/ 193076 h 429058"/>
              <a:gd name="connsiteX36" fmla="*/ 1126155 w 2425566"/>
              <a:gd name="connsiteY36" fmla="*/ 150170 h 429058"/>
              <a:gd name="connsiteX37" fmla="*/ 1145406 w 2425566"/>
              <a:gd name="connsiteY37" fmla="*/ 214528 h 429058"/>
              <a:gd name="connsiteX38" fmla="*/ 1183907 w 2425566"/>
              <a:gd name="connsiteY38" fmla="*/ 193076 h 429058"/>
              <a:gd name="connsiteX39" fmla="*/ 1232033 w 2425566"/>
              <a:gd name="connsiteY39" fmla="*/ 214528 h 429058"/>
              <a:gd name="connsiteX40" fmla="*/ 1289785 w 2425566"/>
              <a:gd name="connsiteY40" fmla="*/ 193076 h 429058"/>
              <a:gd name="connsiteX41" fmla="*/ 1318661 w 2425566"/>
              <a:gd name="connsiteY41" fmla="*/ 171622 h 429058"/>
              <a:gd name="connsiteX42" fmla="*/ 1337911 w 2425566"/>
              <a:gd name="connsiteY42" fmla="*/ 235981 h 429058"/>
              <a:gd name="connsiteX43" fmla="*/ 1366787 w 2425566"/>
              <a:gd name="connsiteY43" fmla="*/ 278887 h 429058"/>
              <a:gd name="connsiteX44" fmla="*/ 1395663 w 2425566"/>
              <a:gd name="connsiteY44" fmla="*/ 257433 h 429058"/>
              <a:gd name="connsiteX45" fmla="*/ 1463040 w 2425566"/>
              <a:gd name="connsiteY45" fmla="*/ 278887 h 429058"/>
              <a:gd name="connsiteX46" fmla="*/ 1520791 w 2425566"/>
              <a:gd name="connsiteY46" fmla="*/ 214528 h 429058"/>
              <a:gd name="connsiteX47" fmla="*/ 1568918 w 2425566"/>
              <a:gd name="connsiteY47" fmla="*/ 171622 h 429058"/>
              <a:gd name="connsiteX48" fmla="*/ 1578543 w 2425566"/>
              <a:gd name="connsiteY48" fmla="*/ 235981 h 429058"/>
              <a:gd name="connsiteX49" fmla="*/ 1636294 w 2425566"/>
              <a:gd name="connsiteY49" fmla="*/ 235981 h 429058"/>
              <a:gd name="connsiteX50" fmla="*/ 1703671 w 2425566"/>
              <a:gd name="connsiteY50" fmla="*/ 193076 h 429058"/>
              <a:gd name="connsiteX51" fmla="*/ 1713296 w 2425566"/>
              <a:gd name="connsiteY51" fmla="*/ 257433 h 429058"/>
              <a:gd name="connsiteX52" fmla="*/ 1751798 w 2425566"/>
              <a:gd name="connsiteY52" fmla="*/ 214528 h 429058"/>
              <a:gd name="connsiteX53" fmla="*/ 1790299 w 2425566"/>
              <a:gd name="connsiteY53" fmla="*/ 193076 h 429058"/>
              <a:gd name="connsiteX54" fmla="*/ 1809549 w 2425566"/>
              <a:gd name="connsiteY54" fmla="*/ 257433 h 429058"/>
              <a:gd name="connsiteX55" fmla="*/ 1848050 w 2425566"/>
              <a:gd name="connsiteY55" fmla="*/ 235981 h 429058"/>
              <a:gd name="connsiteX56" fmla="*/ 1886551 w 2425566"/>
              <a:gd name="connsiteY56" fmla="*/ 193076 h 429058"/>
              <a:gd name="connsiteX57" fmla="*/ 1915427 w 2425566"/>
              <a:gd name="connsiteY57" fmla="*/ 171622 h 429058"/>
              <a:gd name="connsiteX58" fmla="*/ 1953928 w 2425566"/>
              <a:gd name="connsiteY58" fmla="*/ 235981 h 429058"/>
              <a:gd name="connsiteX59" fmla="*/ 2011680 w 2425566"/>
              <a:gd name="connsiteY59" fmla="*/ 321792 h 429058"/>
              <a:gd name="connsiteX60" fmla="*/ 2069431 w 2425566"/>
              <a:gd name="connsiteY60" fmla="*/ 257433 h 429058"/>
              <a:gd name="connsiteX61" fmla="*/ 2156059 w 2425566"/>
              <a:gd name="connsiteY61" fmla="*/ 300340 h 429058"/>
              <a:gd name="connsiteX62" fmla="*/ 2223435 w 2425566"/>
              <a:gd name="connsiteY62" fmla="*/ 278887 h 429058"/>
              <a:gd name="connsiteX63" fmla="*/ 2281187 w 2425566"/>
              <a:gd name="connsiteY63" fmla="*/ 235981 h 429058"/>
              <a:gd name="connsiteX64" fmla="*/ 2310063 w 2425566"/>
              <a:gd name="connsiteY64" fmla="*/ 214528 h 429058"/>
              <a:gd name="connsiteX65" fmla="*/ 2338939 w 2425566"/>
              <a:gd name="connsiteY65" fmla="*/ 235981 h 429058"/>
              <a:gd name="connsiteX66" fmla="*/ 2425566 w 2425566"/>
              <a:gd name="connsiteY66" fmla="*/ 257433 h 4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5566" h="429058" extrusionOk="0">
                <a:moveTo>
                  <a:pt x="0" y="386151"/>
                </a:moveTo>
                <a:cubicBezTo>
                  <a:pt x="15520" y="335772"/>
                  <a:pt x="25354" y="286092"/>
                  <a:pt x="48126" y="235981"/>
                </a:cubicBezTo>
                <a:cubicBezTo>
                  <a:pt x="57018" y="212373"/>
                  <a:pt x="62523" y="171650"/>
                  <a:pt x="77002" y="171622"/>
                </a:cubicBezTo>
                <a:cubicBezTo>
                  <a:pt x="87000" y="173155"/>
                  <a:pt x="89697" y="215292"/>
                  <a:pt x="96252" y="235981"/>
                </a:cubicBezTo>
                <a:cubicBezTo>
                  <a:pt x="91980" y="256851"/>
                  <a:pt x="80844" y="285015"/>
                  <a:pt x="86627" y="300340"/>
                </a:cubicBezTo>
                <a:cubicBezTo>
                  <a:pt x="95079" y="316481"/>
                  <a:pt x="107571" y="290381"/>
                  <a:pt x="115503" y="278887"/>
                </a:cubicBezTo>
                <a:cubicBezTo>
                  <a:pt x="123807" y="261595"/>
                  <a:pt x="132767" y="235795"/>
                  <a:pt x="144379" y="214528"/>
                </a:cubicBezTo>
                <a:cubicBezTo>
                  <a:pt x="159224" y="178507"/>
                  <a:pt x="175930" y="160417"/>
                  <a:pt x="192505" y="128717"/>
                </a:cubicBezTo>
                <a:cubicBezTo>
                  <a:pt x="258978" y="17116"/>
                  <a:pt x="193797" y="109894"/>
                  <a:pt x="250256" y="21454"/>
                </a:cubicBezTo>
                <a:cubicBezTo>
                  <a:pt x="243001" y="63703"/>
                  <a:pt x="249445" y="111595"/>
                  <a:pt x="240631" y="150170"/>
                </a:cubicBezTo>
                <a:cubicBezTo>
                  <a:pt x="239306" y="180970"/>
                  <a:pt x="221715" y="215786"/>
                  <a:pt x="231006" y="235981"/>
                </a:cubicBezTo>
                <a:cubicBezTo>
                  <a:pt x="241075" y="257931"/>
                  <a:pt x="257786" y="223042"/>
                  <a:pt x="269507" y="214528"/>
                </a:cubicBezTo>
                <a:cubicBezTo>
                  <a:pt x="277365" y="191814"/>
                  <a:pt x="280748" y="167602"/>
                  <a:pt x="288758" y="150170"/>
                </a:cubicBezTo>
                <a:cubicBezTo>
                  <a:pt x="313432" y="81358"/>
                  <a:pt x="341970" y="45673"/>
                  <a:pt x="385010" y="0"/>
                </a:cubicBezTo>
                <a:cubicBezTo>
                  <a:pt x="383538" y="35422"/>
                  <a:pt x="395035" y="68156"/>
                  <a:pt x="394635" y="107265"/>
                </a:cubicBezTo>
                <a:cubicBezTo>
                  <a:pt x="392267" y="157049"/>
                  <a:pt x="342134" y="239761"/>
                  <a:pt x="365760" y="300340"/>
                </a:cubicBezTo>
                <a:cubicBezTo>
                  <a:pt x="369574" y="321859"/>
                  <a:pt x="386874" y="287422"/>
                  <a:pt x="394635" y="278887"/>
                </a:cubicBezTo>
                <a:cubicBezTo>
                  <a:pt x="404147" y="267262"/>
                  <a:pt x="417051" y="253192"/>
                  <a:pt x="423511" y="235981"/>
                </a:cubicBezTo>
                <a:cubicBezTo>
                  <a:pt x="431045" y="218775"/>
                  <a:pt x="431313" y="187858"/>
                  <a:pt x="442762" y="171622"/>
                </a:cubicBezTo>
                <a:cubicBezTo>
                  <a:pt x="451608" y="159324"/>
                  <a:pt x="460940" y="157886"/>
                  <a:pt x="471638" y="150170"/>
                </a:cubicBezTo>
                <a:cubicBezTo>
                  <a:pt x="442751" y="343828"/>
                  <a:pt x="435101" y="278826"/>
                  <a:pt x="490888" y="214528"/>
                </a:cubicBezTo>
                <a:cubicBezTo>
                  <a:pt x="500438" y="203947"/>
                  <a:pt x="509835" y="201144"/>
                  <a:pt x="519764" y="193076"/>
                </a:cubicBezTo>
                <a:cubicBezTo>
                  <a:pt x="510863" y="226667"/>
                  <a:pt x="504275" y="247249"/>
                  <a:pt x="500513" y="278887"/>
                </a:cubicBezTo>
                <a:cubicBezTo>
                  <a:pt x="484697" y="464869"/>
                  <a:pt x="511711" y="310733"/>
                  <a:pt x="567890" y="235981"/>
                </a:cubicBezTo>
                <a:cubicBezTo>
                  <a:pt x="577292" y="214281"/>
                  <a:pt x="583692" y="214996"/>
                  <a:pt x="596766" y="193076"/>
                </a:cubicBezTo>
                <a:cubicBezTo>
                  <a:pt x="599700" y="222536"/>
                  <a:pt x="593386" y="268130"/>
                  <a:pt x="606391" y="278887"/>
                </a:cubicBezTo>
                <a:cubicBezTo>
                  <a:pt x="614055" y="284147"/>
                  <a:pt x="684770" y="201773"/>
                  <a:pt x="693019" y="193076"/>
                </a:cubicBezTo>
                <a:cubicBezTo>
                  <a:pt x="695674" y="332770"/>
                  <a:pt x="713946" y="137020"/>
                  <a:pt x="693019" y="364699"/>
                </a:cubicBezTo>
                <a:cubicBezTo>
                  <a:pt x="689903" y="389059"/>
                  <a:pt x="700760" y="411193"/>
                  <a:pt x="702644" y="429057"/>
                </a:cubicBezTo>
                <a:cubicBezTo>
                  <a:pt x="779486" y="273518"/>
                  <a:pt x="735424" y="348693"/>
                  <a:pt x="798896" y="235981"/>
                </a:cubicBezTo>
                <a:cubicBezTo>
                  <a:pt x="809698" y="243468"/>
                  <a:pt x="817577" y="257272"/>
                  <a:pt x="827772" y="257433"/>
                </a:cubicBezTo>
                <a:cubicBezTo>
                  <a:pt x="843684" y="257489"/>
                  <a:pt x="889032" y="202906"/>
                  <a:pt x="895149" y="193076"/>
                </a:cubicBezTo>
                <a:cubicBezTo>
                  <a:pt x="920109" y="345639"/>
                  <a:pt x="896296" y="338895"/>
                  <a:pt x="943275" y="300340"/>
                </a:cubicBezTo>
                <a:cubicBezTo>
                  <a:pt x="964971" y="309909"/>
                  <a:pt x="979999" y="323968"/>
                  <a:pt x="1001027" y="321792"/>
                </a:cubicBezTo>
                <a:cubicBezTo>
                  <a:pt x="1053422" y="311876"/>
                  <a:pt x="1030813" y="272320"/>
                  <a:pt x="1058779" y="214528"/>
                </a:cubicBezTo>
                <a:cubicBezTo>
                  <a:pt x="1068133" y="198873"/>
                  <a:pt x="1077710" y="200880"/>
                  <a:pt x="1087654" y="193076"/>
                </a:cubicBezTo>
                <a:cubicBezTo>
                  <a:pt x="1098186" y="181713"/>
                  <a:pt x="1113435" y="166181"/>
                  <a:pt x="1126155" y="150170"/>
                </a:cubicBezTo>
                <a:cubicBezTo>
                  <a:pt x="1130993" y="169815"/>
                  <a:pt x="1135735" y="204965"/>
                  <a:pt x="1145406" y="214528"/>
                </a:cubicBezTo>
                <a:cubicBezTo>
                  <a:pt x="1159353" y="225570"/>
                  <a:pt x="1170866" y="193108"/>
                  <a:pt x="1183907" y="193076"/>
                </a:cubicBezTo>
                <a:cubicBezTo>
                  <a:pt x="1197057" y="194251"/>
                  <a:pt x="1215963" y="206406"/>
                  <a:pt x="1232033" y="214528"/>
                </a:cubicBezTo>
                <a:cubicBezTo>
                  <a:pt x="1251582" y="204368"/>
                  <a:pt x="1270896" y="202033"/>
                  <a:pt x="1289785" y="193076"/>
                </a:cubicBezTo>
                <a:cubicBezTo>
                  <a:pt x="1297638" y="188331"/>
                  <a:pt x="1309898" y="162201"/>
                  <a:pt x="1318661" y="171622"/>
                </a:cubicBezTo>
                <a:cubicBezTo>
                  <a:pt x="1331411" y="179616"/>
                  <a:pt x="1332346" y="217546"/>
                  <a:pt x="1337911" y="235981"/>
                </a:cubicBezTo>
                <a:cubicBezTo>
                  <a:pt x="1346167" y="253919"/>
                  <a:pt x="1357279" y="264145"/>
                  <a:pt x="1366787" y="278887"/>
                </a:cubicBezTo>
                <a:cubicBezTo>
                  <a:pt x="1376099" y="273288"/>
                  <a:pt x="1384545" y="256391"/>
                  <a:pt x="1395663" y="257433"/>
                </a:cubicBezTo>
                <a:cubicBezTo>
                  <a:pt x="1420688" y="259316"/>
                  <a:pt x="1437556" y="287433"/>
                  <a:pt x="1463040" y="278887"/>
                </a:cubicBezTo>
                <a:cubicBezTo>
                  <a:pt x="1479096" y="273423"/>
                  <a:pt x="1501176" y="233289"/>
                  <a:pt x="1520791" y="214528"/>
                </a:cubicBezTo>
                <a:cubicBezTo>
                  <a:pt x="1533667" y="199651"/>
                  <a:pt x="1552795" y="187154"/>
                  <a:pt x="1568918" y="171622"/>
                </a:cubicBezTo>
                <a:cubicBezTo>
                  <a:pt x="1571133" y="192204"/>
                  <a:pt x="1573508" y="220185"/>
                  <a:pt x="1578543" y="235981"/>
                </a:cubicBezTo>
                <a:cubicBezTo>
                  <a:pt x="1594797" y="280120"/>
                  <a:pt x="1612459" y="250390"/>
                  <a:pt x="1636294" y="235981"/>
                </a:cubicBezTo>
                <a:cubicBezTo>
                  <a:pt x="1713980" y="174037"/>
                  <a:pt x="1634543" y="243079"/>
                  <a:pt x="1703671" y="193076"/>
                </a:cubicBezTo>
                <a:cubicBezTo>
                  <a:pt x="1706759" y="214702"/>
                  <a:pt x="1702742" y="254508"/>
                  <a:pt x="1713296" y="257433"/>
                </a:cubicBezTo>
                <a:cubicBezTo>
                  <a:pt x="1726818" y="263837"/>
                  <a:pt x="1738947" y="227360"/>
                  <a:pt x="1751798" y="214528"/>
                </a:cubicBezTo>
                <a:cubicBezTo>
                  <a:pt x="1761552" y="203719"/>
                  <a:pt x="1777386" y="198177"/>
                  <a:pt x="1790299" y="193076"/>
                </a:cubicBezTo>
                <a:cubicBezTo>
                  <a:pt x="1797431" y="213160"/>
                  <a:pt x="1799185" y="248646"/>
                  <a:pt x="1809549" y="257433"/>
                </a:cubicBezTo>
                <a:cubicBezTo>
                  <a:pt x="1824302" y="265238"/>
                  <a:pt x="1837623" y="244677"/>
                  <a:pt x="1848050" y="235981"/>
                </a:cubicBezTo>
                <a:cubicBezTo>
                  <a:pt x="1861952" y="227388"/>
                  <a:pt x="1875535" y="203640"/>
                  <a:pt x="1886551" y="193076"/>
                </a:cubicBezTo>
                <a:cubicBezTo>
                  <a:pt x="1896580" y="184211"/>
                  <a:pt x="1905677" y="177228"/>
                  <a:pt x="1915427" y="171622"/>
                </a:cubicBezTo>
                <a:cubicBezTo>
                  <a:pt x="1925592" y="368210"/>
                  <a:pt x="1910373" y="206193"/>
                  <a:pt x="1953928" y="235981"/>
                </a:cubicBezTo>
                <a:cubicBezTo>
                  <a:pt x="1975877" y="252288"/>
                  <a:pt x="2011681" y="321792"/>
                  <a:pt x="2011680" y="321792"/>
                </a:cubicBezTo>
                <a:cubicBezTo>
                  <a:pt x="2026390" y="299832"/>
                  <a:pt x="2052862" y="258914"/>
                  <a:pt x="2069431" y="257433"/>
                </a:cubicBezTo>
                <a:cubicBezTo>
                  <a:pt x="2105133" y="254567"/>
                  <a:pt x="2129625" y="277104"/>
                  <a:pt x="2156059" y="300340"/>
                </a:cubicBezTo>
                <a:cubicBezTo>
                  <a:pt x="2289406" y="173847"/>
                  <a:pt x="2132583" y="303905"/>
                  <a:pt x="2223435" y="278887"/>
                </a:cubicBezTo>
                <a:cubicBezTo>
                  <a:pt x="2243058" y="273688"/>
                  <a:pt x="2265808" y="250028"/>
                  <a:pt x="2281187" y="235981"/>
                </a:cubicBezTo>
                <a:cubicBezTo>
                  <a:pt x="2288515" y="232167"/>
                  <a:pt x="2302110" y="223691"/>
                  <a:pt x="2310063" y="214528"/>
                </a:cubicBezTo>
                <a:cubicBezTo>
                  <a:pt x="2319913" y="222132"/>
                  <a:pt x="2330145" y="232237"/>
                  <a:pt x="2338939" y="235981"/>
                </a:cubicBezTo>
                <a:cubicBezTo>
                  <a:pt x="2367598" y="246624"/>
                  <a:pt x="2425566" y="257433"/>
                  <a:pt x="2425566" y="257433"/>
                </a:cubicBezTo>
              </a:path>
            </a:pathLst>
          </a:custGeom>
          <a:noFill/>
          <a:ln w="158750" cap="rnd">
            <a:solidFill>
              <a:srgbClr val="00509E">
                <a:alpha val="2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25566"/>
                      <a:gd name="connsiteY0" fmla="*/ 173255 h 192506"/>
                      <a:gd name="connsiteX1" fmla="*/ 48126 w 2425566"/>
                      <a:gd name="connsiteY1" fmla="*/ 105878 h 192506"/>
                      <a:gd name="connsiteX2" fmla="*/ 77002 w 2425566"/>
                      <a:gd name="connsiteY2" fmla="*/ 77002 h 192506"/>
                      <a:gd name="connsiteX3" fmla="*/ 96252 w 2425566"/>
                      <a:gd name="connsiteY3" fmla="*/ 105878 h 192506"/>
                      <a:gd name="connsiteX4" fmla="*/ 86627 w 2425566"/>
                      <a:gd name="connsiteY4" fmla="*/ 134754 h 192506"/>
                      <a:gd name="connsiteX5" fmla="*/ 115503 w 2425566"/>
                      <a:gd name="connsiteY5" fmla="*/ 125129 h 192506"/>
                      <a:gd name="connsiteX6" fmla="*/ 144379 w 2425566"/>
                      <a:gd name="connsiteY6" fmla="*/ 96253 h 192506"/>
                      <a:gd name="connsiteX7" fmla="*/ 192505 w 2425566"/>
                      <a:gd name="connsiteY7" fmla="*/ 57752 h 192506"/>
                      <a:gd name="connsiteX8" fmla="*/ 250256 w 2425566"/>
                      <a:gd name="connsiteY8" fmla="*/ 9626 h 192506"/>
                      <a:gd name="connsiteX9" fmla="*/ 240631 w 2425566"/>
                      <a:gd name="connsiteY9" fmla="*/ 67377 h 192506"/>
                      <a:gd name="connsiteX10" fmla="*/ 231006 w 2425566"/>
                      <a:gd name="connsiteY10" fmla="*/ 105878 h 192506"/>
                      <a:gd name="connsiteX11" fmla="*/ 269507 w 2425566"/>
                      <a:gd name="connsiteY11" fmla="*/ 96253 h 192506"/>
                      <a:gd name="connsiteX12" fmla="*/ 288758 w 2425566"/>
                      <a:gd name="connsiteY12" fmla="*/ 67377 h 192506"/>
                      <a:gd name="connsiteX13" fmla="*/ 385010 w 2425566"/>
                      <a:gd name="connsiteY13" fmla="*/ 0 h 192506"/>
                      <a:gd name="connsiteX14" fmla="*/ 394635 w 2425566"/>
                      <a:gd name="connsiteY14" fmla="*/ 48127 h 192506"/>
                      <a:gd name="connsiteX15" fmla="*/ 365760 w 2425566"/>
                      <a:gd name="connsiteY15" fmla="*/ 134754 h 192506"/>
                      <a:gd name="connsiteX16" fmla="*/ 394635 w 2425566"/>
                      <a:gd name="connsiteY16" fmla="*/ 125129 h 192506"/>
                      <a:gd name="connsiteX17" fmla="*/ 423511 w 2425566"/>
                      <a:gd name="connsiteY17" fmla="*/ 105878 h 192506"/>
                      <a:gd name="connsiteX18" fmla="*/ 442762 w 2425566"/>
                      <a:gd name="connsiteY18" fmla="*/ 77002 h 192506"/>
                      <a:gd name="connsiteX19" fmla="*/ 471638 w 2425566"/>
                      <a:gd name="connsiteY19" fmla="*/ 67377 h 192506"/>
                      <a:gd name="connsiteX20" fmla="*/ 490888 w 2425566"/>
                      <a:gd name="connsiteY20" fmla="*/ 96253 h 192506"/>
                      <a:gd name="connsiteX21" fmla="*/ 519764 w 2425566"/>
                      <a:gd name="connsiteY21" fmla="*/ 86628 h 192506"/>
                      <a:gd name="connsiteX22" fmla="*/ 500513 w 2425566"/>
                      <a:gd name="connsiteY22" fmla="*/ 125129 h 192506"/>
                      <a:gd name="connsiteX23" fmla="*/ 567890 w 2425566"/>
                      <a:gd name="connsiteY23" fmla="*/ 105878 h 192506"/>
                      <a:gd name="connsiteX24" fmla="*/ 596766 w 2425566"/>
                      <a:gd name="connsiteY24" fmla="*/ 86628 h 192506"/>
                      <a:gd name="connsiteX25" fmla="*/ 606391 w 2425566"/>
                      <a:gd name="connsiteY25" fmla="*/ 125129 h 192506"/>
                      <a:gd name="connsiteX26" fmla="*/ 693019 w 2425566"/>
                      <a:gd name="connsiteY26" fmla="*/ 86628 h 192506"/>
                      <a:gd name="connsiteX27" fmla="*/ 693019 w 2425566"/>
                      <a:gd name="connsiteY27" fmla="*/ 163630 h 192506"/>
                      <a:gd name="connsiteX28" fmla="*/ 702644 w 2425566"/>
                      <a:gd name="connsiteY28" fmla="*/ 192506 h 192506"/>
                      <a:gd name="connsiteX29" fmla="*/ 798896 w 2425566"/>
                      <a:gd name="connsiteY29" fmla="*/ 105878 h 192506"/>
                      <a:gd name="connsiteX30" fmla="*/ 827772 w 2425566"/>
                      <a:gd name="connsiteY30" fmla="*/ 115503 h 192506"/>
                      <a:gd name="connsiteX31" fmla="*/ 895149 w 2425566"/>
                      <a:gd name="connsiteY31" fmla="*/ 86628 h 192506"/>
                      <a:gd name="connsiteX32" fmla="*/ 943275 w 2425566"/>
                      <a:gd name="connsiteY32" fmla="*/ 134754 h 192506"/>
                      <a:gd name="connsiteX33" fmla="*/ 1001027 w 2425566"/>
                      <a:gd name="connsiteY33" fmla="*/ 144379 h 192506"/>
                      <a:gd name="connsiteX34" fmla="*/ 1058779 w 2425566"/>
                      <a:gd name="connsiteY34" fmla="*/ 96253 h 192506"/>
                      <a:gd name="connsiteX35" fmla="*/ 1087654 w 2425566"/>
                      <a:gd name="connsiteY35" fmla="*/ 86628 h 192506"/>
                      <a:gd name="connsiteX36" fmla="*/ 1126155 w 2425566"/>
                      <a:gd name="connsiteY36" fmla="*/ 67377 h 192506"/>
                      <a:gd name="connsiteX37" fmla="*/ 1145406 w 2425566"/>
                      <a:gd name="connsiteY37" fmla="*/ 96253 h 192506"/>
                      <a:gd name="connsiteX38" fmla="*/ 1183907 w 2425566"/>
                      <a:gd name="connsiteY38" fmla="*/ 86628 h 192506"/>
                      <a:gd name="connsiteX39" fmla="*/ 1232033 w 2425566"/>
                      <a:gd name="connsiteY39" fmla="*/ 96253 h 192506"/>
                      <a:gd name="connsiteX40" fmla="*/ 1289785 w 2425566"/>
                      <a:gd name="connsiteY40" fmla="*/ 86628 h 192506"/>
                      <a:gd name="connsiteX41" fmla="*/ 1318661 w 2425566"/>
                      <a:gd name="connsiteY41" fmla="*/ 77002 h 192506"/>
                      <a:gd name="connsiteX42" fmla="*/ 1337911 w 2425566"/>
                      <a:gd name="connsiteY42" fmla="*/ 105878 h 192506"/>
                      <a:gd name="connsiteX43" fmla="*/ 1366787 w 2425566"/>
                      <a:gd name="connsiteY43" fmla="*/ 125129 h 192506"/>
                      <a:gd name="connsiteX44" fmla="*/ 1395663 w 2425566"/>
                      <a:gd name="connsiteY44" fmla="*/ 115503 h 192506"/>
                      <a:gd name="connsiteX45" fmla="*/ 1463040 w 2425566"/>
                      <a:gd name="connsiteY45" fmla="*/ 125129 h 192506"/>
                      <a:gd name="connsiteX46" fmla="*/ 1520791 w 2425566"/>
                      <a:gd name="connsiteY46" fmla="*/ 96253 h 192506"/>
                      <a:gd name="connsiteX47" fmla="*/ 1568918 w 2425566"/>
                      <a:gd name="connsiteY47" fmla="*/ 77002 h 192506"/>
                      <a:gd name="connsiteX48" fmla="*/ 1578543 w 2425566"/>
                      <a:gd name="connsiteY48" fmla="*/ 105878 h 192506"/>
                      <a:gd name="connsiteX49" fmla="*/ 1636294 w 2425566"/>
                      <a:gd name="connsiteY49" fmla="*/ 105878 h 192506"/>
                      <a:gd name="connsiteX50" fmla="*/ 1703671 w 2425566"/>
                      <a:gd name="connsiteY50" fmla="*/ 86628 h 192506"/>
                      <a:gd name="connsiteX51" fmla="*/ 1713296 w 2425566"/>
                      <a:gd name="connsiteY51" fmla="*/ 115503 h 192506"/>
                      <a:gd name="connsiteX52" fmla="*/ 1751798 w 2425566"/>
                      <a:gd name="connsiteY52" fmla="*/ 96253 h 192506"/>
                      <a:gd name="connsiteX53" fmla="*/ 1790299 w 2425566"/>
                      <a:gd name="connsiteY53" fmla="*/ 86628 h 192506"/>
                      <a:gd name="connsiteX54" fmla="*/ 1809549 w 2425566"/>
                      <a:gd name="connsiteY54" fmla="*/ 115503 h 192506"/>
                      <a:gd name="connsiteX55" fmla="*/ 1848050 w 2425566"/>
                      <a:gd name="connsiteY55" fmla="*/ 105878 h 192506"/>
                      <a:gd name="connsiteX56" fmla="*/ 1886551 w 2425566"/>
                      <a:gd name="connsiteY56" fmla="*/ 86628 h 192506"/>
                      <a:gd name="connsiteX57" fmla="*/ 1915427 w 2425566"/>
                      <a:gd name="connsiteY57" fmla="*/ 77002 h 192506"/>
                      <a:gd name="connsiteX58" fmla="*/ 1953928 w 2425566"/>
                      <a:gd name="connsiteY58" fmla="*/ 105878 h 192506"/>
                      <a:gd name="connsiteX59" fmla="*/ 2011680 w 2425566"/>
                      <a:gd name="connsiteY59" fmla="*/ 144379 h 192506"/>
                      <a:gd name="connsiteX60" fmla="*/ 2069431 w 2425566"/>
                      <a:gd name="connsiteY60" fmla="*/ 115503 h 192506"/>
                      <a:gd name="connsiteX61" fmla="*/ 2156059 w 2425566"/>
                      <a:gd name="connsiteY61" fmla="*/ 134754 h 192506"/>
                      <a:gd name="connsiteX62" fmla="*/ 2223435 w 2425566"/>
                      <a:gd name="connsiteY62" fmla="*/ 125129 h 192506"/>
                      <a:gd name="connsiteX63" fmla="*/ 2281187 w 2425566"/>
                      <a:gd name="connsiteY63" fmla="*/ 105878 h 192506"/>
                      <a:gd name="connsiteX64" fmla="*/ 2310063 w 2425566"/>
                      <a:gd name="connsiteY64" fmla="*/ 96253 h 192506"/>
                      <a:gd name="connsiteX65" fmla="*/ 2338939 w 2425566"/>
                      <a:gd name="connsiteY65" fmla="*/ 105878 h 192506"/>
                      <a:gd name="connsiteX66" fmla="*/ 2425566 w 2425566"/>
                      <a:gd name="connsiteY66" fmla="*/ 115503 h 19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425566" h="192506">
                        <a:moveTo>
                          <a:pt x="0" y="173255"/>
                        </a:moveTo>
                        <a:cubicBezTo>
                          <a:pt x="16042" y="150796"/>
                          <a:pt x="30885" y="127430"/>
                          <a:pt x="48126" y="105878"/>
                        </a:cubicBezTo>
                        <a:cubicBezTo>
                          <a:pt x="56629" y="95249"/>
                          <a:pt x="63390" y="77002"/>
                          <a:pt x="77002" y="77002"/>
                        </a:cubicBezTo>
                        <a:cubicBezTo>
                          <a:pt x="88570" y="77002"/>
                          <a:pt x="89835" y="96253"/>
                          <a:pt x="96252" y="105878"/>
                        </a:cubicBezTo>
                        <a:cubicBezTo>
                          <a:pt x="93044" y="115503"/>
                          <a:pt x="79453" y="127580"/>
                          <a:pt x="86627" y="134754"/>
                        </a:cubicBezTo>
                        <a:cubicBezTo>
                          <a:pt x="93801" y="141928"/>
                          <a:pt x="107061" y="130757"/>
                          <a:pt x="115503" y="125129"/>
                        </a:cubicBezTo>
                        <a:cubicBezTo>
                          <a:pt x="126829" y="117578"/>
                          <a:pt x="134135" y="105217"/>
                          <a:pt x="144379" y="96253"/>
                        </a:cubicBezTo>
                        <a:cubicBezTo>
                          <a:pt x="159840" y="82725"/>
                          <a:pt x="177044" y="71280"/>
                          <a:pt x="192505" y="57752"/>
                        </a:cubicBezTo>
                        <a:cubicBezTo>
                          <a:pt x="251793" y="5875"/>
                          <a:pt x="191162" y="49022"/>
                          <a:pt x="250256" y="9626"/>
                        </a:cubicBezTo>
                        <a:cubicBezTo>
                          <a:pt x="247048" y="28876"/>
                          <a:pt x="244458" y="48240"/>
                          <a:pt x="240631" y="67377"/>
                        </a:cubicBezTo>
                        <a:cubicBezTo>
                          <a:pt x="238037" y="80349"/>
                          <a:pt x="221652" y="96524"/>
                          <a:pt x="231006" y="105878"/>
                        </a:cubicBezTo>
                        <a:cubicBezTo>
                          <a:pt x="240360" y="115232"/>
                          <a:pt x="256673" y="99461"/>
                          <a:pt x="269507" y="96253"/>
                        </a:cubicBezTo>
                        <a:cubicBezTo>
                          <a:pt x="275924" y="86628"/>
                          <a:pt x="280578" y="75557"/>
                          <a:pt x="288758" y="67377"/>
                        </a:cubicBezTo>
                        <a:cubicBezTo>
                          <a:pt x="320125" y="36010"/>
                          <a:pt x="347832" y="22307"/>
                          <a:pt x="385010" y="0"/>
                        </a:cubicBezTo>
                        <a:cubicBezTo>
                          <a:pt x="388218" y="16042"/>
                          <a:pt x="396442" y="31867"/>
                          <a:pt x="394635" y="48127"/>
                        </a:cubicBezTo>
                        <a:cubicBezTo>
                          <a:pt x="391917" y="72589"/>
                          <a:pt x="351008" y="105249"/>
                          <a:pt x="365760" y="134754"/>
                        </a:cubicBezTo>
                        <a:cubicBezTo>
                          <a:pt x="370297" y="143829"/>
                          <a:pt x="385010" y="128337"/>
                          <a:pt x="394635" y="125129"/>
                        </a:cubicBezTo>
                        <a:cubicBezTo>
                          <a:pt x="404260" y="118712"/>
                          <a:pt x="415331" y="114058"/>
                          <a:pt x="423511" y="105878"/>
                        </a:cubicBezTo>
                        <a:cubicBezTo>
                          <a:pt x="431691" y="97698"/>
                          <a:pt x="433729" y="84229"/>
                          <a:pt x="442762" y="77002"/>
                        </a:cubicBezTo>
                        <a:cubicBezTo>
                          <a:pt x="450685" y="70664"/>
                          <a:pt x="462013" y="70585"/>
                          <a:pt x="471638" y="67377"/>
                        </a:cubicBezTo>
                        <a:cubicBezTo>
                          <a:pt x="442223" y="155621"/>
                          <a:pt x="440178" y="125230"/>
                          <a:pt x="490888" y="96253"/>
                        </a:cubicBezTo>
                        <a:cubicBezTo>
                          <a:pt x="499697" y="91219"/>
                          <a:pt x="510139" y="89836"/>
                          <a:pt x="519764" y="86628"/>
                        </a:cubicBezTo>
                        <a:cubicBezTo>
                          <a:pt x="513347" y="99462"/>
                          <a:pt x="505551" y="111694"/>
                          <a:pt x="500513" y="125129"/>
                        </a:cubicBezTo>
                        <a:cubicBezTo>
                          <a:pt x="469996" y="206507"/>
                          <a:pt x="512103" y="143068"/>
                          <a:pt x="567890" y="105878"/>
                        </a:cubicBezTo>
                        <a:lnTo>
                          <a:pt x="596766" y="86628"/>
                        </a:lnTo>
                        <a:cubicBezTo>
                          <a:pt x="599974" y="99462"/>
                          <a:pt x="593841" y="120946"/>
                          <a:pt x="606391" y="125129"/>
                        </a:cubicBezTo>
                        <a:cubicBezTo>
                          <a:pt x="613764" y="127587"/>
                          <a:pt x="683971" y="91152"/>
                          <a:pt x="693019" y="86628"/>
                        </a:cubicBezTo>
                        <a:cubicBezTo>
                          <a:pt x="715020" y="152632"/>
                          <a:pt x="693019" y="70710"/>
                          <a:pt x="693019" y="163630"/>
                        </a:cubicBezTo>
                        <a:cubicBezTo>
                          <a:pt x="693019" y="173776"/>
                          <a:pt x="699436" y="182881"/>
                          <a:pt x="702644" y="192506"/>
                        </a:cubicBezTo>
                        <a:cubicBezTo>
                          <a:pt x="771738" y="123410"/>
                          <a:pt x="738616" y="151089"/>
                          <a:pt x="798896" y="105878"/>
                        </a:cubicBezTo>
                        <a:cubicBezTo>
                          <a:pt x="808521" y="109086"/>
                          <a:pt x="817626" y="115503"/>
                          <a:pt x="827772" y="115503"/>
                        </a:cubicBezTo>
                        <a:cubicBezTo>
                          <a:pt x="841935" y="115503"/>
                          <a:pt x="887631" y="90387"/>
                          <a:pt x="895149" y="86628"/>
                        </a:cubicBezTo>
                        <a:cubicBezTo>
                          <a:pt x="917608" y="154004"/>
                          <a:pt x="895150" y="150796"/>
                          <a:pt x="943275" y="134754"/>
                        </a:cubicBezTo>
                        <a:cubicBezTo>
                          <a:pt x="962526" y="137962"/>
                          <a:pt x="981608" y="146321"/>
                          <a:pt x="1001027" y="144379"/>
                        </a:cubicBezTo>
                        <a:cubicBezTo>
                          <a:pt x="1055710" y="138911"/>
                          <a:pt x="1026864" y="121785"/>
                          <a:pt x="1058779" y="96253"/>
                        </a:cubicBezTo>
                        <a:cubicBezTo>
                          <a:pt x="1066701" y="89915"/>
                          <a:pt x="1078329" y="90625"/>
                          <a:pt x="1087654" y="86628"/>
                        </a:cubicBezTo>
                        <a:cubicBezTo>
                          <a:pt x="1100842" y="80976"/>
                          <a:pt x="1113321" y="73794"/>
                          <a:pt x="1126155" y="67377"/>
                        </a:cubicBezTo>
                        <a:cubicBezTo>
                          <a:pt x="1132572" y="77002"/>
                          <a:pt x="1134431" y="92595"/>
                          <a:pt x="1145406" y="96253"/>
                        </a:cubicBezTo>
                        <a:cubicBezTo>
                          <a:pt x="1157956" y="100436"/>
                          <a:pt x="1170678" y="86628"/>
                          <a:pt x="1183907" y="86628"/>
                        </a:cubicBezTo>
                        <a:cubicBezTo>
                          <a:pt x="1200267" y="86628"/>
                          <a:pt x="1215991" y="93045"/>
                          <a:pt x="1232033" y="96253"/>
                        </a:cubicBezTo>
                        <a:cubicBezTo>
                          <a:pt x="1251284" y="93045"/>
                          <a:pt x="1270734" y="90862"/>
                          <a:pt x="1289785" y="86628"/>
                        </a:cubicBezTo>
                        <a:cubicBezTo>
                          <a:pt x="1299689" y="84427"/>
                          <a:pt x="1309241" y="73234"/>
                          <a:pt x="1318661" y="77002"/>
                        </a:cubicBezTo>
                        <a:cubicBezTo>
                          <a:pt x="1329402" y="81298"/>
                          <a:pt x="1329731" y="97698"/>
                          <a:pt x="1337911" y="105878"/>
                        </a:cubicBezTo>
                        <a:cubicBezTo>
                          <a:pt x="1346091" y="114058"/>
                          <a:pt x="1357162" y="118712"/>
                          <a:pt x="1366787" y="125129"/>
                        </a:cubicBezTo>
                        <a:cubicBezTo>
                          <a:pt x="1376412" y="121920"/>
                          <a:pt x="1385517" y="115503"/>
                          <a:pt x="1395663" y="115503"/>
                        </a:cubicBezTo>
                        <a:cubicBezTo>
                          <a:pt x="1418350" y="115503"/>
                          <a:pt x="1440617" y="128579"/>
                          <a:pt x="1463040" y="125129"/>
                        </a:cubicBezTo>
                        <a:cubicBezTo>
                          <a:pt x="1484312" y="121856"/>
                          <a:pt x="1501198" y="105159"/>
                          <a:pt x="1520791" y="96253"/>
                        </a:cubicBezTo>
                        <a:cubicBezTo>
                          <a:pt x="1536520" y="89103"/>
                          <a:pt x="1552876" y="83419"/>
                          <a:pt x="1568918" y="77002"/>
                        </a:cubicBezTo>
                        <a:cubicBezTo>
                          <a:pt x="1572126" y="86627"/>
                          <a:pt x="1571369" y="98704"/>
                          <a:pt x="1578543" y="105878"/>
                        </a:cubicBezTo>
                        <a:cubicBezTo>
                          <a:pt x="1598506" y="125841"/>
                          <a:pt x="1616331" y="111582"/>
                          <a:pt x="1636294" y="105878"/>
                        </a:cubicBezTo>
                        <a:cubicBezTo>
                          <a:pt x="1720904" y="81704"/>
                          <a:pt x="1634430" y="109707"/>
                          <a:pt x="1703671" y="86628"/>
                        </a:cubicBezTo>
                        <a:cubicBezTo>
                          <a:pt x="1706879" y="96253"/>
                          <a:pt x="1703347" y="113513"/>
                          <a:pt x="1713296" y="115503"/>
                        </a:cubicBezTo>
                        <a:cubicBezTo>
                          <a:pt x="1727366" y="118317"/>
                          <a:pt x="1738363" y="101291"/>
                          <a:pt x="1751798" y="96253"/>
                        </a:cubicBezTo>
                        <a:cubicBezTo>
                          <a:pt x="1764184" y="91608"/>
                          <a:pt x="1777465" y="89836"/>
                          <a:pt x="1790299" y="86628"/>
                        </a:cubicBezTo>
                        <a:cubicBezTo>
                          <a:pt x="1796716" y="96253"/>
                          <a:pt x="1798575" y="111845"/>
                          <a:pt x="1809549" y="115503"/>
                        </a:cubicBezTo>
                        <a:cubicBezTo>
                          <a:pt x="1822099" y="119686"/>
                          <a:pt x="1835664" y="110523"/>
                          <a:pt x="1848050" y="105878"/>
                        </a:cubicBezTo>
                        <a:cubicBezTo>
                          <a:pt x="1861485" y="100840"/>
                          <a:pt x="1873363" y="92280"/>
                          <a:pt x="1886551" y="86628"/>
                        </a:cubicBezTo>
                        <a:cubicBezTo>
                          <a:pt x="1895877" y="82631"/>
                          <a:pt x="1905802" y="80211"/>
                          <a:pt x="1915427" y="77002"/>
                        </a:cubicBezTo>
                        <a:cubicBezTo>
                          <a:pt x="1937333" y="164627"/>
                          <a:pt x="1904971" y="89559"/>
                          <a:pt x="1953928" y="105878"/>
                        </a:cubicBezTo>
                        <a:cubicBezTo>
                          <a:pt x="1975877" y="113194"/>
                          <a:pt x="2011680" y="144379"/>
                          <a:pt x="2011680" y="144379"/>
                        </a:cubicBezTo>
                        <a:cubicBezTo>
                          <a:pt x="2026278" y="134647"/>
                          <a:pt x="2049507" y="115503"/>
                          <a:pt x="2069431" y="115503"/>
                        </a:cubicBezTo>
                        <a:cubicBezTo>
                          <a:pt x="2103307" y="115503"/>
                          <a:pt x="2126283" y="124829"/>
                          <a:pt x="2156059" y="134754"/>
                        </a:cubicBezTo>
                        <a:cubicBezTo>
                          <a:pt x="2272308" y="76628"/>
                          <a:pt x="2132390" y="135245"/>
                          <a:pt x="2223435" y="125129"/>
                        </a:cubicBezTo>
                        <a:cubicBezTo>
                          <a:pt x="2243603" y="122888"/>
                          <a:pt x="2261936" y="112295"/>
                          <a:pt x="2281187" y="105878"/>
                        </a:cubicBezTo>
                        <a:lnTo>
                          <a:pt x="2310063" y="96253"/>
                        </a:lnTo>
                        <a:cubicBezTo>
                          <a:pt x="2319688" y="99461"/>
                          <a:pt x="2328931" y="104210"/>
                          <a:pt x="2338939" y="105878"/>
                        </a:cubicBezTo>
                        <a:cubicBezTo>
                          <a:pt x="2367597" y="110654"/>
                          <a:pt x="2425566" y="115503"/>
                          <a:pt x="2425566" y="1155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Bilde 13" descr="Speech bubble with question mark">
            <a:extLst>
              <a:ext uri="{FF2B5EF4-FFF2-40B4-BE49-F238E27FC236}">
                <a16:creationId xmlns:a16="http://schemas.microsoft.com/office/drawing/2014/main" id="{A5BEE799-684F-1747-AE81-9961CF60C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639" y="1304934"/>
            <a:ext cx="549165" cy="549165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thesis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someone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have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intellectual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must be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clarified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a separate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appendix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appendix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limitations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entails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Clarification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Intellectual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Property Rights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3714092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3626069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3100555" cy="646769"/>
          </a:xfrm>
        </p:spPr>
        <p:txBody>
          <a:bodyPr>
            <a:normAutofit/>
          </a:bodyPr>
          <a:lstStyle/>
          <a:p>
            <a:pPr algn="l"/>
            <a:r>
              <a:rPr lang="nb-NO" sz="40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28301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Undertittel 2">
            <a:extLst>
              <a:ext uri="{FF2B5EF4-FFF2-40B4-BE49-F238E27FC236}">
                <a16:creationId xmlns:a16="http://schemas.microsoft.com/office/drawing/2014/main" id="{CE61E3CF-37AF-6D46-95FD-21F92F484583}"/>
              </a:ext>
            </a:extLst>
          </p:cNvPr>
          <p:cNvSpPr txBox="1">
            <a:spLocks/>
          </p:cNvSpPr>
          <p:nvPr/>
        </p:nvSpPr>
        <p:spPr>
          <a:xfrm>
            <a:off x="7693804" y="3154418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confidentiality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not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conflict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standard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thesis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If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conflict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NTNU’s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standard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thesis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precedence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CB5DE7D4-F8DE-C440-A21D-0800F80A1403}"/>
              </a:ext>
            </a:extLst>
          </p:cNvPr>
          <p:cNvSpPr txBox="1">
            <a:spLocks/>
          </p:cNvSpPr>
          <p:nvPr/>
        </p:nvSpPr>
        <p:spPr>
          <a:xfrm>
            <a:off x="7693804" y="2850975"/>
            <a:ext cx="3461876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confidentiality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11" name="Friform 10">
            <a:extLst>
              <a:ext uri="{FF2B5EF4-FFF2-40B4-BE49-F238E27FC236}">
                <a16:creationId xmlns:a16="http://schemas.microsoft.com/office/drawing/2014/main" id="{5F805994-88FA-CD4A-B965-29C5FD7D3F99}"/>
              </a:ext>
            </a:extLst>
          </p:cNvPr>
          <p:cNvSpPr/>
          <p:nvPr/>
        </p:nvSpPr>
        <p:spPr>
          <a:xfrm>
            <a:off x="7835480" y="2779408"/>
            <a:ext cx="2425566" cy="429058"/>
          </a:xfrm>
          <a:custGeom>
            <a:avLst/>
            <a:gdLst>
              <a:gd name="connsiteX0" fmla="*/ 0 w 2425566"/>
              <a:gd name="connsiteY0" fmla="*/ 386151 h 429058"/>
              <a:gd name="connsiteX1" fmla="*/ 48126 w 2425566"/>
              <a:gd name="connsiteY1" fmla="*/ 235981 h 429058"/>
              <a:gd name="connsiteX2" fmla="*/ 77002 w 2425566"/>
              <a:gd name="connsiteY2" fmla="*/ 171622 h 429058"/>
              <a:gd name="connsiteX3" fmla="*/ 96252 w 2425566"/>
              <a:gd name="connsiteY3" fmla="*/ 235981 h 429058"/>
              <a:gd name="connsiteX4" fmla="*/ 86627 w 2425566"/>
              <a:gd name="connsiteY4" fmla="*/ 300340 h 429058"/>
              <a:gd name="connsiteX5" fmla="*/ 115503 w 2425566"/>
              <a:gd name="connsiteY5" fmla="*/ 278887 h 429058"/>
              <a:gd name="connsiteX6" fmla="*/ 144379 w 2425566"/>
              <a:gd name="connsiteY6" fmla="*/ 214528 h 429058"/>
              <a:gd name="connsiteX7" fmla="*/ 192505 w 2425566"/>
              <a:gd name="connsiteY7" fmla="*/ 128717 h 429058"/>
              <a:gd name="connsiteX8" fmla="*/ 250256 w 2425566"/>
              <a:gd name="connsiteY8" fmla="*/ 21454 h 429058"/>
              <a:gd name="connsiteX9" fmla="*/ 240631 w 2425566"/>
              <a:gd name="connsiteY9" fmla="*/ 150170 h 429058"/>
              <a:gd name="connsiteX10" fmla="*/ 231006 w 2425566"/>
              <a:gd name="connsiteY10" fmla="*/ 235981 h 429058"/>
              <a:gd name="connsiteX11" fmla="*/ 269507 w 2425566"/>
              <a:gd name="connsiteY11" fmla="*/ 214528 h 429058"/>
              <a:gd name="connsiteX12" fmla="*/ 288758 w 2425566"/>
              <a:gd name="connsiteY12" fmla="*/ 150170 h 429058"/>
              <a:gd name="connsiteX13" fmla="*/ 385010 w 2425566"/>
              <a:gd name="connsiteY13" fmla="*/ 0 h 429058"/>
              <a:gd name="connsiteX14" fmla="*/ 394635 w 2425566"/>
              <a:gd name="connsiteY14" fmla="*/ 107265 h 429058"/>
              <a:gd name="connsiteX15" fmla="*/ 365760 w 2425566"/>
              <a:gd name="connsiteY15" fmla="*/ 300340 h 429058"/>
              <a:gd name="connsiteX16" fmla="*/ 394635 w 2425566"/>
              <a:gd name="connsiteY16" fmla="*/ 278887 h 429058"/>
              <a:gd name="connsiteX17" fmla="*/ 423511 w 2425566"/>
              <a:gd name="connsiteY17" fmla="*/ 235981 h 429058"/>
              <a:gd name="connsiteX18" fmla="*/ 442762 w 2425566"/>
              <a:gd name="connsiteY18" fmla="*/ 171622 h 429058"/>
              <a:gd name="connsiteX19" fmla="*/ 471638 w 2425566"/>
              <a:gd name="connsiteY19" fmla="*/ 150170 h 429058"/>
              <a:gd name="connsiteX20" fmla="*/ 490888 w 2425566"/>
              <a:gd name="connsiteY20" fmla="*/ 214528 h 429058"/>
              <a:gd name="connsiteX21" fmla="*/ 519764 w 2425566"/>
              <a:gd name="connsiteY21" fmla="*/ 193076 h 429058"/>
              <a:gd name="connsiteX22" fmla="*/ 500513 w 2425566"/>
              <a:gd name="connsiteY22" fmla="*/ 278887 h 429058"/>
              <a:gd name="connsiteX23" fmla="*/ 567890 w 2425566"/>
              <a:gd name="connsiteY23" fmla="*/ 235981 h 429058"/>
              <a:gd name="connsiteX24" fmla="*/ 596766 w 2425566"/>
              <a:gd name="connsiteY24" fmla="*/ 193076 h 429058"/>
              <a:gd name="connsiteX25" fmla="*/ 606391 w 2425566"/>
              <a:gd name="connsiteY25" fmla="*/ 278887 h 429058"/>
              <a:gd name="connsiteX26" fmla="*/ 693019 w 2425566"/>
              <a:gd name="connsiteY26" fmla="*/ 193076 h 429058"/>
              <a:gd name="connsiteX27" fmla="*/ 693019 w 2425566"/>
              <a:gd name="connsiteY27" fmla="*/ 364699 h 429058"/>
              <a:gd name="connsiteX28" fmla="*/ 702644 w 2425566"/>
              <a:gd name="connsiteY28" fmla="*/ 429057 h 429058"/>
              <a:gd name="connsiteX29" fmla="*/ 798896 w 2425566"/>
              <a:gd name="connsiteY29" fmla="*/ 235981 h 429058"/>
              <a:gd name="connsiteX30" fmla="*/ 827772 w 2425566"/>
              <a:gd name="connsiteY30" fmla="*/ 257433 h 429058"/>
              <a:gd name="connsiteX31" fmla="*/ 895149 w 2425566"/>
              <a:gd name="connsiteY31" fmla="*/ 193076 h 429058"/>
              <a:gd name="connsiteX32" fmla="*/ 943275 w 2425566"/>
              <a:gd name="connsiteY32" fmla="*/ 300340 h 429058"/>
              <a:gd name="connsiteX33" fmla="*/ 1001027 w 2425566"/>
              <a:gd name="connsiteY33" fmla="*/ 321792 h 429058"/>
              <a:gd name="connsiteX34" fmla="*/ 1058779 w 2425566"/>
              <a:gd name="connsiteY34" fmla="*/ 214528 h 429058"/>
              <a:gd name="connsiteX35" fmla="*/ 1087654 w 2425566"/>
              <a:gd name="connsiteY35" fmla="*/ 193076 h 429058"/>
              <a:gd name="connsiteX36" fmla="*/ 1126155 w 2425566"/>
              <a:gd name="connsiteY36" fmla="*/ 150170 h 429058"/>
              <a:gd name="connsiteX37" fmla="*/ 1145406 w 2425566"/>
              <a:gd name="connsiteY37" fmla="*/ 214528 h 429058"/>
              <a:gd name="connsiteX38" fmla="*/ 1183907 w 2425566"/>
              <a:gd name="connsiteY38" fmla="*/ 193076 h 429058"/>
              <a:gd name="connsiteX39" fmla="*/ 1232033 w 2425566"/>
              <a:gd name="connsiteY39" fmla="*/ 214528 h 429058"/>
              <a:gd name="connsiteX40" fmla="*/ 1289785 w 2425566"/>
              <a:gd name="connsiteY40" fmla="*/ 193076 h 429058"/>
              <a:gd name="connsiteX41" fmla="*/ 1318661 w 2425566"/>
              <a:gd name="connsiteY41" fmla="*/ 171622 h 429058"/>
              <a:gd name="connsiteX42" fmla="*/ 1337911 w 2425566"/>
              <a:gd name="connsiteY42" fmla="*/ 235981 h 429058"/>
              <a:gd name="connsiteX43" fmla="*/ 1366787 w 2425566"/>
              <a:gd name="connsiteY43" fmla="*/ 278887 h 429058"/>
              <a:gd name="connsiteX44" fmla="*/ 1395663 w 2425566"/>
              <a:gd name="connsiteY44" fmla="*/ 257433 h 429058"/>
              <a:gd name="connsiteX45" fmla="*/ 1463040 w 2425566"/>
              <a:gd name="connsiteY45" fmla="*/ 278887 h 429058"/>
              <a:gd name="connsiteX46" fmla="*/ 1520791 w 2425566"/>
              <a:gd name="connsiteY46" fmla="*/ 214528 h 429058"/>
              <a:gd name="connsiteX47" fmla="*/ 1568918 w 2425566"/>
              <a:gd name="connsiteY47" fmla="*/ 171622 h 429058"/>
              <a:gd name="connsiteX48" fmla="*/ 1578543 w 2425566"/>
              <a:gd name="connsiteY48" fmla="*/ 235981 h 429058"/>
              <a:gd name="connsiteX49" fmla="*/ 1636294 w 2425566"/>
              <a:gd name="connsiteY49" fmla="*/ 235981 h 429058"/>
              <a:gd name="connsiteX50" fmla="*/ 1703671 w 2425566"/>
              <a:gd name="connsiteY50" fmla="*/ 193076 h 429058"/>
              <a:gd name="connsiteX51" fmla="*/ 1713296 w 2425566"/>
              <a:gd name="connsiteY51" fmla="*/ 257433 h 429058"/>
              <a:gd name="connsiteX52" fmla="*/ 1751798 w 2425566"/>
              <a:gd name="connsiteY52" fmla="*/ 214528 h 429058"/>
              <a:gd name="connsiteX53" fmla="*/ 1790299 w 2425566"/>
              <a:gd name="connsiteY53" fmla="*/ 193076 h 429058"/>
              <a:gd name="connsiteX54" fmla="*/ 1809549 w 2425566"/>
              <a:gd name="connsiteY54" fmla="*/ 257433 h 429058"/>
              <a:gd name="connsiteX55" fmla="*/ 1848050 w 2425566"/>
              <a:gd name="connsiteY55" fmla="*/ 235981 h 429058"/>
              <a:gd name="connsiteX56" fmla="*/ 1886551 w 2425566"/>
              <a:gd name="connsiteY56" fmla="*/ 193076 h 429058"/>
              <a:gd name="connsiteX57" fmla="*/ 1915427 w 2425566"/>
              <a:gd name="connsiteY57" fmla="*/ 171622 h 429058"/>
              <a:gd name="connsiteX58" fmla="*/ 1953928 w 2425566"/>
              <a:gd name="connsiteY58" fmla="*/ 235981 h 429058"/>
              <a:gd name="connsiteX59" fmla="*/ 2011680 w 2425566"/>
              <a:gd name="connsiteY59" fmla="*/ 321792 h 429058"/>
              <a:gd name="connsiteX60" fmla="*/ 2069431 w 2425566"/>
              <a:gd name="connsiteY60" fmla="*/ 257433 h 429058"/>
              <a:gd name="connsiteX61" fmla="*/ 2156059 w 2425566"/>
              <a:gd name="connsiteY61" fmla="*/ 300340 h 429058"/>
              <a:gd name="connsiteX62" fmla="*/ 2223435 w 2425566"/>
              <a:gd name="connsiteY62" fmla="*/ 278887 h 429058"/>
              <a:gd name="connsiteX63" fmla="*/ 2281187 w 2425566"/>
              <a:gd name="connsiteY63" fmla="*/ 235981 h 429058"/>
              <a:gd name="connsiteX64" fmla="*/ 2310063 w 2425566"/>
              <a:gd name="connsiteY64" fmla="*/ 214528 h 429058"/>
              <a:gd name="connsiteX65" fmla="*/ 2338939 w 2425566"/>
              <a:gd name="connsiteY65" fmla="*/ 235981 h 429058"/>
              <a:gd name="connsiteX66" fmla="*/ 2425566 w 2425566"/>
              <a:gd name="connsiteY66" fmla="*/ 257433 h 4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5566" h="429058" extrusionOk="0">
                <a:moveTo>
                  <a:pt x="0" y="386151"/>
                </a:moveTo>
                <a:cubicBezTo>
                  <a:pt x="15520" y="335772"/>
                  <a:pt x="25354" y="286092"/>
                  <a:pt x="48126" y="235981"/>
                </a:cubicBezTo>
                <a:cubicBezTo>
                  <a:pt x="57018" y="212373"/>
                  <a:pt x="62523" y="171650"/>
                  <a:pt x="77002" y="171622"/>
                </a:cubicBezTo>
                <a:cubicBezTo>
                  <a:pt x="87000" y="173155"/>
                  <a:pt x="89697" y="215292"/>
                  <a:pt x="96252" y="235981"/>
                </a:cubicBezTo>
                <a:cubicBezTo>
                  <a:pt x="91980" y="256851"/>
                  <a:pt x="80844" y="285015"/>
                  <a:pt x="86627" y="300340"/>
                </a:cubicBezTo>
                <a:cubicBezTo>
                  <a:pt x="95079" y="316481"/>
                  <a:pt x="107571" y="290381"/>
                  <a:pt x="115503" y="278887"/>
                </a:cubicBezTo>
                <a:cubicBezTo>
                  <a:pt x="123807" y="261595"/>
                  <a:pt x="132767" y="235795"/>
                  <a:pt x="144379" y="214528"/>
                </a:cubicBezTo>
                <a:cubicBezTo>
                  <a:pt x="159224" y="178507"/>
                  <a:pt x="175930" y="160417"/>
                  <a:pt x="192505" y="128717"/>
                </a:cubicBezTo>
                <a:cubicBezTo>
                  <a:pt x="258978" y="17116"/>
                  <a:pt x="193797" y="109894"/>
                  <a:pt x="250256" y="21454"/>
                </a:cubicBezTo>
                <a:cubicBezTo>
                  <a:pt x="243001" y="63703"/>
                  <a:pt x="249445" y="111595"/>
                  <a:pt x="240631" y="150170"/>
                </a:cubicBezTo>
                <a:cubicBezTo>
                  <a:pt x="239306" y="180970"/>
                  <a:pt x="221715" y="215786"/>
                  <a:pt x="231006" y="235981"/>
                </a:cubicBezTo>
                <a:cubicBezTo>
                  <a:pt x="241075" y="257931"/>
                  <a:pt x="257786" y="223042"/>
                  <a:pt x="269507" y="214528"/>
                </a:cubicBezTo>
                <a:cubicBezTo>
                  <a:pt x="277365" y="191814"/>
                  <a:pt x="280748" y="167602"/>
                  <a:pt x="288758" y="150170"/>
                </a:cubicBezTo>
                <a:cubicBezTo>
                  <a:pt x="313432" y="81358"/>
                  <a:pt x="341970" y="45673"/>
                  <a:pt x="385010" y="0"/>
                </a:cubicBezTo>
                <a:cubicBezTo>
                  <a:pt x="383538" y="35422"/>
                  <a:pt x="395035" y="68156"/>
                  <a:pt x="394635" y="107265"/>
                </a:cubicBezTo>
                <a:cubicBezTo>
                  <a:pt x="392267" y="157049"/>
                  <a:pt x="342134" y="239761"/>
                  <a:pt x="365760" y="300340"/>
                </a:cubicBezTo>
                <a:cubicBezTo>
                  <a:pt x="369574" y="321859"/>
                  <a:pt x="386874" y="287422"/>
                  <a:pt x="394635" y="278887"/>
                </a:cubicBezTo>
                <a:cubicBezTo>
                  <a:pt x="404147" y="267262"/>
                  <a:pt x="417051" y="253192"/>
                  <a:pt x="423511" y="235981"/>
                </a:cubicBezTo>
                <a:cubicBezTo>
                  <a:pt x="431045" y="218775"/>
                  <a:pt x="431313" y="187858"/>
                  <a:pt x="442762" y="171622"/>
                </a:cubicBezTo>
                <a:cubicBezTo>
                  <a:pt x="451608" y="159324"/>
                  <a:pt x="460940" y="157886"/>
                  <a:pt x="471638" y="150170"/>
                </a:cubicBezTo>
                <a:cubicBezTo>
                  <a:pt x="442751" y="343828"/>
                  <a:pt x="435101" y="278826"/>
                  <a:pt x="490888" y="214528"/>
                </a:cubicBezTo>
                <a:cubicBezTo>
                  <a:pt x="500438" y="203947"/>
                  <a:pt x="509835" y="201144"/>
                  <a:pt x="519764" y="193076"/>
                </a:cubicBezTo>
                <a:cubicBezTo>
                  <a:pt x="510863" y="226667"/>
                  <a:pt x="504275" y="247249"/>
                  <a:pt x="500513" y="278887"/>
                </a:cubicBezTo>
                <a:cubicBezTo>
                  <a:pt x="484697" y="464869"/>
                  <a:pt x="511711" y="310733"/>
                  <a:pt x="567890" y="235981"/>
                </a:cubicBezTo>
                <a:cubicBezTo>
                  <a:pt x="577292" y="214281"/>
                  <a:pt x="583692" y="214996"/>
                  <a:pt x="596766" y="193076"/>
                </a:cubicBezTo>
                <a:cubicBezTo>
                  <a:pt x="599700" y="222536"/>
                  <a:pt x="593386" y="268130"/>
                  <a:pt x="606391" y="278887"/>
                </a:cubicBezTo>
                <a:cubicBezTo>
                  <a:pt x="614055" y="284147"/>
                  <a:pt x="684770" y="201773"/>
                  <a:pt x="693019" y="193076"/>
                </a:cubicBezTo>
                <a:cubicBezTo>
                  <a:pt x="695674" y="332770"/>
                  <a:pt x="713946" y="137020"/>
                  <a:pt x="693019" y="364699"/>
                </a:cubicBezTo>
                <a:cubicBezTo>
                  <a:pt x="689903" y="389059"/>
                  <a:pt x="700760" y="411193"/>
                  <a:pt x="702644" y="429057"/>
                </a:cubicBezTo>
                <a:cubicBezTo>
                  <a:pt x="779486" y="273518"/>
                  <a:pt x="735424" y="348693"/>
                  <a:pt x="798896" y="235981"/>
                </a:cubicBezTo>
                <a:cubicBezTo>
                  <a:pt x="809698" y="243468"/>
                  <a:pt x="817577" y="257272"/>
                  <a:pt x="827772" y="257433"/>
                </a:cubicBezTo>
                <a:cubicBezTo>
                  <a:pt x="843684" y="257489"/>
                  <a:pt x="889032" y="202906"/>
                  <a:pt x="895149" y="193076"/>
                </a:cubicBezTo>
                <a:cubicBezTo>
                  <a:pt x="920109" y="345639"/>
                  <a:pt x="896296" y="338895"/>
                  <a:pt x="943275" y="300340"/>
                </a:cubicBezTo>
                <a:cubicBezTo>
                  <a:pt x="964971" y="309909"/>
                  <a:pt x="979999" y="323968"/>
                  <a:pt x="1001027" y="321792"/>
                </a:cubicBezTo>
                <a:cubicBezTo>
                  <a:pt x="1053422" y="311876"/>
                  <a:pt x="1030813" y="272320"/>
                  <a:pt x="1058779" y="214528"/>
                </a:cubicBezTo>
                <a:cubicBezTo>
                  <a:pt x="1068133" y="198873"/>
                  <a:pt x="1077710" y="200880"/>
                  <a:pt x="1087654" y="193076"/>
                </a:cubicBezTo>
                <a:cubicBezTo>
                  <a:pt x="1098186" y="181713"/>
                  <a:pt x="1113435" y="166181"/>
                  <a:pt x="1126155" y="150170"/>
                </a:cubicBezTo>
                <a:cubicBezTo>
                  <a:pt x="1130993" y="169815"/>
                  <a:pt x="1135735" y="204965"/>
                  <a:pt x="1145406" y="214528"/>
                </a:cubicBezTo>
                <a:cubicBezTo>
                  <a:pt x="1159353" y="225570"/>
                  <a:pt x="1170866" y="193108"/>
                  <a:pt x="1183907" y="193076"/>
                </a:cubicBezTo>
                <a:cubicBezTo>
                  <a:pt x="1197057" y="194251"/>
                  <a:pt x="1215963" y="206406"/>
                  <a:pt x="1232033" y="214528"/>
                </a:cubicBezTo>
                <a:cubicBezTo>
                  <a:pt x="1251582" y="204368"/>
                  <a:pt x="1270896" y="202033"/>
                  <a:pt x="1289785" y="193076"/>
                </a:cubicBezTo>
                <a:cubicBezTo>
                  <a:pt x="1297638" y="188331"/>
                  <a:pt x="1309898" y="162201"/>
                  <a:pt x="1318661" y="171622"/>
                </a:cubicBezTo>
                <a:cubicBezTo>
                  <a:pt x="1331411" y="179616"/>
                  <a:pt x="1332346" y="217546"/>
                  <a:pt x="1337911" y="235981"/>
                </a:cubicBezTo>
                <a:cubicBezTo>
                  <a:pt x="1346167" y="253919"/>
                  <a:pt x="1357279" y="264145"/>
                  <a:pt x="1366787" y="278887"/>
                </a:cubicBezTo>
                <a:cubicBezTo>
                  <a:pt x="1376099" y="273288"/>
                  <a:pt x="1384545" y="256391"/>
                  <a:pt x="1395663" y="257433"/>
                </a:cubicBezTo>
                <a:cubicBezTo>
                  <a:pt x="1420688" y="259316"/>
                  <a:pt x="1437556" y="287433"/>
                  <a:pt x="1463040" y="278887"/>
                </a:cubicBezTo>
                <a:cubicBezTo>
                  <a:pt x="1479096" y="273423"/>
                  <a:pt x="1501176" y="233289"/>
                  <a:pt x="1520791" y="214528"/>
                </a:cubicBezTo>
                <a:cubicBezTo>
                  <a:pt x="1533667" y="199651"/>
                  <a:pt x="1552795" y="187154"/>
                  <a:pt x="1568918" y="171622"/>
                </a:cubicBezTo>
                <a:cubicBezTo>
                  <a:pt x="1571133" y="192204"/>
                  <a:pt x="1573508" y="220185"/>
                  <a:pt x="1578543" y="235981"/>
                </a:cubicBezTo>
                <a:cubicBezTo>
                  <a:pt x="1594797" y="280120"/>
                  <a:pt x="1612459" y="250390"/>
                  <a:pt x="1636294" y="235981"/>
                </a:cubicBezTo>
                <a:cubicBezTo>
                  <a:pt x="1713980" y="174037"/>
                  <a:pt x="1634543" y="243079"/>
                  <a:pt x="1703671" y="193076"/>
                </a:cubicBezTo>
                <a:cubicBezTo>
                  <a:pt x="1706759" y="214702"/>
                  <a:pt x="1702742" y="254508"/>
                  <a:pt x="1713296" y="257433"/>
                </a:cubicBezTo>
                <a:cubicBezTo>
                  <a:pt x="1726818" y="263837"/>
                  <a:pt x="1738947" y="227360"/>
                  <a:pt x="1751798" y="214528"/>
                </a:cubicBezTo>
                <a:cubicBezTo>
                  <a:pt x="1761552" y="203719"/>
                  <a:pt x="1777386" y="198177"/>
                  <a:pt x="1790299" y="193076"/>
                </a:cubicBezTo>
                <a:cubicBezTo>
                  <a:pt x="1797431" y="213160"/>
                  <a:pt x="1799185" y="248646"/>
                  <a:pt x="1809549" y="257433"/>
                </a:cubicBezTo>
                <a:cubicBezTo>
                  <a:pt x="1824302" y="265238"/>
                  <a:pt x="1837623" y="244677"/>
                  <a:pt x="1848050" y="235981"/>
                </a:cubicBezTo>
                <a:cubicBezTo>
                  <a:pt x="1861952" y="227388"/>
                  <a:pt x="1875535" y="203640"/>
                  <a:pt x="1886551" y="193076"/>
                </a:cubicBezTo>
                <a:cubicBezTo>
                  <a:pt x="1896580" y="184211"/>
                  <a:pt x="1905677" y="177228"/>
                  <a:pt x="1915427" y="171622"/>
                </a:cubicBezTo>
                <a:cubicBezTo>
                  <a:pt x="1925592" y="368210"/>
                  <a:pt x="1910373" y="206193"/>
                  <a:pt x="1953928" y="235981"/>
                </a:cubicBezTo>
                <a:cubicBezTo>
                  <a:pt x="1975877" y="252288"/>
                  <a:pt x="2011681" y="321792"/>
                  <a:pt x="2011680" y="321792"/>
                </a:cubicBezTo>
                <a:cubicBezTo>
                  <a:pt x="2026390" y="299832"/>
                  <a:pt x="2052862" y="258914"/>
                  <a:pt x="2069431" y="257433"/>
                </a:cubicBezTo>
                <a:cubicBezTo>
                  <a:pt x="2105133" y="254567"/>
                  <a:pt x="2129625" y="277104"/>
                  <a:pt x="2156059" y="300340"/>
                </a:cubicBezTo>
                <a:cubicBezTo>
                  <a:pt x="2289406" y="173847"/>
                  <a:pt x="2132583" y="303905"/>
                  <a:pt x="2223435" y="278887"/>
                </a:cubicBezTo>
                <a:cubicBezTo>
                  <a:pt x="2243058" y="273688"/>
                  <a:pt x="2265808" y="250028"/>
                  <a:pt x="2281187" y="235981"/>
                </a:cubicBezTo>
                <a:cubicBezTo>
                  <a:pt x="2288515" y="232167"/>
                  <a:pt x="2302110" y="223691"/>
                  <a:pt x="2310063" y="214528"/>
                </a:cubicBezTo>
                <a:cubicBezTo>
                  <a:pt x="2319913" y="222132"/>
                  <a:pt x="2330145" y="232237"/>
                  <a:pt x="2338939" y="235981"/>
                </a:cubicBezTo>
                <a:cubicBezTo>
                  <a:pt x="2367598" y="246624"/>
                  <a:pt x="2425566" y="257433"/>
                  <a:pt x="2425566" y="257433"/>
                </a:cubicBezTo>
              </a:path>
            </a:pathLst>
          </a:custGeom>
          <a:noFill/>
          <a:ln w="158750" cap="rnd">
            <a:solidFill>
              <a:srgbClr val="00509E">
                <a:alpha val="2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25566"/>
                      <a:gd name="connsiteY0" fmla="*/ 173255 h 192506"/>
                      <a:gd name="connsiteX1" fmla="*/ 48126 w 2425566"/>
                      <a:gd name="connsiteY1" fmla="*/ 105878 h 192506"/>
                      <a:gd name="connsiteX2" fmla="*/ 77002 w 2425566"/>
                      <a:gd name="connsiteY2" fmla="*/ 77002 h 192506"/>
                      <a:gd name="connsiteX3" fmla="*/ 96252 w 2425566"/>
                      <a:gd name="connsiteY3" fmla="*/ 105878 h 192506"/>
                      <a:gd name="connsiteX4" fmla="*/ 86627 w 2425566"/>
                      <a:gd name="connsiteY4" fmla="*/ 134754 h 192506"/>
                      <a:gd name="connsiteX5" fmla="*/ 115503 w 2425566"/>
                      <a:gd name="connsiteY5" fmla="*/ 125129 h 192506"/>
                      <a:gd name="connsiteX6" fmla="*/ 144379 w 2425566"/>
                      <a:gd name="connsiteY6" fmla="*/ 96253 h 192506"/>
                      <a:gd name="connsiteX7" fmla="*/ 192505 w 2425566"/>
                      <a:gd name="connsiteY7" fmla="*/ 57752 h 192506"/>
                      <a:gd name="connsiteX8" fmla="*/ 250256 w 2425566"/>
                      <a:gd name="connsiteY8" fmla="*/ 9626 h 192506"/>
                      <a:gd name="connsiteX9" fmla="*/ 240631 w 2425566"/>
                      <a:gd name="connsiteY9" fmla="*/ 67377 h 192506"/>
                      <a:gd name="connsiteX10" fmla="*/ 231006 w 2425566"/>
                      <a:gd name="connsiteY10" fmla="*/ 105878 h 192506"/>
                      <a:gd name="connsiteX11" fmla="*/ 269507 w 2425566"/>
                      <a:gd name="connsiteY11" fmla="*/ 96253 h 192506"/>
                      <a:gd name="connsiteX12" fmla="*/ 288758 w 2425566"/>
                      <a:gd name="connsiteY12" fmla="*/ 67377 h 192506"/>
                      <a:gd name="connsiteX13" fmla="*/ 385010 w 2425566"/>
                      <a:gd name="connsiteY13" fmla="*/ 0 h 192506"/>
                      <a:gd name="connsiteX14" fmla="*/ 394635 w 2425566"/>
                      <a:gd name="connsiteY14" fmla="*/ 48127 h 192506"/>
                      <a:gd name="connsiteX15" fmla="*/ 365760 w 2425566"/>
                      <a:gd name="connsiteY15" fmla="*/ 134754 h 192506"/>
                      <a:gd name="connsiteX16" fmla="*/ 394635 w 2425566"/>
                      <a:gd name="connsiteY16" fmla="*/ 125129 h 192506"/>
                      <a:gd name="connsiteX17" fmla="*/ 423511 w 2425566"/>
                      <a:gd name="connsiteY17" fmla="*/ 105878 h 192506"/>
                      <a:gd name="connsiteX18" fmla="*/ 442762 w 2425566"/>
                      <a:gd name="connsiteY18" fmla="*/ 77002 h 192506"/>
                      <a:gd name="connsiteX19" fmla="*/ 471638 w 2425566"/>
                      <a:gd name="connsiteY19" fmla="*/ 67377 h 192506"/>
                      <a:gd name="connsiteX20" fmla="*/ 490888 w 2425566"/>
                      <a:gd name="connsiteY20" fmla="*/ 96253 h 192506"/>
                      <a:gd name="connsiteX21" fmla="*/ 519764 w 2425566"/>
                      <a:gd name="connsiteY21" fmla="*/ 86628 h 192506"/>
                      <a:gd name="connsiteX22" fmla="*/ 500513 w 2425566"/>
                      <a:gd name="connsiteY22" fmla="*/ 125129 h 192506"/>
                      <a:gd name="connsiteX23" fmla="*/ 567890 w 2425566"/>
                      <a:gd name="connsiteY23" fmla="*/ 105878 h 192506"/>
                      <a:gd name="connsiteX24" fmla="*/ 596766 w 2425566"/>
                      <a:gd name="connsiteY24" fmla="*/ 86628 h 192506"/>
                      <a:gd name="connsiteX25" fmla="*/ 606391 w 2425566"/>
                      <a:gd name="connsiteY25" fmla="*/ 125129 h 192506"/>
                      <a:gd name="connsiteX26" fmla="*/ 693019 w 2425566"/>
                      <a:gd name="connsiteY26" fmla="*/ 86628 h 192506"/>
                      <a:gd name="connsiteX27" fmla="*/ 693019 w 2425566"/>
                      <a:gd name="connsiteY27" fmla="*/ 163630 h 192506"/>
                      <a:gd name="connsiteX28" fmla="*/ 702644 w 2425566"/>
                      <a:gd name="connsiteY28" fmla="*/ 192506 h 192506"/>
                      <a:gd name="connsiteX29" fmla="*/ 798896 w 2425566"/>
                      <a:gd name="connsiteY29" fmla="*/ 105878 h 192506"/>
                      <a:gd name="connsiteX30" fmla="*/ 827772 w 2425566"/>
                      <a:gd name="connsiteY30" fmla="*/ 115503 h 192506"/>
                      <a:gd name="connsiteX31" fmla="*/ 895149 w 2425566"/>
                      <a:gd name="connsiteY31" fmla="*/ 86628 h 192506"/>
                      <a:gd name="connsiteX32" fmla="*/ 943275 w 2425566"/>
                      <a:gd name="connsiteY32" fmla="*/ 134754 h 192506"/>
                      <a:gd name="connsiteX33" fmla="*/ 1001027 w 2425566"/>
                      <a:gd name="connsiteY33" fmla="*/ 144379 h 192506"/>
                      <a:gd name="connsiteX34" fmla="*/ 1058779 w 2425566"/>
                      <a:gd name="connsiteY34" fmla="*/ 96253 h 192506"/>
                      <a:gd name="connsiteX35" fmla="*/ 1087654 w 2425566"/>
                      <a:gd name="connsiteY35" fmla="*/ 86628 h 192506"/>
                      <a:gd name="connsiteX36" fmla="*/ 1126155 w 2425566"/>
                      <a:gd name="connsiteY36" fmla="*/ 67377 h 192506"/>
                      <a:gd name="connsiteX37" fmla="*/ 1145406 w 2425566"/>
                      <a:gd name="connsiteY37" fmla="*/ 96253 h 192506"/>
                      <a:gd name="connsiteX38" fmla="*/ 1183907 w 2425566"/>
                      <a:gd name="connsiteY38" fmla="*/ 86628 h 192506"/>
                      <a:gd name="connsiteX39" fmla="*/ 1232033 w 2425566"/>
                      <a:gd name="connsiteY39" fmla="*/ 96253 h 192506"/>
                      <a:gd name="connsiteX40" fmla="*/ 1289785 w 2425566"/>
                      <a:gd name="connsiteY40" fmla="*/ 86628 h 192506"/>
                      <a:gd name="connsiteX41" fmla="*/ 1318661 w 2425566"/>
                      <a:gd name="connsiteY41" fmla="*/ 77002 h 192506"/>
                      <a:gd name="connsiteX42" fmla="*/ 1337911 w 2425566"/>
                      <a:gd name="connsiteY42" fmla="*/ 105878 h 192506"/>
                      <a:gd name="connsiteX43" fmla="*/ 1366787 w 2425566"/>
                      <a:gd name="connsiteY43" fmla="*/ 125129 h 192506"/>
                      <a:gd name="connsiteX44" fmla="*/ 1395663 w 2425566"/>
                      <a:gd name="connsiteY44" fmla="*/ 115503 h 192506"/>
                      <a:gd name="connsiteX45" fmla="*/ 1463040 w 2425566"/>
                      <a:gd name="connsiteY45" fmla="*/ 125129 h 192506"/>
                      <a:gd name="connsiteX46" fmla="*/ 1520791 w 2425566"/>
                      <a:gd name="connsiteY46" fmla="*/ 96253 h 192506"/>
                      <a:gd name="connsiteX47" fmla="*/ 1568918 w 2425566"/>
                      <a:gd name="connsiteY47" fmla="*/ 77002 h 192506"/>
                      <a:gd name="connsiteX48" fmla="*/ 1578543 w 2425566"/>
                      <a:gd name="connsiteY48" fmla="*/ 105878 h 192506"/>
                      <a:gd name="connsiteX49" fmla="*/ 1636294 w 2425566"/>
                      <a:gd name="connsiteY49" fmla="*/ 105878 h 192506"/>
                      <a:gd name="connsiteX50" fmla="*/ 1703671 w 2425566"/>
                      <a:gd name="connsiteY50" fmla="*/ 86628 h 192506"/>
                      <a:gd name="connsiteX51" fmla="*/ 1713296 w 2425566"/>
                      <a:gd name="connsiteY51" fmla="*/ 115503 h 192506"/>
                      <a:gd name="connsiteX52" fmla="*/ 1751798 w 2425566"/>
                      <a:gd name="connsiteY52" fmla="*/ 96253 h 192506"/>
                      <a:gd name="connsiteX53" fmla="*/ 1790299 w 2425566"/>
                      <a:gd name="connsiteY53" fmla="*/ 86628 h 192506"/>
                      <a:gd name="connsiteX54" fmla="*/ 1809549 w 2425566"/>
                      <a:gd name="connsiteY54" fmla="*/ 115503 h 192506"/>
                      <a:gd name="connsiteX55" fmla="*/ 1848050 w 2425566"/>
                      <a:gd name="connsiteY55" fmla="*/ 105878 h 192506"/>
                      <a:gd name="connsiteX56" fmla="*/ 1886551 w 2425566"/>
                      <a:gd name="connsiteY56" fmla="*/ 86628 h 192506"/>
                      <a:gd name="connsiteX57" fmla="*/ 1915427 w 2425566"/>
                      <a:gd name="connsiteY57" fmla="*/ 77002 h 192506"/>
                      <a:gd name="connsiteX58" fmla="*/ 1953928 w 2425566"/>
                      <a:gd name="connsiteY58" fmla="*/ 105878 h 192506"/>
                      <a:gd name="connsiteX59" fmla="*/ 2011680 w 2425566"/>
                      <a:gd name="connsiteY59" fmla="*/ 144379 h 192506"/>
                      <a:gd name="connsiteX60" fmla="*/ 2069431 w 2425566"/>
                      <a:gd name="connsiteY60" fmla="*/ 115503 h 192506"/>
                      <a:gd name="connsiteX61" fmla="*/ 2156059 w 2425566"/>
                      <a:gd name="connsiteY61" fmla="*/ 134754 h 192506"/>
                      <a:gd name="connsiteX62" fmla="*/ 2223435 w 2425566"/>
                      <a:gd name="connsiteY62" fmla="*/ 125129 h 192506"/>
                      <a:gd name="connsiteX63" fmla="*/ 2281187 w 2425566"/>
                      <a:gd name="connsiteY63" fmla="*/ 105878 h 192506"/>
                      <a:gd name="connsiteX64" fmla="*/ 2310063 w 2425566"/>
                      <a:gd name="connsiteY64" fmla="*/ 96253 h 192506"/>
                      <a:gd name="connsiteX65" fmla="*/ 2338939 w 2425566"/>
                      <a:gd name="connsiteY65" fmla="*/ 105878 h 192506"/>
                      <a:gd name="connsiteX66" fmla="*/ 2425566 w 2425566"/>
                      <a:gd name="connsiteY66" fmla="*/ 115503 h 19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425566" h="192506">
                        <a:moveTo>
                          <a:pt x="0" y="173255"/>
                        </a:moveTo>
                        <a:cubicBezTo>
                          <a:pt x="16042" y="150796"/>
                          <a:pt x="30885" y="127430"/>
                          <a:pt x="48126" y="105878"/>
                        </a:cubicBezTo>
                        <a:cubicBezTo>
                          <a:pt x="56629" y="95249"/>
                          <a:pt x="63390" y="77002"/>
                          <a:pt x="77002" y="77002"/>
                        </a:cubicBezTo>
                        <a:cubicBezTo>
                          <a:pt x="88570" y="77002"/>
                          <a:pt x="89835" y="96253"/>
                          <a:pt x="96252" y="105878"/>
                        </a:cubicBezTo>
                        <a:cubicBezTo>
                          <a:pt x="93044" y="115503"/>
                          <a:pt x="79453" y="127580"/>
                          <a:pt x="86627" y="134754"/>
                        </a:cubicBezTo>
                        <a:cubicBezTo>
                          <a:pt x="93801" y="141928"/>
                          <a:pt x="107061" y="130757"/>
                          <a:pt x="115503" y="125129"/>
                        </a:cubicBezTo>
                        <a:cubicBezTo>
                          <a:pt x="126829" y="117578"/>
                          <a:pt x="134135" y="105217"/>
                          <a:pt x="144379" y="96253"/>
                        </a:cubicBezTo>
                        <a:cubicBezTo>
                          <a:pt x="159840" y="82725"/>
                          <a:pt x="177044" y="71280"/>
                          <a:pt x="192505" y="57752"/>
                        </a:cubicBezTo>
                        <a:cubicBezTo>
                          <a:pt x="251793" y="5875"/>
                          <a:pt x="191162" y="49022"/>
                          <a:pt x="250256" y="9626"/>
                        </a:cubicBezTo>
                        <a:cubicBezTo>
                          <a:pt x="247048" y="28876"/>
                          <a:pt x="244458" y="48240"/>
                          <a:pt x="240631" y="67377"/>
                        </a:cubicBezTo>
                        <a:cubicBezTo>
                          <a:pt x="238037" y="80349"/>
                          <a:pt x="221652" y="96524"/>
                          <a:pt x="231006" y="105878"/>
                        </a:cubicBezTo>
                        <a:cubicBezTo>
                          <a:pt x="240360" y="115232"/>
                          <a:pt x="256673" y="99461"/>
                          <a:pt x="269507" y="96253"/>
                        </a:cubicBezTo>
                        <a:cubicBezTo>
                          <a:pt x="275924" y="86628"/>
                          <a:pt x="280578" y="75557"/>
                          <a:pt x="288758" y="67377"/>
                        </a:cubicBezTo>
                        <a:cubicBezTo>
                          <a:pt x="320125" y="36010"/>
                          <a:pt x="347832" y="22307"/>
                          <a:pt x="385010" y="0"/>
                        </a:cubicBezTo>
                        <a:cubicBezTo>
                          <a:pt x="388218" y="16042"/>
                          <a:pt x="396442" y="31867"/>
                          <a:pt x="394635" y="48127"/>
                        </a:cubicBezTo>
                        <a:cubicBezTo>
                          <a:pt x="391917" y="72589"/>
                          <a:pt x="351008" y="105249"/>
                          <a:pt x="365760" y="134754"/>
                        </a:cubicBezTo>
                        <a:cubicBezTo>
                          <a:pt x="370297" y="143829"/>
                          <a:pt x="385010" y="128337"/>
                          <a:pt x="394635" y="125129"/>
                        </a:cubicBezTo>
                        <a:cubicBezTo>
                          <a:pt x="404260" y="118712"/>
                          <a:pt x="415331" y="114058"/>
                          <a:pt x="423511" y="105878"/>
                        </a:cubicBezTo>
                        <a:cubicBezTo>
                          <a:pt x="431691" y="97698"/>
                          <a:pt x="433729" y="84229"/>
                          <a:pt x="442762" y="77002"/>
                        </a:cubicBezTo>
                        <a:cubicBezTo>
                          <a:pt x="450685" y="70664"/>
                          <a:pt x="462013" y="70585"/>
                          <a:pt x="471638" y="67377"/>
                        </a:cubicBezTo>
                        <a:cubicBezTo>
                          <a:pt x="442223" y="155621"/>
                          <a:pt x="440178" y="125230"/>
                          <a:pt x="490888" y="96253"/>
                        </a:cubicBezTo>
                        <a:cubicBezTo>
                          <a:pt x="499697" y="91219"/>
                          <a:pt x="510139" y="89836"/>
                          <a:pt x="519764" y="86628"/>
                        </a:cubicBezTo>
                        <a:cubicBezTo>
                          <a:pt x="513347" y="99462"/>
                          <a:pt x="505551" y="111694"/>
                          <a:pt x="500513" y="125129"/>
                        </a:cubicBezTo>
                        <a:cubicBezTo>
                          <a:pt x="469996" y="206507"/>
                          <a:pt x="512103" y="143068"/>
                          <a:pt x="567890" y="105878"/>
                        </a:cubicBezTo>
                        <a:lnTo>
                          <a:pt x="596766" y="86628"/>
                        </a:lnTo>
                        <a:cubicBezTo>
                          <a:pt x="599974" y="99462"/>
                          <a:pt x="593841" y="120946"/>
                          <a:pt x="606391" y="125129"/>
                        </a:cubicBezTo>
                        <a:cubicBezTo>
                          <a:pt x="613764" y="127587"/>
                          <a:pt x="683971" y="91152"/>
                          <a:pt x="693019" y="86628"/>
                        </a:cubicBezTo>
                        <a:cubicBezTo>
                          <a:pt x="715020" y="152632"/>
                          <a:pt x="693019" y="70710"/>
                          <a:pt x="693019" y="163630"/>
                        </a:cubicBezTo>
                        <a:cubicBezTo>
                          <a:pt x="693019" y="173776"/>
                          <a:pt x="699436" y="182881"/>
                          <a:pt x="702644" y="192506"/>
                        </a:cubicBezTo>
                        <a:cubicBezTo>
                          <a:pt x="771738" y="123410"/>
                          <a:pt x="738616" y="151089"/>
                          <a:pt x="798896" y="105878"/>
                        </a:cubicBezTo>
                        <a:cubicBezTo>
                          <a:pt x="808521" y="109086"/>
                          <a:pt x="817626" y="115503"/>
                          <a:pt x="827772" y="115503"/>
                        </a:cubicBezTo>
                        <a:cubicBezTo>
                          <a:pt x="841935" y="115503"/>
                          <a:pt x="887631" y="90387"/>
                          <a:pt x="895149" y="86628"/>
                        </a:cubicBezTo>
                        <a:cubicBezTo>
                          <a:pt x="917608" y="154004"/>
                          <a:pt x="895150" y="150796"/>
                          <a:pt x="943275" y="134754"/>
                        </a:cubicBezTo>
                        <a:cubicBezTo>
                          <a:pt x="962526" y="137962"/>
                          <a:pt x="981608" y="146321"/>
                          <a:pt x="1001027" y="144379"/>
                        </a:cubicBezTo>
                        <a:cubicBezTo>
                          <a:pt x="1055710" y="138911"/>
                          <a:pt x="1026864" y="121785"/>
                          <a:pt x="1058779" y="96253"/>
                        </a:cubicBezTo>
                        <a:cubicBezTo>
                          <a:pt x="1066701" y="89915"/>
                          <a:pt x="1078329" y="90625"/>
                          <a:pt x="1087654" y="86628"/>
                        </a:cubicBezTo>
                        <a:cubicBezTo>
                          <a:pt x="1100842" y="80976"/>
                          <a:pt x="1113321" y="73794"/>
                          <a:pt x="1126155" y="67377"/>
                        </a:cubicBezTo>
                        <a:cubicBezTo>
                          <a:pt x="1132572" y="77002"/>
                          <a:pt x="1134431" y="92595"/>
                          <a:pt x="1145406" y="96253"/>
                        </a:cubicBezTo>
                        <a:cubicBezTo>
                          <a:pt x="1157956" y="100436"/>
                          <a:pt x="1170678" y="86628"/>
                          <a:pt x="1183907" y="86628"/>
                        </a:cubicBezTo>
                        <a:cubicBezTo>
                          <a:pt x="1200267" y="86628"/>
                          <a:pt x="1215991" y="93045"/>
                          <a:pt x="1232033" y="96253"/>
                        </a:cubicBezTo>
                        <a:cubicBezTo>
                          <a:pt x="1251284" y="93045"/>
                          <a:pt x="1270734" y="90862"/>
                          <a:pt x="1289785" y="86628"/>
                        </a:cubicBezTo>
                        <a:cubicBezTo>
                          <a:pt x="1299689" y="84427"/>
                          <a:pt x="1309241" y="73234"/>
                          <a:pt x="1318661" y="77002"/>
                        </a:cubicBezTo>
                        <a:cubicBezTo>
                          <a:pt x="1329402" y="81298"/>
                          <a:pt x="1329731" y="97698"/>
                          <a:pt x="1337911" y="105878"/>
                        </a:cubicBezTo>
                        <a:cubicBezTo>
                          <a:pt x="1346091" y="114058"/>
                          <a:pt x="1357162" y="118712"/>
                          <a:pt x="1366787" y="125129"/>
                        </a:cubicBezTo>
                        <a:cubicBezTo>
                          <a:pt x="1376412" y="121920"/>
                          <a:pt x="1385517" y="115503"/>
                          <a:pt x="1395663" y="115503"/>
                        </a:cubicBezTo>
                        <a:cubicBezTo>
                          <a:pt x="1418350" y="115503"/>
                          <a:pt x="1440617" y="128579"/>
                          <a:pt x="1463040" y="125129"/>
                        </a:cubicBezTo>
                        <a:cubicBezTo>
                          <a:pt x="1484312" y="121856"/>
                          <a:pt x="1501198" y="105159"/>
                          <a:pt x="1520791" y="96253"/>
                        </a:cubicBezTo>
                        <a:cubicBezTo>
                          <a:pt x="1536520" y="89103"/>
                          <a:pt x="1552876" y="83419"/>
                          <a:pt x="1568918" y="77002"/>
                        </a:cubicBezTo>
                        <a:cubicBezTo>
                          <a:pt x="1572126" y="86627"/>
                          <a:pt x="1571369" y="98704"/>
                          <a:pt x="1578543" y="105878"/>
                        </a:cubicBezTo>
                        <a:cubicBezTo>
                          <a:pt x="1598506" y="125841"/>
                          <a:pt x="1616331" y="111582"/>
                          <a:pt x="1636294" y="105878"/>
                        </a:cubicBezTo>
                        <a:cubicBezTo>
                          <a:pt x="1720904" y="81704"/>
                          <a:pt x="1634430" y="109707"/>
                          <a:pt x="1703671" y="86628"/>
                        </a:cubicBezTo>
                        <a:cubicBezTo>
                          <a:pt x="1706879" y="96253"/>
                          <a:pt x="1703347" y="113513"/>
                          <a:pt x="1713296" y="115503"/>
                        </a:cubicBezTo>
                        <a:cubicBezTo>
                          <a:pt x="1727366" y="118317"/>
                          <a:pt x="1738363" y="101291"/>
                          <a:pt x="1751798" y="96253"/>
                        </a:cubicBezTo>
                        <a:cubicBezTo>
                          <a:pt x="1764184" y="91608"/>
                          <a:pt x="1777465" y="89836"/>
                          <a:pt x="1790299" y="86628"/>
                        </a:cubicBezTo>
                        <a:cubicBezTo>
                          <a:pt x="1796716" y="96253"/>
                          <a:pt x="1798575" y="111845"/>
                          <a:pt x="1809549" y="115503"/>
                        </a:cubicBezTo>
                        <a:cubicBezTo>
                          <a:pt x="1822099" y="119686"/>
                          <a:pt x="1835664" y="110523"/>
                          <a:pt x="1848050" y="105878"/>
                        </a:cubicBezTo>
                        <a:cubicBezTo>
                          <a:pt x="1861485" y="100840"/>
                          <a:pt x="1873363" y="92280"/>
                          <a:pt x="1886551" y="86628"/>
                        </a:cubicBezTo>
                        <a:cubicBezTo>
                          <a:pt x="1895877" y="82631"/>
                          <a:pt x="1905802" y="80211"/>
                          <a:pt x="1915427" y="77002"/>
                        </a:cubicBezTo>
                        <a:cubicBezTo>
                          <a:pt x="1937333" y="164627"/>
                          <a:pt x="1904971" y="89559"/>
                          <a:pt x="1953928" y="105878"/>
                        </a:cubicBezTo>
                        <a:cubicBezTo>
                          <a:pt x="1975877" y="113194"/>
                          <a:pt x="2011680" y="144379"/>
                          <a:pt x="2011680" y="144379"/>
                        </a:cubicBezTo>
                        <a:cubicBezTo>
                          <a:pt x="2026278" y="134647"/>
                          <a:pt x="2049507" y="115503"/>
                          <a:pt x="2069431" y="115503"/>
                        </a:cubicBezTo>
                        <a:cubicBezTo>
                          <a:pt x="2103307" y="115503"/>
                          <a:pt x="2126283" y="124829"/>
                          <a:pt x="2156059" y="134754"/>
                        </a:cubicBezTo>
                        <a:cubicBezTo>
                          <a:pt x="2272308" y="76628"/>
                          <a:pt x="2132390" y="135245"/>
                          <a:pt x="2223435" y="125129"/>
                        </a:cubicBezTo>
                        <a:cubicBezTo>
                          <a:pt x="2243603" y="122888"/>
                          <a:pt x="2261936" y="112295"/>
                          <a:pt x="2281187" y="105878"/>
                        </a:cubicBezTo>
                        <a:lnTo>
                          <a:pt x="2310063" y="96253"/>
                        </a:lnTo>
                        <a:cubicBezTo>
                          <a:pt x="2319688" y="99461"/>
                          <a:pt x="2328931" y="104210"/>
                          <a:pt x="2338939" y="105878"/>
                        </a:cubicBezTo>
                        <a:cubicBezTo>
                          <a:pt x="2367597" y="110654"/>
                          <a:pt x="2425566" y="115503"/>
                          <a:pt x="2425566" y="1155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Bilde 12" descr="Speech bubble with question mark">
            <a:extLst>
              <a:ext uri="{FF2B5EF4-FFF2-40B4-BE49-F238E27FC236}">
                <a16:creationId xmlns:a16="http://schemas.microsoft.com/office/drawing/2014/main" id="{4BF88C41-92CB-CC4D-BAEB-C47D22961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639" y="2879835"/>
            <a:ext cx="549165" cy="549165"/>
          </a:xfrm>
          <a:prstGeom prst="rect">
            <a:avLst/>
          </a:prstGeom>
        </p:spPr>
      </p:pic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unsure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say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talk to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person at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enterprise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boundaries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specified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a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confidentiality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say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thesis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9" name="Friform 8">
            <a:extLst>
              <a:ext uri="{FF2B5EF4-FFF2-40B4-BE49-F238E27FC236}">
                <a16:creationId xmlns:a16="http://schemas.microsoft.com/office/drawing/2014/main" id="{56339141-6A46-B043-9C0E-10416E1A2031}"/>
              </a:ext>
            </a:extLst>
          </p:cNvPr>
          <p:cNvSpPr/>
          <p:nvPr/>
        </p:nvSpPr>
        <p:spPr>
          <a:xfrm>
            <a:off x="7835480" y="1204507"/>
            <a:ext cx="2425566" cy="429058"/>
          </a:xfrm>
          <a:custGeom>
            <a:avLst/>
            <a:gdLst>
              <a:gd name="connsiteX0" fmla="*/ 0 w 2425566"/>
              <a:gd name="connsiteY0" fmla="*/ 386151 h 429058"/>
              <a:gd name="connsiteX1" fmla="*/ 48126 w 2425566"/>
              <a:gd name="connsiteY1" fmla="*/ 235981 h 429058"/>
              <a:gd name="connsiteX2" fmla="*/ 77002 w 2425566"/>
              <a:gd name="connsiteY2" fmla="*/ 171622 h 429058"/>
              <a:gd name="connsiteX3" fmla="*/ 96252 w 2425566"/>
              <a:gd name="connsiteY3" fmla="*/ 235981 h 429058"/>
              <a:gd name="connsiteX4" fmla="*/ 86627 w 2425566"/>
              <a:gd name="connsiteY4" fmla="*/ 300340 h 429058"/>
              <a:gd name="connsiteX5" fmla="*/ 115503 w 2425566"/>
              <a:gd name="connsiteY5" fmla="*/ 278887 h 429058"/>
              <a:gd name="connsiteX6" fmla="*/ 144379 w 2425566"/>
              <a:gd name="connsiteY6" fmla="*/ 214528 h 429058"/>
              <a:gd name="connsiteX7" fmla="*/ 192505 w 2425566"/>
              <a:gd name="connsiteY7" fmla="*/ 128717 h 429058"/>
              <a:gd name="connsiteX8" fmla="*/ 250256 w 2425566"/>
              <a:gd name="connsiteY8" fmla="*/ 21454 h 429058"/>
              <a:gd name="connsiteX9" fmla="*/ 240631 w 2425566"/>
              <a:gd name="connsiteY9" fmla="*/ 150170 h 429058"/>
              <a:gd name="connsiteX10" fmla="*/ 231006 w 2425566"/>
              <a:gd name="connsiteY10" fmla="*/ 235981 h 429058"/>
              <a:gd name="connsiteX11" fmla="*/ 269507 w 2425566"/>
              <a:gd name="connsiteY11" fmla="*/ 214528 h 429058"/>
              <a:gd name="connsiteX12" fmla="*/ 288758 w 2425566"/>
              <a:gd name="connsiteY12" fmla="*/ 150170 h 429058"/>
              <a:gd name="connsiteX13" fmla="*/ 385010 w 2425566"/>
              <a:gd name="connsiteY13" fmla="*/ 0 h 429058"/>
              <a:gd name="connsiteX14" fmla="*/ 394635 w 2425566"/>
              <a:gd name="connsiteY14" fmla="*/ 107265 h 429058"/>
              <a:gd name="connsiteX15" fmla="*/ 365760 w 2425566"/>
              <a:gd name="connsiteY15" fmla="*/ 300340 h 429058"/>
              <a:gd name="connsiteX16" fmla="*/ 394635 w 2425566"/>
              <a:gd name="connsiteY16" fmla="*/ 278887 h 429058"/>
              <a:gd name="connsiteX17" fmla="*/ 423511 w 2425566"/>
              <a:gd name="connsiteY17" fmla="*/ 235981 h 429058"/>
              <a:gd name="connsiteX18" fmla="*/ 442762 w 2425566"/>
              <a:gd name="connsiteY18" fmla="*/ 171622 h 429058"/>
              <a:gd name="connsiteX19" fmla="*/ 471638 w 2425566"/>
              <a:gd name="connsiteY19" fmla="*/ 150170 h 429058"/>
              <a:gd name="connsiteX20" fmla="*/ 490888 w 2425566"/>
              <a:gd name="connsiteY20" fmla="*/ 214528 h 429058"/>
              <a:gd name="connsiteX21" fmla="*/ 519764 w 2425566"/>
              <a:gd name="connsiteY21" fmla="*/ 193076 h 429058"/>
              <a:gd name="connsiteX22" fmla="*/ 500513 w 2425566"/>
              <a:gd name="connsiteY22" fmla="*/ 278887 h 429058"/>
              <a:gd name="connsiteX23" fmla="*/ 567890 w 2425566"/>
              <a:gd name="connsiteY23" fmla="*/ 235981 h 429058"/>
              <a:gd name="connsiteX24" fmla="*/ 596766 w 2425566"/>
              <a:gd name="connsiteY24" fmla="*/ 193076 h 429058"/>
              <a:gd name="connsiteX25" fmla="*/ 606391 w 2425566"/>
              <a:gd name="connsiteY25" fmla="*/ 278887 h 429058"/>
              <a:gd name="connsiteX26" fmla="*/ 693019 w 2425566"/>
              <a:gd name="connsiteY26" fmla="*/ 193076 h 429058"/>
              <a:gd name="connsiteX27" fmla="*/ 693019 w 2425566"/>
              <a:gd name="connsiteY27" fmla="*/ 364699 h 429058"/>
              <a:gd name="connsiteX28" fmla="*/ 702644 w 2425566"/>
              <a:gd name="connsiteY28" fmla="*/ 429057 h 429058"/>
              <a:gd name="connsiteX29" fmla="*/ 798896 w 2425566"/>
              <a:gd name="connsiteY29" fmla="*/ 235981 h 429058"/>
              <a:gd name="connsiteX30" fmla="*/ 827772 w 2425566"/>
              <a:gd name="connsiteY30" fmla="*/ 257433 h 429058"/>
              <a:gd name="connsiteX31" fmla="*/ 895149 w 2425566"/>
              <a:gd name="connsiteY31" fmla="*/ 193076 h 429058"/>
              <a:gd name="connsiteX32" fmla="*/ 943275 w 2425566"/>
              <a:gd name="connsiteY32" fmla="*/ 300340 h 429058"/>
              <a:gd name="connsiteX33" fmla="*/ 1001027 w 2425566"/>
              <a:gd name="connsiteY33" fmla="*/ 321792 h 429058"/>
              <a:gd name="connsiteX34" fmla="*/ 1058779 w 2425566"/>
              <a:gd name="connsiteY34" fmla="*/ 214528 h 429058"/>
              <a:gd name="connsiteX35" fmla="*/ 1087654 w 2425566"/>
              <a:gd name="connsiteY35" fmla="*/ 193076 h 429058"/>
              <a:gd name="connsiteX36" fmla="*/ 1126155 w 2425566"/>
              <a:gd name="connsiteY36" fmla="*/ 150170 h 429058"/>
              <a:gd name="connsiteX37" fmla="*/ 1145406 w 2425566"/>
              <a:gd name="connsiteY37" fmla="*/ 214528 h 429058"/>
              <a:gd name="connsiteX38" fmla="*/ 1183907 w 2425566"/>
              <a:gd name="connsiteY38" fmla="*/ 193076 h 429058"/>
              <a:gd name="connsiteX39" fmla="*/ 1232033 w 2425566"/>
              <a:gd name="connsiteY39" fmla="*/ 214528 h 429058"/>
              <a:gd name="connsiteX40" fmla="*/ 1289785 w 2425566"/>
              <a:gd name="connsiteY40" fmla="*/ 193076 h 429058"/>
              <a:gd name="connsiteX41" fmla="*/ 1318661 w 2425566"/>
              <a:gd name="connsiteY41" fmla="*/ 171622 h 429058"/>
              <a:gd name="connsiteX42" fmla="*/ 1337911 w 2425566"/>
              <a:gd name="connsiteY42" fmla="*/ 235981 h 429058"/>
              <a:gd name="connsiteX43" fmla="*/ 1366787 w 2425566"/>
              <a:gd name="connsiteY43" fmla="*/ 278887 h 429058"/>
              <a:gd name="connsiteX44" fmla="*/ 1395663 w 2425566"/>
              <a:gd name="connsiteY44" fmla="*/ 257433 h 429058"/>
              <a:gd name="connsiteX45" fmla="*/ 1463040 w 2425566"/>
              <a:gd name="connsiteY45" fmla="*/ 278887 h 429058"/>
              <a:gd name="connsiteX46" fmla="*/ 1520791 w 2425566"/>
              <a:gd name="connsiteY46" fmla="*/ 214528 h 429058"/>
              <a:gd name="connsiteX47" fmla="*/ 1568918 w 2425566"/>
              <a:gd name="connsiteY47" fmla="*/ 171622 h 429058"/>
              <a:gd name="connsiteX48" fmla="*/ 1578543 w 2425566"/>
              <a:gd name="connsiteY48" fmla="*/ 235981 h 429058"/>
              <a:gd name="connsiteX49" fmla="*/ 1636294 w 2425566"/>
              <a:gd name="connsiteY49" fmla="*/ 235981 h 429058"/>
              <a:gd name="connsiteX50" fmla="*/ 1703671 w 2425566"/>
              <a:gd name="connsiteY50" fmla="*/ 193076 h 429058"/>
              <a:gd name="connsiteX51" fmla="*/ 1713296 w 2425566"/>
              <a:gd name="connsiteY51" fmla="*/ 257433 h 429058"/>
              <a:gd name="connsiteX52" fmla="*/ 1751798 w 2425566"/>
              <a:gd name="connsiteY52" fmla="*/ 214528 h 429058"/>
              <a:gd name="connsiteX53" fmla="*/ 1790299 w 2425566"/>
              <a:gd name="connsiteY53" fmla="*/ 193076 h 429058"/>
              <a:gd name="connsiteX54" fmla="*/ 1809549 w 2425566"/>
              <a:gd name="connsiteY54" fmla="*/ 257433 h 429058"/>
              <a:gd name="connsiteX55" fmla="*/ 1848050 w 2425566"/>
              <a:gd name="connsiteY55" fmla="*/ 235981 h 429058"/>
              <a:gd name="connsiteX56" fmla="*/ 1886551 w 2425566"/>
              <a:gd name="connsiteY56" fmla="*/ 193076 h 429058"/>
              <a:gd name="connsiteX57" fmla="*/ 1915427 w 2425566"/>
              <a:gd name="connsiteY57" fmla="*/ 171622 h 429058"/>
              <a:gd name="connsiteX58" fmla="*/ 1953928 w 2425566"/>
              <a:gd name="connsiteY58" fmla="*/ 235981 h 429058"/>
              <a:gd name="connsiteX59" fmla="*/ 2011680 w 2425566"/>
              <a:gd name="connsiteY59" fmla="*/ 321792 h 429058"/>
              <a:gd name="connsiteX60" fmla="*/ 2069431 w 2425566"/>
              <a:gd name="connsiteY60" fmla="*/ 257433 h 429058"/>
              <a:gd name="connsiteX61" fmla="*/ 2156059 w 2425566"/>
              <a:gd name="connsiteY61" fmla="*/ 300340 h 429058"/>
              <a:gd name="connsiteX62" fmla="*/ 2223435 w 2425566"/>
              <a:gd name="connsiteY62" fmla="*/ 278887 h 429058"/>
              <a:gd name="connsiteX63" fmla="*/ 2281187 w 2425566"/>
              <a:gd name="connsiteY63" fmla="*/ 235981 h 429058"/>
              <a:gd name="connsiteX64" fmla="*/ 2310063 w 2425566"/>
              <a:gd name="connsiteY64" fmla="*/ 214528 h 429058"/>
              <a:gd name="connsiteX65" fmla="*/ 2338939 w 2425566"/>
              <a:gd name="connsiteY65" fmla="*/ 235981 h 429058"/>
              <a:gd name="connsiteX66" fmla="*/ 2425566 w 2425566"/>
              <a:gd name="connsiteY66" fmla="*/ 257433 h 4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5566" h="429058" extrusionOk="0">
                <a:moveTo>
                  <a:pt x="0" y="386151"/>
                </a:moveTo>
                <a:cubicBezTo>
                  <a:pt x="15520" y="335772"/>
                  <a:pt x="25354" y="286092"/>
                  <a:pt x="48126" y="235981"/>
                </a:cubicBezTo>
                <a:cubicBezTo>
                  <a:pt x="57018" y="212373"/>
                  <a:pt x="62523" y="171650"/>
                  <a:pt x="77002" y="171622"/>
                </a:cubicBezTo>
                <a:cubicBezTo>
                  <a:pt x="87000" y="173155"/>
                  <a:pt x="89697" y="215292"/>
                  <a:pt x="96252" y="235981"/>
                </a:cubicBezTo>
                <a:cubicBezTo>
                  <a:pt x="91980" y="256851"/>
                  <a:pt x="80844" y="285015"/>
                  <a:pt x="86627" y="300340"/>
                </a:cubicBezTo>
                <a:cubicBezTo>
                  <a:pt x="95079" y="316481"/>
                  <a:pt x="107571" y="290381"/>
                  <a:pt x="115503" y="278887"/>
                </a:cubicBezTo>
                <a:cubicBezTo>
                  <a:pt x="123807" y="261595"/>
                  <a:pt x="132767" y="235795"/>
                  <a:pt x="144379" y="214528"/>
                </a:cubicBezTo>
                <a:cubicBezTo>
                  <a:pt x="159224" y="178507"/>
                  <a:pt x="175930" y="160417"/>
                  <a:pt x="192505" y="128717"/>
                </a:cubicBezTo>
                <a:cubicBezTo>
                  <a:pt x="258978" y="17116"/>
                  <a:pt x="193797" y="109894"/>
                  <a:pt x="250256" y="21454"/>
                </a:cubicBezTo>
                <a:cubicBezTo>
                  <a:pt x="243001" y="63703"/>
                  <a:pt x="249445" y="111595"/>
                  <a:pt x="240631" y="150170"/>
                </a:cubicBezTo>
                <a:cubicBezTo>
                  <a:pt x="239306" y="180970"/>
                  <a:pt x="221715" y="215786"/>
                  <a:pt x="231006" y="235981"/>
                </a:cubicBezTo>
                <a:cubicBezTo>
                  <a:pt x="241075" y="257931"/>
                  <a:pt x="257786" y="223042"/>
                  <a:pt x="269507" y="214528"/>
                </a:cubicBezTo>
                <a:cubicBezTo>
                  <a:pt x="277365" y="191814"/>
                  <a:pt x="280748" y="167602"/>
                  <a:pt x="288758" y="150170"/>
                </a:cubicBezTo>
                <a:cubicBezTo>
                  <a:pt x="313432" y="81358"/>
                  <a:pt x="341970" y="45673"/>
                  <a:pt x="385010" y="0"/>
                </a:cubicBezTo>
                <a:cubicBezTo>
                  <a:pt x="383538" y="35422"/>
                  <a:pt x="395035" y="68156"/>
                  <a:pt x="394635" y="107265"/>
                </a:cubicBezTo>
                <a:cubicBezTo>
                  <a:pt x="392267" y="157049"/>
                  <a:pt x="342134" y="239761"/>
                  <a:pt x="365760" y="300340"/>
                </a:cubicBezTo>
                <a:cubicBezTo>
                  <a:pt x="369574" y="321859"/>
                  <a:pt x="386874" y="287422"/>
                  <a:pt x="394635" y="278887"/>
                </a:cubicBezTo>
                <a:cubicBezTo>
                  <a:pt x="404147" y="267262"/>
                  <a:pt x="417051" y="253192"/>
                  <a:pt x="423511" y="235981"/>
                </a:cubicBezTo>
                <a:cubicBezTo>
                  <a:pt x="431045" y="218775"/>
                  <a:pt x="431313" y="187858"/>
                  <a:pt x="442762" y="171622"/>
                </a:cubicBezTo>
                <a:cubicBezTo>
                  <a:pt x="451608" y="159324"/>
                  <a:pt x="460940" y="157886"/>
                  <a:pt x="471638" y="150170"/>
                </a:cubicBezTo>
                <a:cubicBezTo>
                  <a:pt x="442751" y="343828"/>
                  <a:pt x="435101" y="278826"/>
                  <a:pt x="490888" y="214528"/>
                </a:cubicBezTo>
                <a:cubicBezTo>
                  <a:pt x="500438" y="203947"/>
                  <a:pt x="509835" y="201144"/>
                  <a:pt x="519764" y="193076"/>
                </a:cubicBezTo>
                <a:cubicBezTo>
                  <a:pt x="510863" y="226667"/>
                  <a:pt x="504275" y="247249"/>
                  <a:pt x="500513" y="278887"/>
                </a:cubicBezTo>
                <a:cubicBezTo>
                  <a:pt x="484697" y="464869"/>
                  <a:pt x="511711" y="310733"/>
                  <a:pt x="567890" y="235981"/>
                </a:cubicBezTo>
                <a:cubicBezTo>
                  <a:pt x="577292" y="214281"/>
                  <a:pt x="583692" y="214996"/>
                  <a:pt x="596766" y="193076"/>
                </a:cubicBezTo>
                <a:cubicBezTo>
                  <a:pt x="599700" y="222536"/>
                  <a:pt x="593386" y="268130"/>
                  <a:pt x="606391" y="278887"/>
                </a:cubicBezTo>
                <a:cubicBezTo>
                  <a:pt x="614055" y="284147"/>
                  <a:pt x="684770" y="201773"/>
                  <a:pt x="693019" y="193076"/>
                </a:cubicBezTo>
                <a:cubicBezTo>
                  <a:pt x="695674" y="332770"/>
                  <a:pt x="713946" y="137020"/>
                  <a:pt x="693019" y="364699"/>
                </a:cubicBezTo>
                <a:cubicBezTo>
                  <a:pt x="689903" y="389059"/>
                  <a:pt x="700760" y="411193"/>
                  <a:pt x="702644" y="429057"/>
                </a:cubicBezTo>
                <a:cubicBezTo>
                  <a:pt x="779486" y="273518"/>
                  <a:pt x="735424" y="348693"/>
                  <a:pt x="798896" y="235981"/>
                </a:cubicBezTo>
                <a:cubicBezTo>
                  <a:pt x="809698" y="243468"/>
                  <a:pt x="817577" y="257272"/>
                  <a:pt x="827772" y="257433"/>
                </a:cubicBezTo>
                <a:cubicBezTo>
                  <a:pt x="843684" y="257489"/>
                  <a:pt x="889032" y="202906"/>
                  <a:pt x="895149" y="193076"/>
                </a:cubicBezTo>
                <a:cubicBezTo>
                  <a:pt x="920109" y="345639"/>
                  <a:pt x="896296" y="338895"/>
                  <a:pt x="943275" y="300340"/>
                </a:cubicBezTo>
                <a:cubicBezTo>
                  <a:pt x="964971" y="309909"/>
                  <a:pt x="979999" y="323968"/>
                  <a:pt x="1001027" y="321792"/>
                </a:cubicBezTo>
                <a:cubicBezTo>
                  <a:pt x="1053422" y="311876"/>
                  <a:pt x="1030813" y="272320"/>
                  <a:pt x="1058779" y="214528"/>
                </a:cubicBezTo>
                <a:cubicBezTo>
                  <a:pt x="1068133" y="198873"/>
                  <a:pt x="1077710" y="200880"/>
                  <a:pt x="1087654" y="193076"/>
                </a:cubicBezTo>
                <a:cubicBezTo>
                  <a:pt x="1098186" y="181713"/>
                  <a:pt x="1113435" y="166181"/>
                  <a:pt x="1126155" y="150170"/>
                </a:cubicBezTo>
                <a:cubicBezTo>
                  <a:pt x="1130993" y="169815"/>
                  <a:pt x="1135735" y="204965"/>
                  <a:pt x="1145406" y="214528"/>
                </a:cubicBezTo>
                <a:cubicBezTo>
                  <a:pt x="1159353" y="225570"/>
                  <a:pt x="1170866" y="193108"/>
                  <a:pt x="1183907" y="193076"/>
                </a:cubicBezTo>
                <a:cubicBezTo>
                  <a:pt x="1197057" y="194251"/>
                  <a:pt x="1215963" y="206406"/>
                  <a:pt x="1232033" y="214528"/>
                </a:cubicBezTo>
                <a:cubicBezTo>
                  <a:pt x="1251582" y="204368"/>
                  <a:pt x="1270896" y="202033"/>
                  <a:pt x="1289785" y="193076"/>
                </a:cubicBezTo>
                <a:cubicBezTo>
                  <a:pt x="1297638" y="188331"/>
                  <a:pt x="1309898" y="162201"/>
                  <a:pt x="1318661" y="171622"/>
                </a:cubicBezTo>
                <a:cubicBezTo>
                  <a:pt x="1331411" y="179616"/>
                  <a:pt x="1332346" y="217546"/>
                  <a:pt x="1337911" y="235981"/>
                </a:cubicBezTo>
                <a:cubicBezTo>
                  <a:pt x="1346167" y="253919"/>
                  <a:pt x="1357279" y="264145"/>
                  <a:pt x="1366787" y="278887"/>
                </a:cubicBezTo>
                <a:cubicBezTo>
                  <a:pt x="1376099" y="273288"/>
                  <a:pt x="1384545" y="256391"/>
                  <a:pt x="1395663" y="257433"/>
                </a:cubicBezTo>
                <a:cubicBezTo>
                  <a:pt x="1420688" y="259316"/>
                  <a:pt x="1437556" y="287433"/>
                  <a:pt x="1463040" y="278887"/>
                </a:cubicBezTo>
                <a:cubicBezTo>
                  <a:pt x="1479096" y="273423"/>
                  <a:pt x="1501176" y="233289"/>
                  <a:pt x="1520791" y="214528"/>
                </a:cubicBezTo>
                <a:cubicBezTo>
                  <a:pt x="1533667" y="199651"/>
                  <a:pt x="1552795" y="187154"/>
                  <a:pt x="1568918" y="171622"/>
                </a:cubicBezTo>
                <a:cubicBezTo>
                  <a:pt x="1571133" y="192204"/>
                  <a:pt x="1573508" y="220185"/>
                  <a:pt x="1578543" y="235981"/>
                </a:cubicBezTo>
                <a:cubicBezTo>
                  <a:pt x="1594797" y="280120"/>
                  <a:pt x="1612459" y="250390"/>
                  <a:pt x="1636294" y="235981"/>
                </a:cubicBezTo>
                <a:cubicBezTo>
                  <a:pt x="1713980" y="174037"/>
                  <a:pt x="1634543" y="243079"/>
                  <a:pt x="1703671" y="193076"/>
                </a:cubicBezTo>
                <a:cubicBezTo>
                  <a:pt x="1706759" y="214702"/>
                  <a:pt x="1702742" y="254508"/>
                  <a:pt x="1713296" y="257433"/>
                </a:cubicBezTo>
                <a:cubicBezTo>
                  <a:pt x="1726818" y="263837"/>
                  <a:pt x="1738947" y="227360"/>
                  <a:pt x="1751798" y="214528"/>
                </a:cubicBezTo>
                <a:cubicBezTo>
                  <a:pt x="1761552" y="203719"/>
                  <a:pt x="1777386" y="198177"/>
                  <a:pt x="1790299" y="193076"/>
                </a:cubicBezTo>
                <a:cubicBezTo>
                  <a:pt x="1797431" y="213160"/>
                  <a:pt x="1799185" y="248646"/>
                  <a:pt x="1809549" y="257433"/>
                </a:cubicBezTo>
                <a:cubicBezTo>
                  <a:pt x="1824302" y="265238"/>
                  <a:pt x="1837623" y="244677"/>
                  <a:pt x="1848050" y="235981"/>
                </a:cubicBezTo>
                <a:cubicBezTo>
                  <a:pt x="1861952" y="227388"/>
                  <a:pt x="1875535" y="203640"/>
                  <a:pt x="1886551" y="193076"/>
                </a:cubicBezTo>
                <a:cubicBezTo>
                  <a:pt x="1896580" y="184211"/>
                  <a:pt x="1905677" y="177228"/>
                  <a:pt x="1915427" y="171622"/>
                </a:cubicBezTo>
                <a:cubicBezTo>
                  <a:pt x="1925592" y="368210"/>
                  <a:pt x="1910373" y="206193"/>
                  <a:pt x="1953928" y="235981"/>
                </a:cubicBezTo>
                <a:cubicBezTo>
                  <a:pt x="1975877" y="252288"/>
                  <a:pt x="2011681" y="321792"/>
                  <a:pt x="2011680" y="321792"/>
                </a:cubicBezTo>
                <a:cubicBezTo>
                  <a:pt x="2026390" y="299832"/>
                  <a:pt x="2052862" y="258914"/>
                  <a:pt x="2069431" y="257433"/>
                </a:cubicBezTo>
                <a:cubicBezTo>
                  <a:pt x="2105133" y="254567"/>
                  <a:pt x="2129625" y="277104"/>
                  <a:pt x="2156059" y="300340"/>
                </a:cubicBezTo>
                <a:cubicBezTo>
                  <a:pt x="2289406" y="173847"/>
                  <a:pt x="2132583" y="303905"/>
                  <a:pt x="2223435" y="278887"/>
                </a:cubicBezTo>
                <a:cubicBezTo>
                  <a:pt x="2243058" y="273688"/>
                  <a:pt x="2265808" y="250028"/>
                  <a:pt x="2281187" y="235981"/>
                </a:cubicBezTo>
                <a:cubicBezTo>
                  <a:pt x="2288515" y="232167"/>
                  <a:pt x="2302110" y="223691"/>
                  <a:pt x="2310063" y="214528"/>
                </a:cubicBezTo>
                <a:cubicBezTo>
                  <a:pt x="2319913" y="222132"/>
                  <a:pt x="2330145" y="232237"/>
                  <a:pt x="2338939" y="235981"/>
                </a:cubicBezTo>
                <a:cubicBezTo>
                  <a:pt x="2367598" y="246624"/>
                  <a:pt x="2425566" y="257433"/>
                  <a:pt x="2425566" y="257433"/>
                </a:cubicBezTo>
              </a:path>
            </a:pathLst>
          </a:custGeom>
          <a:noFill/>
          <a:ln w="158750" cap="rnd">
            <a:solidFill>
              <a:srgbClr val="00509E">
                <a:alpha val="2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25566"/>
                      <a:gd name="connsiteY0" fmla="*/ 173255 h 192506"/>
                      <a:gd name="connsiteX1" fmla="*/ 48126 w 2425566"/>
                      <a:gd name="connsiteY1" fmla="*/ 105878 h 192506"/>
                      <a:gd name="connsiteX2" fmla="*/ 77002 w 2425566"/>
                      <a:gd name="connsiteY2" fmla="*/ 77002 h 192506"/>
                      <a:gd name="connsiteX3" fmla="*/ 96252 w 2425566"/>
                      <a:gd name="connsiteY3" fmla="*/ 105878 h 192506"/>
                      <a:gd name="connsiteX4" fmla="*/ 86627 w 2425566"/>
                      <a:gd name="connsiteY4" fmla="*/ 134754 h 192506"/>
                      <a:gd name="connsiteX5" fmla="*/ 115503 w 2425566"/>
                      <a:gd name="connsiteY5" fmla="*/ 125129 h 192506"/>
                      <a:gd name="connsiteX6" fmla="*/ 144379 w 2425566"/>
                      <a:gd name="connsiteY6" fmla="*/ 96253 h 192506"/>
                      <a:gd name="connsiteX7" fmla="*/ 192505 w 2425566"/>
                      <a:gd name="connsiteY7" fmla="*/ 57752 h 192506"/>
                      <a:gd name="connsiteX8" fmla="*/ 250256 w 2425566"/>
                      <a:gd name="connsiteY8" fmla="*/ 9626 h 192506"/>
                      <a:gd name="connsiteX9" fmla="*/ 240631 w 2425566"/>
                      <a:gd name="connsiteY9" fmla="*/ 67377 h 192506"/>
                      <a:gd name="connsiteX10" fmla="*/ 231006 w 2425566"/>
                      <a:gd name="connsiteY10" fmla="*/ 105878 h 192506"/>
                      <a:gd name="connsiteX11" fmla="*/ 269507 w 2425566"/>
                      <a:gd name="connsiteY11" fmla="*/ 96253 h 192506"/>
                      <a:gd name="connsiteX12" fmla="*/ 288758 w 2425566"/>
                      <a:gd name="connsiteY12" fmla="*/ 67377 h 192506"/>
                      <a:gd name="connsiteX13" fmla="*/ 385010 w 2425566"/>
                      <a:gd name="connsiteY13" fmla="*/ 0 h 192506"/>
                      <a:gd name="connsiteX14" fmla="*/ 394635 w 2425566"/>
                      <a:gd name="connsiteY14" fmla="*/ 48127 h 192506"/>
                      <a:gd name="connsiteX15" fmla="*/ 365760 w 2425566"/>
                      <a:gd name="connsiteY15" fmla="*/ 134754 h 192506"/>
                      <a:gd name="connsiteX16" fmla="*/ 394635 w 2425566"/>
                      <a:gd name="connsiteY16" fmla="*/ 125129 h 192506"/>
                      <a:gd name="connsiteX17" fmla="*/ 423511 w 2425566"/>
                      <a:gd name="connsiteY17" fmla="*/ 105878 h 192506"/>
                      <a:gd name="connsiteX18" fmla="*/ 442762 w 2425566"/>
                      <a:gd name="connsiteY18" fmla="*/ 77002 h 192506"/>
                      <a:gd name="connsiteX19" fmla="*/ 471638 w 2425566"/>
                      <a:gd name="connsiteY19" fmla="*/ 67377 h 192506"/>
                      <a:gd name="connsiteX20" fmla="*/ 490888 w 2425566"/>
                      <a:gd name="connsiteY20" fmla="*/ 96253 h 192506"/>
                      <a:gd name="connsiteX21" fmla="*/ 519764 w 2425566"/>
                      <a:gd name="connsiteY21" fmla="*/ 86628 h 192506"/>
                      <a:gd name="connsiteX22" fmla="*/ 500513 w 2425566"/>
                      <a:gd name="connsiteY22" fmla="*/ 125129 h 192506"/>
                      <a:gd name="connsiteX23" fmla="*/ 567890 w 2425566"/>
                      <a:gd name="connsiteY23" fmla="*/ 105878 h 192506"/>
                      <a:gd name="connsiteX24" fmla="*/ 596766 w 2425566"/>
                      <a:gd name="connsiteY24" fmla="*/ 86628 h 192506"/>
                      <a:gd name="connsiteX25" fmla="*/ 606391 w 2425566"/>
                      <a:gd name="connsiteY25" fmla="*/ 125129 h 192506"/>
                      <a:gd name="connsiteX26" fmla="*/ 693019 w 2425566"/>
                      <a:gd name="connsiteY26" fmla="*/ 86628 h 192506"/>
                      <a:gd name="connsiteX27" fmla="*/ 693019 w 2425566"/>
                      <a:gd name="connsiteY27" fmla="*/ 163630 h 192506"/>
                      <a:gd name="connsiteX28" fmla="*/ 702644 w 2425566"/>
                      <a:gd name="connsiteY28" fmla="*/ 192506 h 192506"/>
                      <a:gd name="connsiteX29" fmla="*/ 798896 w 2425566"/>
                      <a:gd name="connsiteY29" fmla="*/ 105878 h 192506"/>
                      <a:gd name="connsiteX30" fmla="*/ 827772 w 2425566"/>
                      <a:gd name="connsiteY30" fmla="*/ 115503 h 192506"/>
                      <a:gd name="connsiteX31" fmla="*/ 895149 w 2425566"/>
                      <a:gd name="connsiteY31" fmla="*/ 86628 h 192506"/>
                      <a:gd name="connsiteX32" fmla="*/ 943275 w 2425566"/>
                      <a:gd name="connsiteY32" fmla="*/ 134754 h 192506"/>
                      <a:gd name="connsiteX33" fmla="*/ 1001027 w 2425566"/>
                      <a:gd name="connsiteY33" fmla="*/ 144379 h 192506"/>
                      <a:gd name="connsiteX34" fmla="*/ 1058779 w 2425566"/>
                      <a:gd name="connsiteY34" fmla="*/ 96253 h 192506"/>
                      <a:gd name="connsiteX35" fmla="*/ 1087654 w 2425566"/>
                      <a:gd name="connsiteY35" fmla="*/ 86628 h 192506"/>
                      <a:gd name="connsiteX36" fmla="*/ 1126155 w 2425566"/>
                      <a:gd name="connsiteY36" fmla="*/ 67377 h 192506"/>
                      <a:gd name="connsiteX37" fmla="*/ 1145406 w 2425566"/>
                      <a:gd name="connsiteY37" fmla="*/ 96253 h 192506"/>
                      <a:gd name="connsiteX38" fmla="*/ 1183907 w 2425566"/>
                      <a:gd name="connsiteY38" fmla="*/ 86628 h 192506"/>
                      <a:gd name="connsiteX39" fmla="*/ 1232033 w 2425566"/>
                      <a:gd name="connsiteY39" fmla="*/ 96253 h 192506"/>
                      <a:gd name="connsiteX40" fmla="*/ 1289785 w 2425566"/>
                      <a:gd name="connsiteY40" fmla="*/ 86628 h 192506"/>
                      <a:gd name="connsiteX41" fmla="*/ 1318661 w 2425566"/>
                      <a:gd name="connsiteY41" fmla="*/ 77002 h 192506"/>
                      <a:gd name="connsiteX42" fmla="*/ 1337911 w 2425566"/>
                      <a:gd name="connsiteY42" fmla="*/ 105878 h 192506"/>
                      <a:gd name="connsiteX43" fmla="*/ 1366787 w 2425566"/>
                      <a:gd name="connsiteY43" fmla="*/ 125129 h 192506"/>
                      <a:gd name="connsiteX44" fmla="*/ 1395663 w 2425566"/>
                      <a:gd name="connsiteY44" fmla="*/ 115503 h 192506"/>
                      <a:gd name="connsiteX45" fmla="*/ 1463040 w 2425566"/>
                      <a:gd name="connsiteY45" fmla="*/ 125129 h 192506"/>
                      <a:gd name="connsiteX46" fmla="*/ 1520791 w 2425566"/>
                      <a:gd name="connsiteY46" fmla="*/ 96253 h 192506"/>
                      <a:gd name="connsiteX47" fmla="*/ 1568918 w 2425566"/>
                      <a:gd name="connsiteY47" fmla="*/ 77002 h 192506"/>
                      <a:gd name="connsiteX48" fmla="*/ 1578543 w 2425566"/>
                      <a:gd name="connsiteY48" fmla="*/ 105878 h 192506"/>
                      <a:gd name="connsiteX49" fmla="*/ 1636294 w 2425566"/>
                      <a:gd name="connsiteY49" fmla="*/ 105878 h 192506"/>
                      <a:gd name="connsiteX50" fmla="*/ 1703671 w 2425566"/>
                      <a:gd name="connsiteY50" fmla="*/ 86628 h 192506"/>
                      <a:gd name="connsiteX51" fmla="*/ 1713296 w 2425566"/>
                      <a:gd name="connsiteY51" fmla="*/ 115503 h 192506"/>
                      <a:gd name="connsiteX52" fmla="*/ 1751798 w 2425566"/>
                      <a:gd name="connsiteY52" fmla="*/ 96253 h 192506"/>
                      <a:gd name="connsiteX53" fmla="*/ 1790299 w 2425566"/>
                      <a:gd name="connsiteY53" fmla="*/ 86628 h 192506"/>
                      <a:gd name="connsiteX54" fmla="*/ 1809549 w 2425566"/>
                      <a:gd name="connsiteY54" fmla="*/ 115503 h 192506"/>
                      <a:gd name="connsiteX55" fmla="*/ 1848050 w 2425566"/>
                      <a:gd name="connsiteY55" fmla="*/ 105878 h 192506"/>
                      <a:gd name="connsiteX56" fmla="*/ 1886551 w 2425566"/>
                      <a:gd name="connsiteY56" fmla="*/ 86628 h 192506"/>
                      <a:gd name="connsiteX57" fmla="*/ 1915427 w 2425566"/>
                      <a:gd name="connsiteY57" fmla="*/ 77002 h 192506"/>
                      <a:gd name="connsiteX58" fmla="*/ 1953928 w 2425566"/>
                      <a:gd name="connsiteY58" fmla="*/ 105878 h 192506"/>
                      <a:gd name="connsiteX59" fmla="*/ 2011680 w 2425566"/>
                      <a:gd name="connsiteY59" fmla="*/ 144379 h 192506"/>
                      <a:gd name="connsiteX60" fmla="*/ 2069431 w 2425566"/>
                      <a:gd name="connsiteY60" fmla="*/ 115503 h 192506"/>
                      <a:gd name="connsiteX61" fmla="*/ 2156059 w 2425566"/>
                      <a:gd name="connsiteY61" fmla="*/ 134754 h 192506"/>
                      <a:gd name="connsiteX62" fmla="*/ 2223435 w 2425566"/>
                      <a:gd name="connsiteY62" fmla="*/ 125129 h 192506"/>
                      <a:gd name="connsiteX63" fmla="*/ 2281187 w 2425566"/>
                      <a:gd name="connsiteY63" fmla="*/ 105878 h 192506"/>
                      <a:gd name="connsiteX64" fmla="*/ 2310063 w 2425566"/>
                      <a:gd name="connsiteY64" fmla="*/ 96253 h 192506"/>
                      <a:gd name="connsiteX65" fmla="*/ 2338939 w 2425566"/>
                      <a:gd name="connsiteY65" fmla="*/ 105878 h 192506"/>
                      <a:gd name="connsiteX66" fmla="*/ 2425566 w 2425566"/>
                      <a:gd name="connsiteY66" fmla="*/ 115503 h 19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425566" h="192506">
                        <a:moveTo>
                          <a:pt x="0" y="173255"/>
                        </a:moveTo>
                        <a:cubicBezTo>
                          <a:pt x="16042" y="150796"/>
                          <a:pt x="30885" y="127430"/>
                          <a:pt x="48126" y="105878"/>
                        </a:cubicBezTo>
                        <a:cubicBezTo>
                          <a:pt x="56629" y="95249"/>
                          <a:pt x="63390" y="77002"/>
                          <a:pt x="77002" y="77002"/>
                        </a:cubicBezTo>
                        <a:cubicBezTo>
                          <a:pt x="88570" y="77002"/>
                          <a:pt x="89835" y="96253"/>
                          <a:pt x="96252" y="105878"/>
                        </a:cubicBezTo>
                        <a:cubicBezTo>
                          <a:pt x="93044" y="115503"/>
                          <a:pt x="79453" y="127580"/>
                          <a:pt x="86627" y="134754"/>
                        </a:cubicBezTo>
                        <a:cubicBezTo>
                          <a:pt x="93801" y="141928"/>
                          <a:pt x="107061" y="130757"/>
                          <a:pt x="115503" y="125129"/>
                        </a:cubicBezTo>
                        <a:cubicBezTo>
                          <a:pt x="126829" y="117578"/>
                          <a:pt x="134135" y="105217"/>
                          <a:pt x="144379" y="96253"/>
                        </a:cubicBezTo>
                        <a:cubicBezTo>
                          <a:pt x="159840" y="82725"/>
                          <a:pt x="177044" y="71280"/>
                          <a:pt x="192505" y="57752"/>
                        </a:cubicBezTo>
                        <a:cubicBezTo>
                          <a:pt x="251793" y="5875"/>
                          <a:pt x="191162" y="49022"/>
                          <a:pt x="250256" y="9626"/>
                        </a:cubicBezTo>
                        <a:cubicBezTo>
                          <a:pt x="247048" y="28876"/>
                          <a:pt x="244458" y="48240"/>
                          <a:pt x="240631" y="67377"/>
                        </a:cubicBezTo>
                        <a:cubicBezTo>
                          <a:pt x="238037" y="80349"/>
                          <a:pt x="221652" y="96524"/>
                          <a:pt x="231006" y="105878"/>
                        </a:cubicBezTo>
                        <a:cubicBezTo>
                          <a:pt x="240360" y="115232"/>
                          <a:pt x="256673" y="99461"/>
                          <a:pt x="269507" y="96253"/>
                        </a:cubicBezTo>
                        <a:cubicBezTo>
                          <a:pt x="275924" y="86628"/>
                          <a:pt x="280578" y="75557"/>
                          <a:pt x="288758" y="67377"/>
                        </a:cubicBezTo>
                        <a:cubicBezTo>
                          <a:pt x="320125" y="36010"/>
                          <a:pt x="347832" y="22307"/>
                          <a:pt x="385010" y="0"/>
                        </a:cubicBezTo>
                        <a:cubicBezTo>
                          <a:pt x="388218" y="16042"/>
                          <a:pt x="396442" y="31867"/>
                          <a:pt x="394635" y="48127"/>
                        </a:cubicBezTo>
                        <a:cubicBezTo>
                          <a:pt x="391917" y="72589"/>
                          <a:pt x="351008" y="105249"/>
                          <a:pt x="365760" y="134754"/>
                        </a:cubicBezTo>
                        <a:cubicBezTo>
                          <a:pt x="370297" y="143829"/>
                          <a:pt x="385010" y="128337"/>
                          <a:pt x="394635" y="125129"/>
                        </a:cubicBezTo>
                        <a:cubicBezTo>
                          <a:pt x="404260" y="118712"/>
                          <a:pt x="415331" y="114058"/>
                          <a:pt x="423511" y="105878"/>
                        </a:cubicBezTo>
                        <a:cubicBezTo>
                          <a:pt x="431691" y="97698"/>
                          <a:pt x="433729" y="84229"/>
                          <a:pt x="442762" y="77002"/>
                        </a:cubicBezTo>
                        <a:cubicBezTo>
                          <a:pt x="450685" y="70664"/>
                          <a:pt x="462013" y="70585"/>
                          <a:pt x="471638" y="67377"/>
                        </a:cubicBezTo>
                        <a:cubicBezTo>
                          <a:pt x="442223" y="155621"/>
                          <a:pt x="440178" y="125230"/>
                          <a:pt x="490888" y="96253"/>
                        </a:cubicBezTo>
                        <a:cubicBezTo>
                          <a:pt x="499697" y="91219"/>
                          <a:pt x="510139" y="89836"/>
                          <a:pt x="519764" y="86628"/>
                        </a:cubicBezTo>
                        <a:cubicBezTo>
                          <a:pt x="513347" y="99462"/>
                          <a:pt x="505551" y="111694"/>
                          <a:pt x="500513" y="125129"/>
                        </a:cubicBezTo>
                        <a:cubicBezTo>
                          <a:pt x="469996" y="206507"/>
                          <a:pt x="512103" y="143068"/>
                          <a:pt x="567890" y="105878"/>
                        </a:cubicBezTo>
                        <a:lnTo>
                          <a:pt x="596766" y="86628"/>
                        </a:lnTo>
                        <a:cubicBezTo>
                          <a:pt x="599974" y="99462"/>
                          <a:pt x="593841" y="120946"/>
                          <a:pt x="606391" y="125129"/>
                        </a:cubicBezTo>
                        <a:cubicBezTo>
                          <a:pt x="613764" y="127587"/>
                          <a:pt x="683971" y="91152"/>
                          <a:pt x="693019" y="86628"/>
                        </a:cubicBezTo>
                        <a:cubicBezTo>
                          <a:pt x="715020" y="152632"/>
                          <a:pt x="693019" y="70710"/>
                          <a:pt x="693019" y="163630"/>
                        </a:cubicBezTo>
                        <a:cubicBezTo>
                          <a:pt x="693019" y="173776"/>
                          <a:pt x="699436" y="182881"/>
                          <a:pt x="702644" y="192506"/>
                        </a:cubicBezTo>
                        <a:cubicBezTo>
                          <a:pt x="771738" y="123410"/>
                          <a:pt x="738616" y="151089"/>
                          <a:pt x="798896" y="105878"/>
                        </a:cubicBezTo>
                        <a:cubicBezTo>
                          <a:pt x="808521" y="109086"/>
                          <a:pt x="817626" y="115503"/>
                          <a:pt x="827772" y="115503"/>
                        </a:cubicBezTo>
                        <a:cubicBezTo>
                          <a:pt x="841935" y="115503"/>
                          <a:pt x="887631" y="90387"/>
                          <a:pt x="895149" y="86628"/>
                        </a:cubicBezTo>
                        <a:cubicBezTo>
                          <a:pt x="917608" y="154004"/>
                          <a:pt x="895150" y="150796"/>
                          <a:pt x="943275" y="134754"/>
                        </a:cubicBezTo>
                        <a:cubicBezTo>
                          <a:pt x="962526" y="137962"/>
                          <a:pt x="981608" y="146321"/>
                          <a:pt x="1001027" y="144379"/>
                        </a:cubicBezTo>
                        <a:cubicBezTo>
                          <a:pt x="1055710" y="138911"/>
                          <a:pt x="1026864" y="121785"/>
                          <a:pt x="1058779" y="96253"/>
                        </a:cubicBezTo>
                        <a:cubicBezTo>
                          <a:pt x="1066701" y="89915"/>
                          <a:pt x="1078329" y="90625"/>
                          <a:pt x="1087654" y="86628"/>
                        </a:cubicBezTo>
                        <a:cubicBezTo>
                          <a:pt x="1100842" y="80976"/>
                          <a:pt x="1113321" y="73794"/>
                          <a:pt x="1126155" y="67377"/>
                        </a:cubicBezTo>
                        <a:cubicBezTo>
                          <a:pt x="1132572" y="77002"/>
                          <a:pt x="1134431" y="92595"/>
                          <a:pt x="1145406" y="96253"/>
                        </a:cubicBezTo>
                        <a:cubicBezTo>
                          <a:pt x="1157956" y="100436"/>
                          <a:pt x="1170678" y="86628"/>
                          <a:pt x="1183907" y="86628"/>
                        </a:cubicBezTo>
                        <a:cubicBezTo>
                          <a:pt x="1200267" y="86628"/>
                          <a:pt x="1215991" y="93045"/>
                          <a:pt x="1232033" y="96253"/>
                        </a:cubicBezTo>
                        <a:cubicBezTo>
                          <a:pt x="1251284" y="93045"/>
                          <a:pt x="1270734" y="90862"/>
                          <a:pt x="1289785" y="86628"/>
                        </a:cubicBezTo>
                        <a:cubicBezTo>
                          <a:pt x="1299689" y="84427"/>
                          <a:pt x="1309241" y="73234"/>
                          <a:pt x="1318661" y="77002"/>
                        </a:cubicBezTo>
                        <a:cubicBezTo>
                          <a:pt x="1329402" y="81298"/>
                          <a:pt x="1329731" y="97698"/>
                          <a:pt x="1337911" y="105878"/>
                        </a:cubicBezTo>
                        <a:cubicBezTo>
                          <a:pt x="1346091" y="114058"/>
                          <a:pt x="1357162" y="118712"/>
                          <a:pt x="1366787" y="125129"/>
                        </a:cubicBezTo>
                        <a:cubicBezTo>
                          <a:pt x="1376412" y="121920"/>
                          <a:pt x="1385517" y="115503"/>
                          <a:pt x="1395663" y="115503"/>
                        </a:cubicBezTo>
                        <a:cubicBezTo>
                          <a:pt x="1418350" y="115503"/>
                          <a:pt x="1440617" y="128579"/>
                          <a:pt x="1463040" y="125129"/>
                        </a:cubicBezTo>
                        <a:cubicBezTo>
                          <a:pt x="1484312" y="121856"/>
                          <a:pt x="1501198" y="105159"/>
                          <a:pt x="1520791" y="96253"/>
                        </a:cubicBezTo>
                        <a:cubicBezTo>
                          <a:pt x="1536520" y="89103"/>
                          <a:pt x="1552876" y="83419"/>
                          <a:pt x="1568918" y="77002"/>
                        </a:cubicBezTo>
                        <a:cubicBezTo>
                          <a:pt x="1572126" y="86627"/>
                          <a:pt x="1571369" y="98704"/>
                          <a:pt x="1578543" y="105878"/>
                        </a:cubicBezTo>
                        <a:cubicBezTo>
                          <a:pt x="1598506" y="125841"/>
                          <a:pt x="1616331" y="111582"/>
                          <a:pt x="1636294" y="105878"/>
                        </a:cubicBezTo>
                        <a:cubicBezTo>
                          <a:pt x="1720904" y="81704"/>
                          <a:pt x="1634430" y="109707"/>
                          <a:pt x="1703671" y="86628"/>
                        </a:cubicBezTo>
                        <a:cubicBezTo>
                          <a:pt x="1706879" y="96253"/>
                          <a:pt x="1703347" y="113513"/>
                          <a:pt x="1713296" y="115503"/>
                        </a:cubicBezTo>
                        <a:cubicBezTo>
                          <a:pt x="1727366" y="118317"/>
                          <a:pt x="1738363" y="101291"/>
                          <a:pt x="1751798" y="96253"/>
                        </a:cubicBezTo>
                        <a:cubicBezTo>
                          <a:pt x="1764184" y="91608"/>
                          <a:pt x="1777465" y="89836"/>
                          <a:pt x="1790299" y="86628"/>
                        </a:cubicBezTo>
                        <a:cubicBezTo>
                          <a:pt x="1796716" y="96253"/>
                          <a:pt x="1798575" y="111845"/>
                          <a:pt x="1809549" y="115503"/>
                        </a:cubicBezTo>
                        <a:cubicBezTo>
                          <a:pt x="1822099" y="119686"/>
                          <a:pt x="1835664" y="110523"/>
                          <a:pt x="1848050" y="105878"/>
                        </a:cubicBezTo>
                        <a:cubicBezTo>
                          <a:pt x="1861485" y="100840"/>
                          <a:pt x="1873363" y="92280"/>
                          <a:pt x="1886551" y="86628"/>
                        </a:cubicBezTo>
                        <a:cubicBezTo>
                          <a:pt x="1895877" y="82631"/>
                          <a:pt x="1905802" y="80211"/>
                          <a:pt x="1915427" y="77002"/>
                        </a:cubicBezTo>
                        <a:cubicBezTo>
                          <a:pt x="1937333" y="164627"/>
                          <a:pt x="1904971" y="89559"/>
                          <a:pt x="1953928" y="105878"/>
                        </a:cubicBezTo>
                        <a:cubicBezTo>
                          <a:pt x="1975877" y="113194"/>
                          <a:pt x="2011680" y="144379"/>
                          <a:pt x="2011680" y="144379"/>
                        </a:cubicBezTo>
                        <a:cubicBezTo>
                          <a:pt x="2026278" y="134647"/>
                          <a:pt x="2049507" y="115503"/>
                          <a:pt x="2069431" y="115503"/>
                        </a:cubicBezTo>
                        <a:cubicBezTo>
                          <a:pt x="2103307" y="115503"/>
                          <a:pt x="2126283" y="124829"/>
                          <a:pt x="2156059" y="134754"/>
                        </a:cubicBezTo>
                        <a:cubicBezTo>
                          <a:pt x="2272308" y="76628"/>
                          <a:pt x="2132390" y="135245"/>
                          <a:pt x="2223435" y="125129"/>
                        </a:cubicBezTo>
                        <a:cubicBezTo>
                          <a:pt x="2243603" y="122888"/>
                          <a:pt x="2261936" y="112295"/>
                          <a:pt x="2281187" y="105878"/>
                        </a:cubicBezTo>
                        <a:lnTo>
                          <a:pt x="2310063" y="96253"/>
                        </a:lnTo>
                        <a:cubicBezTo>
                          <a:pt x="2319688" y="99461"/>
                          <a:pt x="2328931" y="104210"/>
                          <a:pt x="2338939" y="105878"/>
                        </a:cubicBezTo>
                        <a:cubicBezTo>
                          <a:pt x="2367597" y="110654"/>
                          <a:pt x="2425566" y="115503"/>
                          <a:pt x="2425566" y="1155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Bilde 13" descr="Speech bubble with question mark">
            <a:extLst>
              <a:ext uri="{FF2B5EF4-FFF2-40B4-BE49-F238E27FC236}">
                <a16:creationId xmlns:a16="http://schemas.microsoft.com/office/drawing/2014/main" id="{A5BEE799-684F-1747-AE81-9961CF60C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639" y="1304934"/>
            <a:ext cx="549165" cy="549165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9B280862-D468-4E43-9B3B-1FDC5F3D48B2}"/>
              </a:ext>
            </a:extLst>
          </p:cNvPr>
          <p:cNvSpPr txBox="1"/>
          <p:nvPr/>
        </p:nvSpPr>
        <p:spPr>
          <a:xfrm>
            <a:off x="644893" y="5620094"/>
            <a:ext cx="389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u="sng" dirty="0" err="1">
                <a:solidFill>
                  <a:srgbClr val="00509E"/>
                </a:solidFill>
                <a:latin typeface=""/>
                <a:hlinkClick r:id="rId3"/>
              </a:rPr>
              <a:t>Confidentiality</a:t>
            </a:r>
            <a:r>
              <a:rPr lang="nb-NO" u="sng" dirty="0">
                <a:solidFill>
                  <a:srgbClr val="00509E"/>
                </a:solidFill>
                <a:latin typeface=""/>
                <a:hlinkClick r:id="rId3"/>
              </a:rPr>
              <a:t> </a:t>
            </a:r>
            <a:r>
              <a:rPr lang="nb-NO" u="sng" dirty="0" err="1">
                <a:solidFill>
                  <a:srgbClr val="00509E"/>
                </a:solidFill>
                <a:latin typeface=""/>
                <a:hlinkClick r:id="rId3"/>
              </a:rPr>
              <a:t>agreement</a:t>
            </a:r>
            <a:r>
              <a:rPr lang="nb-NO" u="sng" dirty="0">
                <a:solidFill>
                  <a:srgbClr val="00509E"/>
                </a:solidFill>
                <a:latin typeface=""/>
                <a:hlinkClick r:id="rId3"/>
              </a:rPr>
              <a:t> </a:t>
            </a:r>
            <a:r>
              <a:rPr lang="nb-NO" u="sng" dirty="0" err="1">
                <a:solidFill>
                  <a:srgbClr val="00509E"/>
                </a:solidFill>
                <a:latin typeface=""/>
                <a:hlinkClick r:id="rId3"/>
              </a:rPr>
              <a:t>template</a:t>
            </a:r>
            <a:endParaRPr lang="nb-NO" u="sng" dirty="0">
              <a:solidFill>
                <a:srgbClr val="00509E"/>
              </a:solidFill>
              <a:latin typeface=""/>
            </a:endParaRPr>
          </a:p>
        </p:txBody>
      </p:sp>
      <p:sp>
        <p:nvSpPr>
          <p:cNvPr id="18" name="Avrundet rektangel 17">
            <a:extLst>
              <a:ext uri="{FF2B5EF4-FFF2-40B4-BE49-F238E27FC236}">
                <a16:creationId xmlns:a16="http://schemas.microsoft.com/office/drawing/2014/main" id="{025EAC6A-01CE-0C4B-8298-FFE4D39C2495}"/>
              </a:ext>
            </a:extLst>
          </p:cNvPr>
          <p:cNvSpPr/>
          <p:nvPr/>
        </p:nvSpPr>
        <p:spPr>
          <a:xfrm>
            <a:off x="644893" y="5420173"/>
            <a:ext cx="3898532" cy="808522"/>
          </a:xfrm>
          <a:prstGeom prst="roundRect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party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into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confidentiality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Here,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undertake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not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disclose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party has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 as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  <a:b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 has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used for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Confidentiality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part 1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3714092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3626069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3100555" cy="646769"/>
          </a:xfrm>
        </p:spPr>
        <p:txBody>
          <a:bodyPr>
            <a:normAutofit/>
          </a:bodyPr>
          <a:lstStyle/>
          <a:p>
            <a:pPr algn="l"/>
            <a:r>
              <a:rPr lang="nb-NO" sz="40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850942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Undertittel 2">
            <a:extLst>
              <a:ext uri="{FF2B5EF4-FFF2-40B4-BE49-F238E27FC236}">
                <a16:creationId xmlns:a16="http://schemas.microsoft.com/office/drawing/2014/main" id="{7D36CDD4-EE4C-0BA8-6F1A-AFDEF02FDF10}"/>
              </a:ext>
            </a:extLst>
          </p:cNvPr>
          <p:cNvSpPr txBox="1">
            <a:spLocks/>
          </p:cNvSpPr>
          <p:nvPr/>
        </p:nvSpPr>
        <p:spPr>
          <a:xfrm>
            <a:off x="7693804" y="3154418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confidentiality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not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conflict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standard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thesis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If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conflict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NTNU’s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standard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thesis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precedence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</p:txBody>
      </p:sp>
      <p:sp>
        <p:nvSpPr>
          <p:cNvPr id="26" name="Undertittel 2">
            <a:extLst>
              <a:ext uri="{FF2B5EF4-FFF2-40B4-BE49-F238E27FC236}">
                <a16:creationId xmlns:a16="http://schemas.microsoft.com/office/drawing/2014/main" id="{9EEBC045-322C-33E1-DCA8-82F3AE5C10E2}"/>
              </a:ext>
            </a:extLst>
          </p:cNvPr>
          <p:cNvSpPr txBox="1">
            <a:spLocks/>
          </p:cNvSpPr>
          <p:nvPr/>
        </p:nvSpPr>
        <p:spPr>
          <a:xfrm>
            <a:off x="7693804" y="2850975"/>
            <a:ext cx="3461876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confidentiality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24" name="Friform 23">
            <a:extLst>
              <a:ext uri="{FF2B5EF4-FFF2-40B4-BE49-F238E27FC236}">
                <a16:creationId xmlns:a16="http://schemas.microsoft.com/office/drawing/2014/main" id="{E64EEE0E-86F5-B8A4-FC45-721605EA56B3}"/>
              </a:ext>
            </a:extLst>
          </p:cNvPr>
          <p:cNvSpPr/>
          <p:nvPr/>
        </p:nvSpPr>
        <p:spPr>
          <a:xfrm>
            <a:off x="7835480" y="2779408"/>
            <a:ext cx="2425566" cy="429058"/>
          </a:xfrm>
          <a:custGeom>
            <a:avLst/>
            <a:gdLst>
              <a:gd name="connsiteX0" fmla="*/ 0 w 2425566"/>
              <a:gd name="connsiteY0" fmla="*/ 386151 h 429058"/>
              <a:gd name="connsiteX1" fmla="*/ 48126 w 2425566"/>
              <a:gd name="connsiteY1" fmla="*/ 235981 h 429058"/>
              <a:gd name="connsiteX2" fmla="*/ 77002 w 2425566"/>
              <a:gd name="connsiteY2" fmla="*/ 171622 h 429058"/>
              <a:gd name="connsiteX3" fmla="*/ 96252 w 2425566"/>
              <a:gd name="connsiteY3" fmla="*/ 235981 h 429058"/>
              <a:gd name="connsiteX4" fmla="*/ 86627 w 2425566"/>
              <a:gd name="connsiteY4" fmla="*/ 300340 h 429058"/>
              <a:gd name="connsiteX5" fmla="*/ 115503 w 2425566"/>
              <a:gd name="connsiteY5" fmla="*/ 278887 h 429058"/>
              <a:gd name="connsiteX6" fmla="*/ 144379 w 2425566"/>
              <a:gd name="connsiteY6" fmla="*/ 214528 h 429058"/>
              <a:gd name="connsiteX7" fmla="*/ 192505 w 2425566"/>
              <a:gd name="connsiteY7" fmla="*/ 128717 h 429058"/>
              <a:gd name="connsiteX8" fmla="*/ 250256 w 2425566"/>
              <a:gd name="connsiteY8" fmla="*/ 21454 h 429058"/>
              <a:gd name="connsiteX9" fmla="*/ 240631 w 2425566"/>
              <a:gd name="connsiteY9" fmla="*/ 150170 h 429058"/>
              <a:gd name="connsiteX10" fmla="*/ 231006 w 2425566"/>
              <a:gd name="connsiteY10" fmla="*/ 235981 h 429058"/>
              <a:gd name="connsiteX11" fmla="*/ 269507 w 2425566"/>
              <a:gd name="connsiteY11" fmla="*/ 214528 h 429058"/>
              <a:gd name="connsiteX12" fmla="*/ 288758 w 2425566"/>
              <a:gd name="connsiteY12" fmla="*/ 150170 h 429058"/>
              <a:gd name="connsiteX13" fmla="*/ 385010 w 2425566"/>
              <a:gd name="connsiteY13" fmla="*/ 0 h 429058"/>
              <a:gd name="connsiteX14" fmla="*/ 394635 w 2425566"/>
              <a:gd name="connsiteY14" fmla="*/ 107265 h 429058"/>
              <a:gd name="connsiteX15" fmla="*/ 365760 w 2425566"/>
              <a:gd name="connsiteY15" fmla="*/ 300340 h 429058"/>
              <a:gd name="connsiteX16" fmla="*/ 394635 w 2425566"/>
              <a:gd name="connsiteY16" fmla="*/ 278887 h 429058"/>
              <a:gd name="connsiteX17" fmla="*/ 423511 w 2425566"/>
              <a:gd name="connsiteY17" fmla="*/ 235981 h 429058"/>
              <a:gd name="connsiteX18" fmla="*/ 442762 w 2425566"/>
              <a:gd name="connsiteY18" fmla="*/ 171622 h 429058"/>
              <a:gd name="connsiteX19" fmla="*/ 471638 w 2425566"/>
              <a:gd name="connsiteY19" fmla="*/ 150170 h 429058"/>
              <a:gd name="connsiteX20" fmla="*/ 490888 w 2425566"/>
              <a:gd name="connsiteY20" fmla="*/ 214528 h 429058"/>
              <a:gd name="connsiteX21" fmla="*/ 519764 w 2425566"/>
              <a:gd name="connsiteY21" fmla="*/ 193076 h 429058"/>
              <a:gd name="connsiteX22" fmla="*/ 500513 w 2425566"/>
              <a:gd name="connsiteY22" fmla="*/ 278887 h 429058"/>
              <a:gd name="connsiteX23" fmla="*/ 567890 w 2425566"/>
              <a:gd name="connsiteY23" fmla="*/ 235981 h 429058"/>
              <a:gd name="connsiteX24" fmla="*/ 596766 w 2425566"/>
              <a:gd name="connsiteY24" fmla="*/ 193076 h 429058"/>
              <a:gd name="connsiteX25" fmla="*/ 606391 w 2425566"/>
              <a:gd name="connsiteY25" fmla="*/ 278887 h 429058"/>
              <a:gd name="connsiteX26" fmla="*/ 693019 w 2425566"/>
              <a:gd name="connsiteY26" fmla="*/ 193076 h 429058"/>
              <a:gd name="connsiteX27" fmla="*/ 693019 w 2425566"/>
              <a:gd name="connsiteY27" fmla="*/ 364699 h 429058"/>
              <a:gd name="connsiteX28" fmla="*/ 702644 w 2425566"/>
              <a:gd name="connsiteY28" fmla="*/ 429057 h 429058"/>
              <a:gd name="connsiteX29" fmla="*/ 798896 w 2425566"/>
              <a:gd name="connsiteY29" fmla="*/ 235981 h 429058"/>
              <a:gd name="connsiteX30" fmla="*/ 827772 w 2425566"/>
              <a:gd name="connsiteY30" fmla="*/ 257433 h 429058"/>
              <a:gd name="connsiteX31" fmla="*/ 895149 w 2425566"/>
              <a:gd name="connsiteY31" fmla="*/ 193076 h 429058"/>
              <a:gd name="connsiteX32" fmla="*/ 943275 w 2425566"/>
              <a:gd name="connsiteY32" fmla="*/ 300340 h 429058"/>
              <a:gd name="connsiteX33" fmla="*/ 1001027 w 2425566"/>
              <a:gd name="connsiteY33" fmla="*/ 321792 h 429058"/>
              <a:gd name="connsiteX34" fmla="*/ 1058779 w 2425566"/>
              <a:gd name="connsiteY34" fmla="*/ 214528 h 429058"/>
              <a:gd name="connsiteX35" fmla="*/ 1087654 w 2425566"/>
              <a:gd name="connsiteY35" fmla="*/ 193076 h 429058"/>
              <a:gd name="connsiteX36" fmla="*/ 1126155 w 2425566"/>
              <a:gd name="connsiteY36" fmla="*/ 150170 h 429058"/>
              <a:gd name="connsiteX37" fmla="*/ 1145406 w 2425566"/>
              <a:gd name="connsiteY37" fmla="*/ 214528 h 429058"/>
              <a:gd name="connsiteX38" fmla="*/ 1183907 w 2425566"/>
              <a:gd name="connsiteY38" fmla="*/ 193076 h 429058"/>
              <a:gd name="connsiteX39" fmla="*/ 1232033 w 2425566"/>
              <a:gd name="connsiteY39" fmla="*/ 214528 h 429058"/>
              <a:gd name="connsiteX40" fmla="*/ 1289785 w 2425566"/>
              <a:gd name="connsiteY40" fmla="*/ 193076 h 429058"/>
              <a:gd name="connsiteX41" fmla="*/ 1318661 w 2425566"/>
              <a:gd name="connsiteY41" fmla="*/ 171622 h 429058"/>
              <a:gd name="connsiteX42" fmla="*/ 1337911 w 2425566"/>
              <a:gd name="connsiteY42" fmla="*/ 235981 h 429058"/>
              <a:gd name="connsiteX43" fmla="*/ 1366787 w 2425566"/>
              <a:gd name="connsiteY43" fmla="*/ 278887 h 429058"/>
              <a:gd name="connsiteX44" fmla="*/ 1395663 w 2425566"/>
              <a:gd name="connsiteY44" fmla="*/ 257433 h 429058"/>
              <a:gd name="connsiteX45" fmla="*/ 1463040 w 2425566"/>
              <a:gd name="connsiteY45" fmla="*/ 278887 h 429058"/>
              <a:gd name="connsiteX46" fmla="*/ 1520791 w 2425566"/>
              <a:gd name="connsiteY46" fmla="*/ 214528 h 429058"/>
              <a:gd name="connsiteX47" fmla="*/ 1568918 w 2425566"/>
              <a:gd name="connsiteY47" fmla="*/ 171622 h 429058"/>
              <a:gd name="connsiteX48" fmla="*/ 1578543 w 2425566"/>
              <a:gd name="connsiteY48" fmla="*/ 235981 h 429058"/>
              <a:gd name="connsiteX49" fmla="*/ 1636294 w 2425566"/>
              <a:gd name="connsiteY49" fmla="*/ 235981 h 429058"/>
              <a:gd name="connsiteX50" fmla="*/ 1703671 w 2425566"/>
              <a:gd name="connsiteY50" fmla="*/ 193076 h 429058"/>
              <a:gd name="connsiteX51" fmla="*/ 1713296 w 2425566"/>
              <a:gd name="connsiteY51" fmla="*/ 257433 h 429058"/>
              <a:gd name="connsiteX52" fmla="*/ 1751798 w 2425566"/>
              <a:gd name="connsiteY52" fmla="*/ 214528 h 429058"/>
              <a:gd name="connsiteX53" fmla="*/ 1790299 w 2425566"/>
              <a:gd name="connsiteY53" fmla="*/ 193076 h 429058"/>
              <a:gd name="connsiteX54" fmla="*/ 1809549 w 2425566"/>
              <a:gd name="connsiteY54" fmla="*/ 257433 h 429058"/>
              <a:gd name="connsiteX55" fmla="*/ 1848050 w 2425566"/>
              <a:gd name="connsiteY55" fmla="*/ 235981 h 429058"/>
              <a:gd name="connsiteX56" fmla="*/ 1886551 w 2425566"/>
              <a:gd name="connsiteY56" fmla="*/ 193076 h 429058"/>
              <a:gd name="connsiteX57" fmla="*/ 1915427 w 2425566"/>
              <a:gd name="connsiteY57" fmla="*/ 171622 h 429058"/>
              <a:gd name="connsiteX58" fmla="*/ 1953928 w 2425566"/>
              <a:gd name="connsiteY58" fmla="*/ 235981 h 429058"/>
              <a:gd name="connsiteX59" fmla="*/ 2011680 w 2425566"/>
              <a:gd name="connsiteY59" fmla="*/ 321792 h 429058"/>
              <a:gd name="connsiteX60" fmla="*/ 2069431 w 2425566"/>
              <a:gd name="connsiteY60" fmla="*/ 257433 h 429058"/>
              <a:gd name="connsiteX61" fmla="*/ 2156059 w 2425566"/>
              <a:gd name="connsiteY61" fmla="*/ 300340 h 429058"/>
              <a:gd name="connsiteX62" fmla="*/ 2223435 w 2425566"/>
              <a:gd name="connsiteY62" fmla="*/ 278887 h 429058"/>
              <a:gd name="connsiteX63" fmla="*/ 2281187 w 2425566"/>
              <a:gd name="connsiteY63" fmla="*/ 235981 h 429058"/>
              <a:gd name="connsiteX64" fmla="*/ 2310063 w 2425566"/>
              <a:gd name="connsiteY64" fmla="*/ 214528 h 429058"/>
              <a:gd name="connsiteX65" fmla="*/ 2338939 w 2425566"/>
              <a:gd name="connsiteY65" fmla="*/ 235981 h 429058"/>
              <a:gd name="connsiteX66" fmla="*/ 2425566 w 2425566"/>
              <a:gd name="connsiteY66" fmla="*/ 257433 h 4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5566" h="429058" extrusionOk="0">
                <a:moveTo>
                  <a:pt x="0" y="386151"/>
                </a:moveTo>
                <a:cubicBezTo>
                  <a:pt x="15520" y="335772"/>
                  <a:pt x="25354" y="286092"/>
                  <a:pt x="48126" y="235981"/>
                </a:cubicBezTo>
                <a:cubicBezTo>
                  <a:pt x="57018" y="212373"/>
                  <a:pt x="62523" y="171650"/>
                  <a:pt x="77002" y="171622"/>
                </a:cubicBezTo>
                <a:cubicBezTo>
                  <a:pt x="87000" y="173155"/>
                  <a:pt x="89697" y="215292"/>
                  <a:pt x="96252" y="235981"/>
                </a:cubicBezTo>
                <a:cubicBezTo>
                  <a:pt x="91980" y="256851"/>
                  <a:pt x="80844" y="285015"/>
                  <a:pt x="86627" y="300340"/>
                </a:cubicBezTo>
                <a:cubicBezTo>
                  <a:pt x="95079" y="316481"/>
                  <a:pt x="107571" y="290381"/>
                  <a:pt x="115503" y="278887"/>
                </a:cubicBezTo>
                <a:cubicBezTo>
                  <a:pt x="123807" y="261595"/>
                  <a:pt x="132767" y="235795"/>
                  <a:pt x="144379" y="214528"/>
                </a:cubicBezTo>
                <a:cubicBezTo>
                  <a:pt x="159224" y="178507"/>
                  <a:pt x="175930" y="160417"/>
                  <a:pt x="192505" y="128717"/>
                </a:cubicBezTo>
                <a:cubicBezTo>
                  <a:pt x="258978" y="17116"/>
                  <a:pt x="193797" y="109894"/>
                  <a:pt x="250256" y="21454"/>
                </a:cubicBezTo>
                <a:cubicBezTo>
                  <a:pt x="243001" y="63703"/>
                  <a:pt x="249445" y="111595"/>
                  <a:pt x="240631" y="150170"/>
                </a:cubicBezTo>
                <a:cubicBezTo>
                  <a:pt x="239306" y="180970"/>
                  <a:pt x="221715" y="215786"/>
                  <a:pt x="231006" y="235981"/>
                </a:cubicBezTo>
                <a:cubicBezTo>
                  <a:pt x="241075" y="257931"/>
                  <a:pt x="257786" y="223042"/>
                  <a:pt x="269507" y="214528"/>
                </a:cubicBezTo>
                <a:cubicBezTo>
                  <a:pt x="277365" y="191814"/>
                  <a:pt x="280748" y="167602"/>
                  <a:pt x="288758" y="150170"/>
                </a:cubicBezTo>
                <a:cubicBezTo>
                  <a:pt x="313432" y="81358"/>
                  <a:pt x="341970" y="45673"/>
                  <a:pt x="385010" y="0"/>
                </a:cubicBezTo>
                <a:cubicBezTo>
                  <a:pt x="383538" y="35422"/>
                  <a:pt x="395035" y="68156"/>
                  <a:pt x="394635" y="107265"/>
                </a:cubicBezTo>
                <a:cubicBezTo>
                  <a:pt x="392267" y="157049"/>
                  <a:pt x="342134" y="239761"/>
                  <a:pt x="365760" y="300340"/>
                </a:cubicBezTo>
                <a:cubicBezTo>
                  <a:pt x="369574" y="321859"/>
                  <a:pt x="386874" y="287422"/>
                  <a:pt x="394635" y="278887"/>
                </a:cubicBezTo>
                <a:cubicBezTo>
                  <a:pt x="404147" y="267262"/>
                  <a:pt x="417051" y="253192"/>
                  <a:pt x="423511" y="235981"/>
                </a:cubicBezTo>
                <a:cubicBezTo>
                  <a:pt x="431045" y="218775"/>
                  <a:pt x="431313" y="187858"/>
                  <a:pt x="442762" y="171622"/>
                </a:cubicBezTo>
                <a:cubicBezTo>
                  <a:pt x="451608" y="159324"/>
                  <a:pt x="460940" y="157886"/>
                  <a:pt x="471638" y="150170"/>
                </a:cubicBezTo>
                <a:cubicBezTo>
                  <a:pt x="442751" y="343828"/>
                  <a:pt x="435101" y="278826"/>
                  <a:pt x="490888" y="214528"/>
                </a:cubicBezTo>
                <a:cubicBezTo>
                  <a:pt x="500438" y="203947"/>
                  <a:pt x="509835" y="201144"/>
                  <a:pt x="519764" y="193076"/>
                </a:cubicBezTo>
                <a:cubicBezTo>
                  <a:pt x="510863" y="226667"/>
                  <a:pt x="504275" y="247249"/>
                  <a:pt x="500513" y="278887"/>
                </a:cubicBezTo>
                <a:cubicBezTo>
                  <a:pt x="484697" y="464869"/>
                  <a:pt x="511711" y="310733"/>
                  <a:pt x="567890" y="235981"/>
                </a:cubicBezTo>
                <a:cubicBezTo>
                  <a:pt x="577292" y="214281"/>
                  <a:pt x="583692" y="214996"/>
                  <a:pt x="596766" y="193076"/>
                </a:cubicBezTo>
                <a:cubicBezTo>
                  <a:pt x="599700" y="222536"/>
                  <a:pt x="593386" y="268130"/>
                  <a:pt x="606391" y="278887"/>
                </a:cubicBezTo>
                <a:cubicBezTo>
                  <a:pt x="614055" y="284147"/>
                  <a:pt x="684770" y="201773"/>
                  <a:pt x="693019" y="193076"/>
                </a:cubicBezTo>
                <a:cubicBezTo>
                  <a:pt x="695674" y="332770"/>
                  <a:pt x="713946" y="137020"/>
                  <a:pt x="693019" y="364699"/>
                </a:cubicBezTo>
                <a:cubicBezTo>
                  <a:pt x="689903" y="389059"/>
                  <a:pt x="700760" y="411193"/>
                  <a:pt x="702644" y="429057"/>
                </a:cubicBezTo>
                <a:cubicBezTo>
                  <a:pt x="779486" y="273518"/>
                  <a:pt x="735424" y="348693"/>
                  <a:pt x="798896" y="235981"/>
                </a:cubicBezTo>
                <a:cubicBezTo>
                  <a:pt x="809698" y="243468"/>
                  <a:pt x="817577" y="257272"/>
                  <a:pt x="827772" y="257433"/>
                </a:cubicBezTo>
                <a:cubicBezTo>
                  <a:pt x="843684" y="257489"/>
                  <a:pt x="889032" y="202906"/>
                  <a:pt x="895149" y="193076"/>
                </a:cubicBezTo>
                <a:cubicBezTo>
                  <a:pt x="920109" y="345639"/>
                  <a:pt x="896296" y="338895"/>
                  <a:pt x="943275" y="300340"/>
                </a:cubicBezTo>
                <a:cubicBezTo>
                  <a:pt x="964971" y="309909"/>
                  <a:pt x="979999" y="323968"/>
                  <a:pt x="1001027" y="321792"/>
                </a:cubicBezTo>
                <a:cubicBezTo>
                  <a:pt x="1053422" y="311876"/>
                  <a:pt x="1030813" y="272320"/>
                  <a:pt x="1058779" y="214528"/>
                </a:cubicBezTo>
                <a:cubicBezTo>
                  <a:pt x="1068133" y="198873"/>
                  <a:pt x="1077710" y="200880"/>
                  <a:pt x="1087654" y="193076"/>
                </a:cubicBezTo>
                <a:cubicBezTo>
                  <a:pt x="1098186" y="181713"/>
                  <a:pt x="1113435" y="166181"/>
                  <a:pt x="1126155" y="150170"/>
                </a:cubicBezTo>
                <a:cubicBezTo>
                  <a:pt x="1130993" y="169815"/>
                  <a:pt x="1135735" y="204965"/>
                  <a:pt x="1145406" y="214528"/>
                </a:cubicBezTo>
                <a:cubicBezTo>
                  <a:pt x="1159353" y="225570"/>
                  <a:pt x="1170866" y="193108"/>
                  <a:pt x="1183907" y="193076"/>
                </a:cubicBezTo>
                <a:cubicBezTo>
                  <a:pt x="1197057" y="194251"/>
                  <a:pt x="1215963" y="206406"/>
                  <a:pt x="1232033" y="214528"/>
                </a:cubicBezTo>
                <a:cubicBezTo>
                  <a:pt x="1251582" y="204368"/>
                  <a:pt x="1270896" y="202033"/>
                  <a:pt x="1289785" y="193076"/>
                </a:cubicBezTo>
                <a:cubicBezTo>
                  <a:pt x="1297638" y="188331"/>
                  <a:pt x="1309898" y="162201"/>
                  <a:pt x="1318661" y="171622"/>
                </a:cubicBezTo>
                <a:cubicBezTo>
                  <a:pt x="1331411" y="179616"/>
                  <a:pt x="1332346" y="217546"/>
                  <a:pt x="1337911" y="235981"/>
                </a:cubicBezTo>
                <a:cubicBezTo>
                  <a:pt x="1346167" y="253919"/>
                  <a:pt x="1357279" y="264145"/>
                  <a:pt x="1366787" y="278887"/>
                </a:cubicBezTo>
                <a:cubicBezTo>
                  <a:pt x="1376099" y="273288"/>
                  <a:pt x="1384545" y="256391"/>
                  <a:pt x="1395663" y="257433"/>
                </a:cubicBezTo>
                <a:cubicBezTo>
                  <a:pt x="1420688" y="259316"/>
                  <a:pt x="1437556" y="287433"/>
                  <a:pt x="1463040" y="278887"/>
                </a:cubicBezTo>
                <a:cubicBezTo>
                  <a:pt x="1479096" y="273423"/>
                  <a:pt x="1501176" y="233289"/>
                  <a:pt x="1520791" y="214528"/>
                </a:cubicBezTo>
                <a:cubicBezTo>
                  <a:pt x="1533667" y="199651"/>
                  <a:pt x="1552795" y="187154"/>
                  <a:pt x="1568918" y="171622"/>
                </a:cubicBezTo>
                <a:cubicBezTo>
                  <a:pt x="1571133" y="192204"/>
                  <a:pt x="1573508" y="220185"/>
                  <a:pt x="1578543" y="235981"/>
                </a:cubicBezTo>
                <a:cubicBezTo>
                  <a:pt x="1594797" y="280120"/>
                  <a:pt x="1612459" y="250390"/>
                  <a:pt x="1636294" y="235981"/>
                </a:cubicBezTo>
                <a:cubicBezTo>
                  <a:pt x="1713980" y="174037"/>
                  <a:pt x="1634543" y="243079"/>
                  <a:pt x="1703671" y="193076"/>
                </a:cubicBezTo>
                <a:cubicBezTo>
                  <a:pt x="1706759" y="214702"/>
                  <a:pt x="1702742" y="254508"/>
                  <a:pt x="1713296" y="257433"/>
                </a:cubicBezTo>
                <a:cubicBezTo>
                  <a:pt x="1726818" y="263837"/>
                  <a:pt x="1738947" y="227360"/>
                  <a:pt x="1751798" y="214528"/>
                </a:cubicBezTo>
                <a:cubicBezTo>
                  <a:pt x="1761552" y="203719"/>
                  <a:pt x="1777386" y="198177"/>
                  <a:pt x="1790299" y="193076"/>
                </a:cubicBezTo>
                <a:cubicBezTo>
                  <a:pt x="1797431" y="213160"/>
                  <a:pt x="1799185" y="248646"/>
                  <a:pt x="1809549" y="257433"/>
                </a:cubicBezTo>
                <a:cubicBezTo>
                  <a:pt x="1824302" y="265238"/>
                  <a:pt x="1837623" y="244677"/>
                  <a:pt x="1848050" y="235981"/>
                </a:cubicBezTo>
                <a:cubicBezTo>
                  <a:pt x="1861952" y="227388"/>
                  <a:pt x="1875535" y="203640"/>
                  <a:pt x="1886551" y="193076"/>
                </a:cubicBezTo>
                <a:cubicBezTo>
                  <a:pt x="1896580" y="184211"/>
                  <a:pt x="1905677" y="177228"/>
                  <a:pt x="1915427" y="171622"/>
                </a:cubicBezTo>
                <a:cubicBezTo>
                  <a:pt x="1925592" y="368210"/>
                  <a:pt x="1910373" y="206193"/>
                  <a:pt x="1953928" y="235981"/>
                </a:cubicBezTo>
                <a:cubicBezTo>
                  <a:pt x="1975877" y="252288"/>
                  <a:pt x="2011681" y="321792"/>
                  <a:pt x="2011680" y="321792"/>
                </a:cubicBezTo>
                <a:cubicBezTo>
                  <a:pt x="2026390" y="299832"/>
                  <a:pt x="2052862" y="258914"/>
                  <a:pt x="2069431" y="257433"/>
                </a:cubicBezTo>
                <a:cubicBezTo>
                  <a:pt x="2105133" y="254567"/>
                  <a:pt x="2129625" y="277104"/>
                  <a:pt x="2156059" y="300340"/>
                </a:cubicBezTo>
                <a:cubicBezTo>
                  <a:pt x="2289406" y="173847"/>
                  <a:pt x="2132583" y="303905"/>
                  <a:pt x="2223435" y="278887"/>
                </a:cubicBezTo>
                <a:cubicBezTo>
                  <a:pt x="2243058" y="273688"/>
                  <a:pt x="2265808" y="250028"/>
                  <a:pt x="2281187" y="235981"/>
                </a:cubicBezTo>
                <a:cubicBezTo>
                  <a:pt x="2288515" y="232167"/>
                  <a:pt x="2302110" y="223691"/>
                  <a:pt x="2310063" y="214528"/>
                </a:cubicBezTo>
                <a:cubicBezTo>
                  <a:pt x="2319913" y="222132"/>
                  <a:pt x="2330145" y="232237"/>
                  <a:pt x="2338939" y="235981"/>
                </a:cubicBezTo>
                <a:cubicBezTo>
                  <a:pt x="2367598" y="246624"/>
                  <a:pt x="2425566" y="257433"/>
                  <a:pt x="2425566" y="257433"/>
                </a:cubicBezTo>
              </a:path>
            </a:pathLst>
          </a:custGeom>
          <a:noFill/>
          <a:ln w="158750" cap="rnd">
            <a:solidFill>
              <a:srgbClr val="00509E">
                <a:alpha val="2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25566"/>
                      <a:gd name="connsiteY0" fmla="*/ 173255 h 192506"/>
                      <a:gd name="connsiteX1" fmla="*/ 48126 w 2425566"/>
                      <a:gd name="connsiteY1" fmla="*/ 105878 h 192506"/>
                      <a:gd name="connsiteX2" fmla="*/ 77002 w 2425566"/>
                      <a:gd name="connsiteY2" fmla="*/ 77002 h 192506"/>
                      <a:gd name="connsiteX3" fmla="*/ 96252 w 2425566"/>
                      <a:gd name="connsiteY3" fmla="*/ 105878 h 192506"/>
                      <a:gd name="connsiteX4" fmla="*/ 86627 w 2425566"/>
                      <a:gd name="connsiteY4" fmla="*/ 134754 h 192506"/>
                      <a:gd name="connsiteX5" fmla="*/ 115503 w 2425566"/>
                      <a:gd name="connsiteY5" fmla="*/ 125129 h 192506"/>
                      <a:gd name="connsiteX6" fmla="*/ 144379 w 2425566"/>
                      <a:gd name="connsiteY6" fmla="*/ 96253 h 192506"/>
                      <a:gd name="connsiteX7" fmla="*/ 192505 w 2425566"/>
                      <a:gd name="connsiteY7" fmla="*/ 57752 h 192506"/>
                      <a:gd name="connsiteX8" fmla="*/ 250256 w 2425566"/>
                      <a:gd name="connsiteY8" fmla="*/ 9626 h 192506"/>
                      <a:gd name="connsiteX9" fmla="*/ 240631 w 2425566"/>
                      <a:gd name="connsiteY9" fmla="*/ 67377 h 192506"/>
                      <a:gd name="connsiteX10" fmla="*/ 231006 w 2425566"/>
                      <a:gd name="connsiteY10" fmla="*/ 105878 h 192506"/>
                      <a:gd name="connsiteX11" fmla="*/ 269507 w 2425566"/>
                      <a:gd name="connsiteY11" fmla="*/ 96253 h 192506"/>
                      <a:gd name="connsiteX12" fmla="*/ 288758 w 2425566"/>
                      <a:gd name="connsiteY12" fmla="*/ 67377 h 192506"/>
                      <a:gd name="connsiteX13" fmla="*/ 385010 w 2425566"/>
                      <a:gd name="connsiteY13" fmla="*/ 0 h 192506"/>
                      <a:gd name="connsiteX14" fmla="*/ 394635 w 2425566"/>
                      <a:gd name="connsiteY14" fmla="*/ 48127 h 192506"/>
                      <a:gd name="connsiteX15" fmla="*/ 365760 w 2425566"/>
                      <a:gd name="connsiteY15" fmla="*/ 134754 h 192506"/>
                      <a:gd name="connsiteX16" fmla="*/ 394635 w 2425566"/>
                      <a:gd name="connsiteY16" fmla="*/ 125129 h 192506"/>
                      <a:gd name="connsiteX17" fmla="*/ 423511 w 2425566"/>
                      <a:gd name="connsiteY17" fmla="*/ 105878 h 192506"/>
                      <a:gd name="connsiteX18" fmla="*/ 442762 w 2425566"/>
                      <a:gd name="connsiteY18" fmla="*/ 77002 h 192506"/>
                      <a:gd name="connsiteX19" fmla="*/ 471638 w 2425566"/>
                      <a:gd name="connsiteY19" fmla="*/ 67377 h 192506"/>
                      <a:gd name="connsiteX20" fmla="*/ 490888 w 2425566"/>
                      <a:gd name="connsiteY20" fmla="*/ 96253 h 192506"/>
                      <a:gd name="connsiteX21" fmla="*/ 519764 w 2425566"/>
                      <a:gd name="connsiteY21" fmla="*/ 86628 h 192506"/>
                      <a:gd name="connsiteX22" fmla="*/ 500513 w 2425566"/>
                      <a:gd name="connsiteY22" fmla="*/ 125129 h 192506"/>
                      <a:gd name="connsiteX23" fmla="*/ 567890 w 2425566"/>
                      <a:gd name="connsiteY23" fmla="*/ 105878 h 192506"/>
                      <a:gd name="connsiteX24" fmla="*/ 596766 w 2425566"/>
                      <a:gd name="connsiteY24" fmla="*/ 86628 h 192506"/>
                      <a:gd name="connsiteX25" fmla="*/ 606391 w 2425566"/>
                      <a:gd name="connsiteY25" fmla="*/ 125129 h 192506"/>
                      <a:gd name="connsiteX26" fmla="*/ 693019 w 2425566"/>
                      <a:gd name="connsiteY26" fmla="*/ 86628 h 192506"/>
                      <a:gd name="connsiteX27" fmla="*/ 693019 w 2425566"/>
                      <a:gd name="connsiteY27" fmla="*/ 163630 h 192506"/>
                      <a:gd name="connsiteX28" fmla="*/ 702644 w 2425566"/>
                      <a:gd name="connsiteY28" fmla="*/ 192506 h 192506"/>
                      <a:gd name="connsiteX29" fmla="*/ 798896 w 2425566"/>
                      <a:gd name="connsiteY29" fmla="*/ 105878 h 192506"/>
                      <a:gd name="connsiteX30" fmla="*/ 827772 w 2425566"/>
                      <a:gd name="connsiteY30" fmla="*/ 115503 h 192506"/>
                      <a:gd name="connsiteX31" fmla="*/ 895149 w 2425566"/>
                      <a:gd name="connsiteY31" fmla="*/ 86628 h 192506"/>
                      <a:gd name="connsiteX32" fmla="*/ 943275 w 2425566"/>
                      <a:gd name="connsiteY32" fmla="*/ 134754 h 192506"/>
                      <a:gd name="connsiteX33" fmla="*/ 1001027 w 2425566"/>
                      <a:gd name="connsiteY33" fmla="*/ 144379 h 192506"/>
                      <a:gd name="connsiteX34" fmla="*/ 1058779 w 2425566"/>
                      <a:gd name="connsiteY34" fmla="*/ 96253 h 192506"/>
                      <a:gd name="connsiteX35" fmla="*/ 1087654 w 2425566"/>
                      <a:gd name="connsiteY35" fmla="*/ 86628 h 192506"/>
                      <a:gd name="connsiteX36" fmla="*/ 1126155 w 2425566"/>
                      <a:gd name="connsiteY36" fmla="*/ 67377 h 192506"/>
                      <a:gd name="connsiteX37" fmla="*/ 1145406 w 2425566"/>
                      <a:gd name="connsiteY37" fmla="*/ 96253 h 192506"/>
                      <a:gd name="connsiteX38" fmla="*/ 1183907 w 2425566"/>
                      <a:gd name="connsiteY38" fmla="*/ 86628 h 192506"/>
                      <a:gd name="connsiteX39" fmla="*/ 1232033 w 2425566"/>
                      <a:gd name="connsiteY39" fmla="*/ 96253 h 192506"/>
                      <a:gd name="connsiteX40" fmla="*/ 1289785 w 2425566"/>
                      <a:gd name="connsiteY40" fmla="*/ 86628 h 192506"/>
                      <a:gd name="connsiteX41" fmla="*/ 1318661 w 2425566"/>
                      <a:gd name="connsiteY41" fmla="*/ 77002 h 192506"/>
                      <a:gd name="connsiteX42" fmla="*/ 1337911 w 2425566"/>
                      <a:gd name="connsiteY42" fmla="*/ 105878 h 192506"/>
                      <a:gd name="connsiteX43" fmla="*/ 1366787 w 2425566"/>
                      <a:gd name="connsiteY43" fmla="*/ 125129 h 192506"/>
                      <a:gd name="connsiteX44" fmla="*/ 1395663 w 2425566"/>
                      <a:gd name="connsiteY44" fmla="*/ 115503 h 192506"/>
                      <a:gd name="connsiteX45" fmla="*/ 1463040 w 2425566"/>
                      <a:gd name="connsiteY45" fmla="*/ 125129 h 192506"/>
                      <a:gd name="connsiteX46" fmla="*/ 1520791 w 2425566"/>
                      <a:gd name="connsiteY46" fmla="*/ 96253 h 192506"/>
                      <a:gd name="connsiteX47" fmla="*/ 1568918 w 2425566"/>
                      <a:gd name="connsiteY47" fmla="*/ 77002 h 192506"/>
                      <a:gd name="connsiteX48" fmla="*/ 1578543 w 2425566"/>
                      <a:gd name="connsiteY48" fmla="*/ 105878 h 192506"/>
                      <a:gd name="connsiteX49" fmla="*/ 1636294 w 2425566"/>
                      <a:gd name="connsiteY49" fmla="*/ 105878 h 192506"/>
                      <a:gd name="connsiteX50" fmla="*/ 1703671 w 2425566"/>
                      <a:gd name="connsiteY50" fmla="*/ 86628 h 192506"/>
                      <a:gd name="connsiteX51" fmla="*/ 1713296 w 2425566"/>
                      <a:gd name="connsiteY51" fmla="*/ 115503 h 192506"/>
                      <a:gd name="connsiteX52" fmla="*/ 1751798 w 2425566"/>
                      <a:gd name="connsiteY52" fmla="*/ 96253 h 192506"/>
                      <a:gd name="connsiteX53" fmla="*/ 1790299 w 2425566"/>
                      <a:gd name="connsiteY53" fmla="*/ 86628 h 192506"/>
                      <a:gd name="connsiteX54" fmla="*/ 1809549 w 2425566"/>
                      <a:gd name="connsiteY54" fmla="*/ 115503 h 192506"/>
                      <a:gd name="connsiteX55" fmla="*/ 1848050 w 2425566"/>
                      <a:gd name="connsiteY55" fmla="*/ 105878 h 192506"/>
                      <a:gd name="connsiteX56" fmla="*/ 1886551 w 2425566"/>
                      <a:gd name="connsiteY56" fmla="*/ 86628 h 192506"/>
                      <a:gd name="connsiteX57" fmla="*/ 1915427 w 2425566"/>
                      <a:gd name="connsiteY57" fmla="*/ 77002 h 192506"/>
                      <a:gd name="connsiteX58" fmla="*/ 1953928 w 2425566"/>
                      <a:gd name="connsiteY58" fmla="*/ 105878 h 192506"/>
                      <a:gd name="connsiteX59" fmla="*/ 2011680 w 2425566"/>
                      <a:gd name="connsiteY59" fmla="*/ 144379 h 192506"/>
                      <a:gd name="connsiteX60" fmla="*/ 2069431 w 2425566"/>
                      <a:gd name="connsiteY60" fmla="*/ 115503 h 192506"/>
                      <a:gd name="connsiteX61" fmla="*/ 2156059 w 2425566"/>
                      <a:gd name="connsiteY61" fmla="*/ 134754 h 192506"/>
                      <a:gd name="connsiteX62" fmla="*/ 2223435 w 2425566"/>
                      <a:gd name="connsiteY62" fmla="*/ 125129 h 192506"/>
                      <a:gd name="connsiteX63" fmla="*/ 2281187 w 2425566"/>
                      <a:gd name="connsiteY63" fmla="*/ 105878 h 192506"/>
                      <a:gd name="connsiteX64" fmla="*/ 2310063 w 2425566"/>
                      <a:gd name="connsiteY64" fmla="*/ 96253 h 192506"/>
                      <a:gd name="connsiteX65" fmla="*/ 2338939 w 2425566"/>
                      <a:gd name="connsiteY65" fmla="*/ 105878 h 192506"/>
                      <a:gd name="connsiteX66" fmla="*/ 2425566 w 2425566"/>
                      <a:gd name="connsiteY66" fmla="*/ 115503 h 19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425566" h="192506">
                        <a:moveTo>
                          <a:pt x="0" y="173255"/>
                        </a:moveTo>
                        <a:cubicBezTo>
                          <a:pt x="16042" y="150796"/>
                          <a:pt x="30885" y="127430"/>
                          <a:pt x="48126" y="105878"/>
                        </a:cubicBezTo>
                        <a:cubicBezTo>
                          <a:pt x="56629" y="95249"/>
                          <a:pt x="63390" y="77002"/>
                          <a:pt x="77002" y="77002"/>
                        </a:cubicBezTo>
                        <a:cubicBezTo>
                          <a:pt x="88570" y="77002"/>
                          <a:pt x="89835" y="96253"/>
                          <a:pt x="96252" y="105878"/>
                        </a:cubicBezTo>
                        <a:cubicBezTo>
                          <a:pt x="93044" y="115503"/>
                          <a:pt x="79453" y="127580"/>
                          <a:pt x="86627" y="134754"/>
                        </a:cubicBezTo>
                        <a:cubicBezTo>
                          <a:pt x="93801" y="141928"/>
                          <a:pt x="107061" y="130757"/>
                          <a:pt x="115503" y="125129"/>
                        </a:cubicBezTo>
                        <a:cubicBezTo>
                          <a:pt x="126829" y="117578"/>
                          <a:pt x="134135" y="105217"/>
                          <a:pt x="144379" y="96253"/>
                        </a:cubicBezTo>
                        <a:cubicBezTo>
                          <a:pt x="159840" y="82725"/>
                          <a:pt x="177044" y="71280"/>
                          <a:pt x="192505" y="57752"/>
                        </a:cubicBezTo>
                        <a:cubicBezTo>
                          <a:pt x="251793" y="5875"/>
                          <a:pt x="191162" y="49022"/>
                          <a:pt x="250256" y="9626"/>
                        </a:cubicBezTo>
                        <a:cubicBezTo>
                          <a:pt x="247048" y="28876"/>
                          <a:pt x="244458" y="48240"/>
                          <a:pt x="240631" y="67377"/>
                        </a:cubicBezTo>
                        <a:cubicBezTo>
                          <a:pt x="238037" y="80349"/>
                          <a:pt x="221652" y="96524"/>
                          <a:pt x="231006" y="105878"/>
                        </a:cubicBezTo>
                        <a:cubicBezTo>
                          <a:pt x="240360" y="115232"/>
                          <a:pt x="256673" y="99461"/>
                          <a:pt x="269507" y="96253"/>
                        </a:cubicBezTo>
                        <a:cubicBezTo>
                          <a:pt x="275924" y="86628"/>
                          <a:pt x="280578" y="75557"/>
                          <a:pt x="288758" y="67377"/>
                        </a:cubicBezTo>
                        <a:cubicBezTo>
                          <a:pt x="320125" y="36010"/>
                          <a:pt x="347832" y="22307"/>
                          <a:pt x="385010" y="0"/>
                        </a:cubicBezTo>
                        <a:cubicBezTo>
                          <a:pt x="388218" y="16042"/>
                          <a:pt x="396442" y="31867"/>
                          <a:pt x="394635" y="48127"/>
                        </a:cubicBezTo>
                        <a:cubicBezTo>
                          <a:pt x="391917" y="72589"/>
                          <a:pt x="351008" y="105249"/>
                          <a:pt x="365760" y="134754"/>
                        </a:cubicBezTo>
                        <a:cubicBezTo>
                          <a:pt x="370297" y="143829"/>
                          <a:pt x="385010" y="128337"/>
                          <a:pt x="394635" y="125129"/>
                        </a:cubicBezTo>
                        <a:cubicBezTo>
                          <a:pt x="404260" y="118712"/>
                          <a:pt x="415331" y="114058"/>
                          <a:pt x="423511" y="105878"/>
                        </a:cubicBezTo>
                        <a:cubicBezTo>
                          <a:pt x="431691" y="97698"/>
                          <a:pt x="433729" y="84229"/>
                          <a:pt x="442762" y="77002"/>
                        </a:cubicBezTo>
                        <a:cubicBezTo>
                          <a:pt x="450685" y="70664"/>
                          <a:pt x="462013" y="70585"/>
                          <a:pt x="471638" y="67377"/>
                        </a:cubicBezTo>
                        <a:cubicBezTo>
                          <a:pt x="442223" y="155621"/>
                          <a:pt x="440178" y="125230"/>
                          <a:pt x="490888" y="96253"/>
                        </a:cubicBezTo>
                        <a:cubicBezTo>
                          <a:pt x="499697" y="91219"/>
                          <a:pt x="510139" y="89836"/>
                          <a:pt x="519764" y="86628"/>
                        </a:cubicBezTo>
                        <a:cubicBezTo>
                          <a:pt x="513347" y="99462"/>
                          <a:pt x="505551" y="111694"/>
                          <a:pt x="500513" y="125129"/>
                        </a:cubicBezTo>
                        <a:cubicBezTo>
                          <a:pt x="469996" y="206507"/>
                          <a:pt x="512103" y="143068"/>
                          <a:pt x="567890" y="105878"/>
                        </a:cubicBezTo>
                        <a:lnTo>
                          <a:pt x="596766" y="86628"/>
                        </a:lnTo>
                        <a:cubicBezTo>
                          <a:pt x="599974" y="99462"/>
                          <a:pt x="593841" y="120946"/>
                          <a:pt x="606391" y="125129"/>
                        </a:cubicBezTo>
                        <a:cubicBezTo>
                          <a:pt x="613764" y="127587"/>
                          <a:pt x="683971" y="91152"/>
                          <a:pt x="693019" y="86628"/>
                        </a:cubicBezTo>
                        <a:cubicBezTo>
                          <a:pt x="715020" y="152632"/>
                          <a:pt x="693019" y="70710"/>
                          <a:pt x="693019" y="163630"/>
                        </a:cubicBezTo>
                        <a:cubicBezTo>
                          <a:pt x="693019" y="173776"/>
                          <a:pt x="699436" y="182881"/>
                          <a:pt x="702644" y="192506"/>
                        </a:cubicBezTo>
                        <a:cubicBezTo>
                          <a:pt x="771738" y="123410"/>
                          <a:pt x="738616" y="151089"/>
                          <a:pt x="798896" y="105878"/>
                        </a:cubicBezTo>
                        <a:cubicBezTo>
                          <a:pt x="808521" y="109086"/>
                          <a:pt x="817626" y="115503"/>
                          <a:pt x="827772" y="115503"/>
                        </a:cubicBezTo>
                        <a:cubicBezTo>
                          <a:pt x="841935" y="115503"/>
                          <a:pt x="887631" y="90387"/>
                          <a:pt x="895149" y="86628"/>
                        </a:cubicBezTo>
                        <a:cubicBezTo>
                          <a:pt x="917608" y="154004"/>
                          <a:pt x="895150" y="150796"/>
                          <a:pt x="943275" y="134754"/>
                        </a:cubicBezTo>
                        <a:cubicBezTo>
                          <a:pt x="962526" y="137962"/>
                          <a:pt x="981608" y="146321"/>
                          <a:pt x="1001027" y="144379"/>
                        </a:cubicBezTo>
                        <a:cubicBezTo>
                          <a:pt x="1055710" y="138911"/>
                          <a:pt x="1026864" y="121785"/>
                          <a:pt x="1058779" y="96253"/>
                        </a:cubicBezTo>
                        <a:cubicBezTo>
                          <a:pt x="1066701" y="89915"/>
                          <a:pt x="1078329" y="90625"/>
                          <a:pt x="1087654" y="86628"/>
                        </a:cubicBezTo>
                        <a:cubicBezTo>
                          <a:pt x="1100842" y="80976"/>
                          <a:pt x="1113321" y="73794"/>
                          <a:pt x="1126155" y="67377"/>
                        </a:cubicBezTo>
                        <a:cubicBezTo>
                          <a:pt x="1132572" y="77002"/>
                          <a:pt x="1134431" y="92595"/>
                          <a:pt x="1145406" y="96253"/>
                        </a:cubicBezTo>
                        <a:cubicBezTo>
                          <a:pt x="1157956" y="100436"/>
                          <a:pt x="1170678" y="86628"/>
                          <a:pt x="1183907" y="86628"/>
                        </a:cubicBezTo>
                        <a:cubicBezTo>
                          <a:pt x="1200267" y="86628"/>
                          <a:pt x="1215991" y="93045"/>
                          <a:pt x="1232033" y="96253"/>
                        </a:cubicBezTo>
                        <a:cubicBezTo>
                          <a:pt x="1251284" y="93045"/>
                          <a:pt x="1270734" y="90862"/>
                          <a:pt x="1289785" y="86628"/>
                        </a:cubicBezTo>
                        <a:cubicBezTo>
                          <a:pt x="1299689" y="84427"/>
                          <a:pt x="1309241" y="73234"/>
                          <a:pt x="1318661" y="77002"/>
                        </a:cubicBezTo>
                        <a:cubicBezTo>
                          <a:pt x="1329402" y="81298"/>
                          <a:pt x="1329731" y="97698"/>
                          <a:pt x="1337911" y="105878"/>
                        </a:cubicBezTo>
                        <a:cubicBezTo>
                          <a:pt x="1346091" y="114058"/>
                          <a:pt x="1357162" y="118712"/>
                          <a:pt x="1366787" y="125129"/>
                        </a:cubicBezTo>
                        <a:cubicBezTo>
                          <a:pt x="1376412" y="121920"/>
                          <a:pt x="1385517" y="115503"/>
                          <a:pt x="1395663" y="115503"/>
                        </a:cubicBezTo>
                        <a:cubicBezTo>
                          <a:pt x="1418350" y="115503"/>
                          <a:pt x="1440617" y="128579"/>
                          <a:pt x="1463040" y="125129"/>
                        </a:cubicBezTo>
                        <a:cubicBezTo>
                          <a:pt x="1484312" y="121856"/>
                          <a:pt x="1501198" y="105159"/>
                          <a:pt x="1520791" y="96253"/>
                        </a:cubicBezTo>
                        <a:cubicBezTo>
                          <a:pt x="1536520" y="89103"/>
                          <a:pt x="1552876" y="83419"/>
                          <a:pt x="1568918" y="77002"/>
                        </a:cubicBezTo>
                        <a:cubicBezTo>
                          <a:pt x="1572126" y="86627"/>
                          <a:pt x="1571369" y="98704"/>
                          <a:pt x="1578543" y="105878"/>
                        </a:cubicBezTo>
                        <a:cubicBezTo>
                          <a:pt x="1598506" y="125841"/>
                          <a:pt x="1616331" y="111582"/>
                          <a:pt x="1636294" y="105878"/>
                        </a:cubicBezTo>
                        <a:cubicBezTo>
                          <a:pt x="1720904" y="81704"/>
                          <a:pt x="1634430" y="109707"/>
                          <a:pt x="1703671" y="86628"/>
                        </a:cubicBezTo>
                        <a:cubicBezTo>
                          <a:pt x="1706879" y="96253"/>
                          <a:pt x="1703347" y="113513"/>
                          <a:pt x="1713296" y="115503"/>
                        </a:cubicBezTo>
                        <a:cubicBezTo>
                          <a:pt x="1727366" y="118317"/>
                          <a:pt x="1738363" y="101291"/>
                          <a:pt x="1751798" y="96253"/>
                        </a:cubicBezTo>
                        <a:cubicBezTo>
                          <a:pt x="1764184" y="91608"/>
                          <a:pt x="1777465" y="89836"/>
                          <a:pt x="1790299" y="86628"/>
                        </a:cubicBezTo>
                        <a:cubicBezTo>
                          <a:pt x="1796716" y="96253"/>
                          <a:pt x="1798575" y="111845"/>
                          <a:pt x="1809549" y="115503"/>
                        </a:cubicBezTo>
                        <a:cubicBezTo>
                          <a:pt x="1822099" y="119686"/>
                          <a:pt x="1835664" y="110523"/>
                          <a:pt x="1848050" y="105878"/>
                        </a:cubicBezTo>
                        <a:cubicBezTo>
                          <a:pt x="1861485" y="100840"/>
                          <a:pt x="1873363" y="92280"/>
                          <a:pt x="1886551" y="86628"/>
                        </a:cubicBezTo>
                        <a:cubicBezTo>
                          <a:pt x="1895877" y="82631"/>
                          <a:pt x="1905802" y="80211"/>
                          <a:pt x="1915427" y="77002"/>
                        </a:cubicBezTo>
                        <a:cubicBezTo>
                          <a:pt x="1937333" y="164627"/>
                          <a:pt x="1904971" y="89559"/>
                          <a:pt x="1953928" y="105878"/>
                        </a:cubicBezTo>
                        <a:cubicBezTo>
                          <a:pt x="1975877" y="113194"/>
                          <a:pt x="2011680" y="144379"/>
                          <a:pt x="2011680" y="144379"/>
                        </a:cubicBezTo>
                        <a:cubicBezTo>
                          <a:pt x="2026278" y="134647"/>
                          <a:pt x="2049507" y="115503"/>
                          <a:pt x="2069431" y="115503"/>
                        </a:cubicBezTo>
                        <a:cubicBezTo>
                          <a:pt x="2103307" y="115503"/>
                          <a:pt x="2126283" y="124829"/>
                          <a:pt x="2156059" y="134754"/>
                        </a:cubicBezTo>
                        <a:cubicBezTo>
                          <a:pt x="2272308" y="76628"/>
                          <a:pt x="2132390" y="135245"/>
                          <a:pt x="2223435" y="125129"/>
                        </a:cubicBezTo>
                        <a:cubicBezTo>
                          <a:pt x="2243603" y="122888"/>
                          <a:pt x="2261936" y="112295"/>
                          <a:pt x="2281187" y="105878"/>
                        </a:cubicBezTo>
                        <a:lnTo>
                          <a:pt x="2310063" y="96253"/>
                        </a:lnTo>
                        <a:cubicBezTo>
                          <a:pt x="2319688" y="99461"/>
                          <a:pt x="2328931" y="104210"/>
                          <a:pt x="2338939" y="105878"/>
                        </a:cubicBezTo>
                        <a:cubicBezTo>
                          <a:pt x="2367597" y="110654"/>
                          <a:pt x="2425566" y="115503"/>
                          <a:pt x="2425566" y="1155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Bilde 26" descr="Speech bubble with question mark">
            <a:extLst>
              <a:ext uri="{FF2B5EF4-FFF2-40B4-BE49-F238E27FC236}">
                <a16:creationId xmlns:a16="http://schemas.microsoft.com/office/drawing/2014/main" id="{A9CFE558-6E0B-9BF7-2F8E-DFC6D31F5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639" y="2879835"/>
            <a:ext cx="549165" cy="549165"/>
          </a:xfrm>
          <a:prstGeom prst="rect">
            <a:avLst/>
          </a:prstGeom>
        </p:spPr>
      </p:pic>
      <p:sp>
        <p:nvSpPr>
          <p:cNvPr id="23" name="Undertittel 2">
            <a:extLst>
              <a:ext uri="{FF2B5EF4-FFF2-40B4-BE49-F238E27FC236}">
                <a16:creationId xmlns:a16="http://schemas.microsoft.com/office/drawing/2014/main" id="{D9F83454-8041-7D2A-9B19-4B3C156F9FFB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unsure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say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talk to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person at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enterprise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boundaries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specified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a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confidentiality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5FA24E1A-2838-BA70-C25B-FB3B7B924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say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thesis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17" name="Friform 16">
            <a:extLst>
              <a:ext uri="{FF2B5EF4-FFF2-40B4-BE49-F238E27FC236}">
                <a16:creationId xmlns:a16="http://schemas.microsoft.com/office/drawing/2014/main" id="{27B2382C-01F5-A089-D47A-5D4A2AD26EB8}"/>
              </a:ext>
            </a:extLst>
          </p:cNvPr>
          <p:cNvSpPr/>
          <p:nvPr/>
        </p:nvSpPr>
        <p:spPr>
          <a:xfrm>
            <a:off x="7835480" y="1204507"/>
            <a:ext cx="2425566" cy="429058"/>
          </a:xfrm>
          <a:custGeom>
            <a:avLst/>
            <a:gdLst>
              <a:gd name="connsiteX0" fmla="*/ 0 w 2425566"/>
              <a:gd name="connsiteY0" fmla="*/ 386151 h 429058"/>
              <a:gd name="connsiteX1" fmla="*/ 48126 w 2425566"/>
              <a:gd name="connsiteY1" fmla="*/ 235981 h 429058"/>
              <a:gd name="connsiteX2" fmla="*/ 77002 w 2425566"/>
              <a:gd name="connsiteY2" fmla="*/ 171622 h 429058"/>
              <a:gd name="connsiteX3" fmla="*/ 96252 w 2425566"/>
              <a:gd name="connsiteY3" fmla="*/ 235981 h 429058"/>
              <a:gd name="connsiteX4" fmla="*/ 86627 w 2425566"/>
              <a:gd name="connsiteY4" fmla="*/ 300340 h 429058"/>
              <a:gd name="connsiteX5" fmla="*/ 115503 w 2425566"/>
              <a:gd name="connsiteY5" fmla="*/ 278887 h 429058"/>
              <a:gd name="connsiteX6" fmla="*/ 144379 w 2425566"/>
              <a:gd name="connsiteY6" fmla="*/ 214528 h 429058"/>
              <a:gd name="connsiteX7" fmla="*/ 192505 w 2425566"/>
              <a:gd name="connsiteY7" fmla="*/ 128717 h 429058"/>
              <a:gd name="connsiteX8" fmla="*/ 250256 w 2425566"/>
              <a:gd name="connsiteY8" fmla="*/ 21454 h 429058"/>
              <a:gd name="connsiteX9" fmla="*/ 240631 w 2425566"/>
              <a:gd name="connsiteY9" fmla="*/ 150170 h 429058"/>
              <a:gd name="connsiteX10" fmla="*/ 231006 w 2425566"/>
              <a:gd name="connsiteY10" fmla="*/ 235981 h 429058"/>
              <a:gd name="connsiteX11" fmla="*/ 269507 w 2425566"/>
              <a:gd name="connsiteY11" fmla="*/ 214528 h 429058"/>
              <a:gd name="connsiteX12" fmla="*/ 288758 w 2425566"/>
              <a:gd name="connsiteY12" fmla="*/ 150170 h 429058"/>
              <a:gd name="connsiteX13" fmla="*/ 385010 w 2425566"/>
              <a:gd name="connsiteY13" fmla="*/ 0 h 429058"/>
              <a:gd name="connsiteX14" fmla="*/ 394635 w 2425566"/>
              <a:gd name="connsiteY14" fmla="*/ 107265 h 429058"/>
              <a:gd name="connsiteX15" fmla="*/ 365760 w 2425566"/>
              <a:gd name="connsiteY15" fmla="*/ 300340 h 429058"/>
              <a:gd name="connsiteX16" fmla="*/ 394635 w 2425566"/>
              <a:gd name="connsiteY16" fmla="*/ 278887 h 429058"/>
              <a:gd name="connsiteX17" fmla="*/ 423511 w 2425566"/>
              <a:gd name="connsiteY17" fmla="*/ 235981 h 429058"/>
              <a:gd name="connsiteX18" fmla="*/ 442762 w 2425566"/>
              <a:gd name="connsiteY18" fmla="*/ 171622 h 429058"/>
              <a:gd name="connsiteX19" fmla="*/ 471638 w 2425566"/>
              <a:gd name="connsiteY19" fmla="*/ 150170 h 429058"/>
              <a:gd name="connsiteX20" fmla="*/ 490888 w 2425566"/>
              <a:gd name="connsiteY20" fmla="*/ 214528 h 429058"/>
              <a:gd name="connsiteX21" fmla="*/ 519764 w 2425566"/>
              <a:gd name="connsiteY21" fmla="*/ 193076 h 429058"/>
              <a:gd name="connsiteX22" fmla="*/ 500513 w 2425566"/>
              <a:gd name="connsiteY22" fmla="*/ 278887 h 429058"/>
              <a:gd name="connsiteX23" fmla="*/ 567890 w 2425566"/>
              <a:gd name="connsiteY23" fmla="*/ 235981 h 429058"/>
              <a:gd name="connsiteX24" fmla="*/ 596766 w 2425566"/>
              <a:gd name="connsiteY24" fmla="*/ 193076 h 429058"/>
              <a:gd name="connsiteX25" fmla="*/ 606391 w 2425566"/>
              <a:gd name="connsiteY25" fmla="*/ 278887 h 429058"/>
              <a:gd name="connsiteX26" fmla="*/ 693019 w 2425566"/>
              <a:gd name="connsiteY26" fmla="*/ 193076 h 429058"/>
              <a:gd name="connsiteX27" fmla="*/ 693019 w 2425566"/>
              <a:gd name="connsiteY27" fmla="*/ 364699 h 429058"/>
              <a:gd name="connsiteX28" fmla="*/ 702644 w 2425566"/>
              <a:gd name="connsiteY28" fmla="*/ 429057 h 429058"/>
              <a:gd name="connsiteX29" fmla="*/ 798896 w 2425566"/>
              <a:gd name="connsiteY29" fmla="*/ 235981 h 429058"/>
              <a:gd name="connsiteX30" fmla="*/ 827772 w 2425566"/>
              <a:gd name="connsiteY30" fmla="*/ 257433 h 429058"/>
              <a:gd name="connsiteX31" fmla="*/ 895149 w 2425566"/>
              <a:gd name="connsiteY31" fmla="*/ 193076 h 429058"/>
              <a:gd name="connsiteX32" fmla="*/ 943275 w 2425566"/>
              <a:gd name="connsiteY32" fmla="*/ 300340 h 429058"/>
              <a:gd name="connsiteX33" fmla="*/ 1001027 w 2425566"/>
              <a:gd name="connsiteY33" fmla="*/ 321792 h 429058"/>
              <a:gd name="connsiteX34" fmla="*/ 1058779 w 2425566"/>
              <a:gd name="connsiteY34" fmla="*/ 214528 h 429058"/>
              <a:gd name="connsiteX35" fmla="*/ 1087654 w 2425566"/>
              <a:gd name="connsiteY35" fmla="*/ 193076 h 429058"/>
              <a:gd name="connsiteX36" fmla="*/ 1126155 w 2425566"/>
              <a:gd name="connsiteY36" fmla="*/ 150170 h 429058"/>
              <a:gd name="connsiteX37" fmla="*/ 1145406 w 2425566"/>
              <a:gd name="connsiteY37" fmla="*/ 214528 h 429058"/>
              <a:gd name="connsiteX38" fmla="*/ 1183907 w 2425566"/>
              <a:gd name="connsiteY38" fmla="*/ 193076 h 429058"/>
              <a:gd name="connsiteX39" fmla="*/ 1232033 w 2425566"/>
              <a:gd name="connsiteY39" fmla="*/ 214528 h 429058"/>
              <a:gd name="connsiteX40" fmla="*/ 1289785 w 2425566"/>
              <a:gd name="connsiteY40" fmla="*/ 193076 h 429058"/>
              <a:gd name="connsiteX41" fmla="*/ 1318661 w 2425566"/>
              <a:gd name="connsiteY41" fmla="*/ 171622 h 429058"/>
              <a:gd name="connsiteX42" fmla="*/ 1337911 w 2425566"/>
              <a:gd name="connsiteY42" fmla="*/ 235981 h 429058"/>
              <a:gd name="connsiteX43" fmla="*/ 1366787 w 2425566"/>
              <a:gd name="connsiteY43" fmla="*/ 278887 h 429058"/>
              <a:gd name="connsiteX44" fmla="*/ 1395663 w 2425566"/>
              <a:gd name="connsiteY44" fmla="*/ 257433 h 429058"/>
              <a:gd name="connsiteX45" fmla="*/ 1463040 w 2425566"/>
              <a:gd name="connsiteY45" fmla="*/ 278887 h 429058"/>
              <a:gd name="connsiteX46" fmla="*/ 1520791 w 2425566"/>
              <a:gd name="connsiteY46" fmla="*/ 214528 h 429058"/>
              <a:gd name="connsiteX47" fmla="*/ 1568918 w 2425566"/>
              <a:gd name="connsiteY47" fmla="*/ 171622 h 429058"/>
              <a:gd name="connsiteX48" fmla="*/ 1578543 w 2425566"/>
              <a:gd name="connsiteY48" fmla="*/ 235981 h 429058"/>
              <a:gd name="connsiteX49" fmla="*/ 1636294 w 2425566"/>
              <a:gd name="connsiteY49" fmla="*/ 235981 h 429058"/>
              <a:gd name="connsiteX50" fmla="*/ 1703671 w 2425566"/>
              <a:gd name="connsiteY50" fmla="*/ 193076 h 429058"/>
              <a:gd name="connsiteX51" fmla="*/ 1713296 w 2425566"/>
              <a:gd name="connsiteY51" fmla="*/ 257433 h 429058"/>
              <a:gd name="connsiteX52" fmla="*/ 1751798 w 2425566"/>
              <a:gd name="connsiteY52" fmla="*/ 214528 h 429058"/>
              <a:gd name="connsiteX53" fmla="*/ 1790299 w 2425566"/>
              <a:gd name="connsiteY53" fmla="*/ 193076 h 429058"/>
              <a:gd name="connsiteX54" fmla="*/ 1809549 w 2425566"/>
              <a:gd name="connsiteY54" fmla="*/ 257433 h 429058"/>
              <a:gd name="connsiteX55" fmla="*/ 1848050 w 2425566"/>
              <a:gd name="connsiteY55" fmla="*/ 235981 h 429058"/>
              <a:gd name="connsiteX56" fmla="*/ 1886551 w 2425566"/>
              <a:gd name="connsiteY56" fmla="*/ 193076 h 429058"/>
              <a:gd name="connsiteX57" fmla="*/ 1915427 w 2425566"/>
              <a:gd name="connsiteY57" fmla="*/ 171622 h 429058"/>
              <a:gd name="connsiteX58" fmla="*/ 1953928 w 2425566"/>
              <a:gd name="connsiteY58" fmla="*/ 235981 h 429058"/>
              <a:gd name="connsiteX59" fmla="*/ 2011680 w 2425566"/>
              <a:gd name="connsiteY59" fmla="*/ 321792 h 429058"/>
              <a:gd name="connsiteX60" fmla="*/ 2069431 w 2425566"/>
              <a:gd name="connsiteY60" fmla="*/ 257433 h 429058"/>
              <a:gd name="connsiteX61" fmla="*/ 2156059 w 2425566"/>
              <a:gd name="connsiteY61" fmla="*/ 300340 h 429058"/>
              <a:gd name="connsiteX62" fmla="*/ 2223435 w 2425566"/>
              <a:gd name="connsiteY62" fmla="*/ 278887 h 429058"/>
              <a:gd name="connsiteX63" fmla="*/ 2281187 w 2425566"/>
              <a:gd name="connsiteY63" fmla="*/ 235981 h 429058"/>
              <a:gd name="connsiteX64" fmla="*/ 2310063 w 2425566"/>
              <a:gd name="connsiteY64" fmla="*/ 214528 h 429058"/>
              <a:gd name="connsiteX65" fmla="*/ 2338939 w 2425566"/>
              <a:gd name="connsiteY65" fmla="*/ 235981 h 429058"/>
              <a:gd name="connsiteX66" fmla="*/ 2425566 w 2425566"/>
              <a:gd name="connsiteY66" fmla="*/ 257433 h 4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5566" h="429058" extrusionOk="0">
                <a:moveTo>
                  <a:pt x="0" y="386151"/>
                </a:moveTo>
                <a:cubicBezTo>
                  <a:pt x="15520" y="335772"/>
                  <a:pt x="25354" y="286092"/>
                  <a:pt x="48126" y="235981"/>
                </a:cubicBezTo>
                <a:cubicBezTo>
                  <a:pt x="57018" y="212373"/>
                  <a:pt x="62523" y="171650"/>
                  <a:pt x="77002" y="171622"/>
                </a:cubicBezTo>
                <a:cubicBezTo>
                  <a:pt x="87000" y="173155"/>
                  <a:pt x="89697" y="215292"/>
                  <a:pt x="96252" y="235981"/>
                </a:cubicBezTo>
                <a:cubicBezTo>
                  <a:pt x="91980" y="256851"/>
                  <a:pt x="80844" y="285015"/>
                  <a:pt x="86627" y="300340"/>
                </a:cubicBezTo>
                <a:cubicBezTo>
                  <a:pt x="95079" y="316481"/>
                  <a:pt x="107571" y="290381"/>
                  <a:pt x="115503" y="278887"/>
                </a:cubicBezTo>
                <a:cubicBezTo>
                  <a:pt x="123807" y="261595"/>
                  <a:pt x="132767" y="235795"/>
                  <a:pt x="144379" y="214528"/>
                </a:cubicBezTo>
                <a:cubicBezTo>
                  <a:pt x="159224" y="178507"/>
                  <a:pt x="175930" y="160417"/>
                  <a:pt x="192505" y="128717"/>
                </a:cubicBezTo>
                <a:cubicBezTo>
                  <a:pt x="258978" y="17116"/>
                  <a:pt x="193797" y="109894"/>
                  <a:pt x="250256" y="21454"/>
                </a:cubicBezTo>
                <a:cubicBezTo>
                  <a:pt x="243001" y="63703"/>
                  <a:pt x="249445" y="111595"/>
                  <a:pt x="240631" y="150170"/>
                </a:cubicBezTo>
                <a:cubicBezTo>
                  <a:pt x="239306" y="180970"/>
                  <a:pt x="221715" y="215786"/>
                  <a:pt x="231006" y="235981"/>
                </a:cubicBezTo>
                <a:cubicBezTo>
                  <a:pt x="241075" y="257931"/>
                  <a:pt x="257786" y="223042"/>
                  <a:pt x="269507" y="214528"/>
                </a:cubicBezTo>
                <a:cubicBezTo>
                  <a:pt x="277365" y="191814"/>
                  <a:pt x="280748" y="167602"/>
                  <a:pt x="288758" y="150170"/>
                </a:cubicBezTo>
                <a:cubicBezTo>
                  <a:pt x="313432" y="81358"/>
                  <a:pt x="341970" y="45673"/>
                  <a:pt x="385010" y="0"/>
                </a:cubicBezTo>
                <a:cubicBezTo>
                  <a:pt x="383538" y="35422"/>
                  <a:pt x="395035" y="68156"/>
                  <a:pt x="394635" y="107265"/>
                </a:cubicBezTo>
                <a:cubicBezTo>
                  <a:pt x="392267" y="157049"/>
                  <a:pt x="342134" y="239761"/>
                  <a:pt x="365760" y="300340"/>
                </a:cubicBezTo>
                <a:cubicBezTo>
                  <a:pt x="369574" y="321859"/>
                  <a:pt x="386874" y="287422"/>
                  <a:pt x="394635" y="278887"/>
                </a:cubicBezTo>
                <a:cubicBezTo>
                  <a:pt x="404147" y="267262"/>
                  <a:pt x="417051" y="253192"/>
                  <a:pt x="423511" y="235981"/>
                </a:cubicBezTo>
                <a:cubicBezTo>
                  <a:pt x="431045" y="218775"/>
                  <a:pt x="431313" y="187858"/>
                  <a:pt x="442762" y="171622"/>
                </a:cubicBezTo>
                <a:cubicBezTo>
                  <a:pt x="451608" y="159324"/>
                  <a:pt x="460940" y="157886"/>
                  <a:pt x="471638" y="150170"/>
                </a:cubicBezTo>
                <a:cubicBezTo>
                  <a:pt x="442751" y="343828"/>
                  <a:pt x="435101" y="278826"/>
                  <a:pt x="490888" y="214528"/>
                </a:cubicBezTo>
                <a:cubicBezTo>
                  <a:pt x="500438" y="203947"/>
                  <a:pt x="509835" y="201144"/>
                  <a:pt x="519764" y="193076"/>
                </a:cubicBezTo>
                <a:cubicBezTo>
                  <a:pt x="510863" y="226667"/>
                  <a:pt x="504275" y="247249"/>
                  <a:pt x="500513" y="278887"/>
                </a:cubicBezTo>
                <a:cubicBezTo>
                  <a:pt x="484697" y="464869"/>
                  <a:pt x="511711" y="310733"/>
                  <a:pt x="567890" y="235981"/>
                </a:cubicBezTo>
                <a:cubicBezTo>
                  <a:pt x="577292" y="214281"/>
                  <a:pt x="583692" y="214996"/>
                  <a:pt x="596766" y="193076"/>
                </a:cubicBezTo>
                <a:cubicBezTo>
                  <a:pt x="599700" y="222536"/>
                  <a:pt x="593386" y="268130"/>
                  <a:pt x="606391" y="278887"/>
                </a:cubicBezTo>
                <a:cubicBezTo>
                  <a:pt x="614055" y="284147"/>
                  <a:pt x="684770" y="201773"/>
                  <a:pt x="693019" y="193076"/>
                </a:cubicBezTo>
                <a:cubicBezTo>
                  <a:pt x="695674" y="332770"/>
                  <a:pt x="713946" y="137020"/>
                  <a:pt x="693019" y="364699"/>
                </a:cubicBezTo>
                <a:cubicBezTo>
                  <a:pt x="689903" y="389059"/>
                  <a:pt x="700760" y="411193"/>
                  <a:pt x="702644" y="429057"/>
                </a:cubicBezTo>
                <a:cubicBezTo>
                  <a:pt x="779486" y="273518"/>
                  <a:pt x="735424" y="348693"/>
                  <a:pt x="798896" y="235981"/>
                </a:cubicBezTo>
                <a:cubicBezTo>
                  <a:pt x="809698" y="243468"/>
                  <a:pt x="817577" y="257272"/>
                  <a:pt x="827772" y="257433"/>
                </a:cubicBezTo>
                <a:cubicBezTo>
                  <a:pt x="843684" y="257489"/>
                  <a:pt x="889032" y="202906"/>
                  <a:pt x="895149" y="193076"/>
                </a:cubicBezTo>
                <a:cubicBezTo>
                  <a:pt x="920109" y="345639"/>
                  <a:pt x="896296" y="338895"/>
                  <a:pt x="943275" y="300340"/>
                </a:cubicBezTo>
                <a:cubicBezTo>
                  <a:pt x="964971" y="309909"/>
                  <a:pt x="979999" y="323968"/>
                  <a:pt x="1001027" y="321792"/>
                </a:cubicBezTo>
                <a:cubicBezTo>
                  <a:pt x="1053422" y="311876"/>
                  <a:pt x="1030813" y="272320"/>
                  <a:pt x="1058779" y="214528"/>
                </a:cubicBezTo>
                <a:cubicBezTo>
                  <a:pt x="1068133" y="198873"/>
                  <a:pt x="1077710" y="200880"/>
                  <a:pt x="1087654" y="193076"/>
                </a:cubicBezTo>
                <a:cubicBezTo>
                  <a:pt x="1098186" y="181713"/>
                  <a:pt x="1113435" y="166181"/>
                  <a:pt x="1126155" y="150170"/>
                </a:cubicBezTo>
                <a:cubicBezTo>
                  <a:pt x="1130993" y="169815"/>
                  <a:pt x="1135735" y="204965"/>
                  <a:pt x="1145406" y="214528"/>
                </a:cubicBezTo>
                <a:cubicBezTo>
                  <a:pt x="1159353" y="225570"/>
                  <a:pt x="1170866" y="193108"/>
                  <a:pt x="1183907" y="193076"/>
                </a:cubicBezTo>
                <a:cubicBezTo>
                  <a:pt x="1197057" y="194251"/>
                  <a:pt x="1215963" y="206406"/>
                  <a:pt x="1232033" y="214528"/>
                </a:cubicBezTo>
                <a:cubicBezTo>
                  <a:pt x="1251582" y="204368"/>
                  <a:pt x="1270896" y="202033"/>
                  <a:pt x="1289785" y="193076"/>
                </a:cubicBezTo>
                <a:cubicBezTo>
                  <a:pt x="1297638" y="188331"/>
                  <a:pt x="1309898" y="162201"/>
                  <a:pt x="1318661" y="171622"/>
                </a:cubicBezTo>
                <a:cubicBezTo>
                  <a:pt x="1331411" y="179616"/>
                  <a:pt x="1332346" y="217546"/>
                  <a:pt x="1337911" y="235981"/>
                </a:cubicBezTo>
                <a:cubicBezTo>
                  <a:pt x="1346167" y="253919"/>
                  <a:pt x="1357279" y="264145"/>
                  <a:pt x="1366787" y="278887"/>
                </a:cubicBezTo>
                <a:cubicBezTo>
                  <a:pt x="1376099" y="273288"/>
                  <a:pt x="1384545" y="256391"/>
                  <a:pt x="1395663" y="257433"/>
                </a:cubicBezTo>
                <a:cubicBezTo>
                  <a:pt x="1420688" y="259316"/>
                  <a:pt x="1437556" y="287433"/>
                  <a:pt x="1463040" y="278887"/>
                </a:cubicBezTo>
                <a:cubicBezTo>
                  <a:pt x="1479096" y="273423"/>
                  <a:pt x="1501176" y="233289"/>
                  <a:pt x="1520791" y="214528"/>
                </a:cubicBezTo>
                <a:cubicBezTo>
                  <a:pt x="1533667" y="199651"/>
                  <a:pt x="1552795" y="187154"/>
                  <a:pt x="1568918" y="171622"/>
                </a:cubicBezTo>
                <a:cubicBezTo>
                  <a:pt x="1571133" y="192204"/>
                  <a:pt x="1573508" y="220185"/>
                  <a:pt x="1578543" y="235981"/>
                </a:cubicBezTo>
                <a:cubicBezTo>
                  <a:pt x="1594797" y="280120"/>
                  <a:pt x="1612459" y="250390"/>
                  <a:pt x="1636294" y="235981"/>
                </a:cubicBezTo>
                <a:cubicBezTo>
                  <a:pt x="1713980" y="174037"/>
                  <a:pt x="1634543" y="243079"/>
                  <a:pt x="1703671" y="193076"/>
                </a:cubicBezTo>
                <a:cubicBezTo>
                  <a:pt x="1706759" y="214702"/>
                  <a:pt x="1702742" y="254508"/>
                  <a:pt x="1713296" y="257433"/>
                </a:cubicBezTo>
                <a:cubicBezTo>
                  <a:pt x="1726818" y="263837"/>
                  <a:pt x="1738947" y="227360"/>
                  <a:pt x="1751798" y="214528"/>
                </a:cubicBezTo>
                <a:cubicBezTo>
                  <a:pt x="1761552" y="203719"/>
                  <a:pt x="1777386" y="198177"/>
                  <a:pt x="1790299" y="193076"/>
                </a:cubicBezTo>
                <a:cubicBezTo>
                  <a:pt x="1797431" y="213160"/>
                  <a:pt x="1799185" y="248646"/>
                  <a:pt x="1809549" y="257433"/>
                </a:cubicBezTo>
                <a:cubicBezTo>
                  <a:pt x="1824302" y="265238"/>
                  <a:pt x="1837623" y="244677"/>
                  <a:pt x="1848050" y="235981"/>
                </a:cubicBezTo>
                <a:cubicBezTo>
                  <a:pt x="1861952" y="227388"/>
                  <a:pt x="1875535" y="203640"/>
                  <a:pt x="1886551" y="193076"/>
                </a:cubicBezTo>
                <a:cubicBezTo>
                  <a:pt x="1896580" y="184211"/>
                  <a:pt x="1905677" y="177228"/>
                  <a:pt x="1915427" y="171622"/>
                </a:cubicBezTo>
                <a:cubicBezTo>
                  <a:pt x="1925592" y="368210"/>
                  <a:pt x="1910373" y="206193"/>
                  <a:pt x="1953928" y="235981"/>
                </a:cubicBezTo>
                <a:cubicBezTo>
                  <a:pt x="1975877" y="252288"/>
                  <a:pt x="2011681" y="321792"/>
                  <a:pt x="2011680" y="321792"/>
                </a:cubicBezTo>
                <a:cubicBezTo>
                  <a:pt x="2026390" y="299832"/>
                  <a:pt x="2052862" y="258914"/>
                  <a:pt x="2069431" y="257433"/>
                </a:cubicBezTo>
                <a:cubicBezTo>
                  <a:pt x="2105133" y="254567"/>
                  <a:pt x="2129625" y="277104"/>
                  <a:pt x="2156059" y="300340"/>
                </a:cubicBezTo>
                <a:cubicBezTo>
                  <a:pt x="2289406" y="173847"/>
                  <a:pt x="2132583" y="303905"/>
                  <a:pt x="2223435" y="278887"/>
                </a:cubicBezTo>
                <a:cubicBezTo>
                  <a:pt x="2243058" y="273688"/>
                  <a:pt x="2265808" y="250028"/>
                  <a:pt x="2281187" y="235981"/>
                </a:cubicBezTo>
                <a:cubicBezTo>
                  <a:pt x="2288515" y="232167"/>
                  <a:pt x="2302110" y="223691"/>
                  <a:pt x="2310063" y="214528"/>
                </a:cubicBezTo>
                <a:cubicBezTo>
                  <a:pt x="2319913" y="222132"/>
                  <a:pt x="2330145" y="232237"/>
                  <a:pt x="2338939" y="235981"/>
                </a:cubicBezTo>
                <a:cubicBezTo>
                  <a:pt x="2367598" y="246624"/>
                  <a:pt x="2425566" y="257433"/>
                  <a:pt x="2425566" y="257433"/>
                </a:cubicBezTo>
              </a:path>
            </a:pathLst>
          </a:custGeom>
          <a:noFill/>
          <a:ln w="158750" cap="rnd">
            <a:solidFill>
              <a:srgbClr val="00509E">
                <a:alpha val="2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25566"/>
                      <a:gd name="connsiteY0" fmla="*/ 173255 h 192506"/>
                      <a:gd name="connsiteX1" fmla="*/ 48126 w 2425566"/>
                      <a:gd name="connsiteY1" fmla="*/ 105878 h 192506"/>
                      <a:gd name="connsiteX2" fmla="*/ 77002 w 2425566"/>
                      <a:gd name="connsiteY2" fmla="*/ 77002 h 192506"/>
                      <a:gd name="connsiteX3" fmla="*/ 96252 w 2425566"/>
                      <a:gd name="connsiteY3" fmla="*/ 105878 h 192506"/>
                      <a:gd name="connsiteX4" fmla="*/ 86627 w 2425566"/>
                      <a:gd name="connsiteY4" fmla="*/ 134754 h 192506"/>
                      <a:gd name="connsiteX5" fmla="*/ 115503 w 2425566"/>
                      <a:gd name="connsiteY5" fmla="*/ 125129 h 192506"/>
                      <a:gd name="connsiteX6" fmla="*/ 144379 w 2425566"/>
                      <a:gd name="connsiteY6" fmla="*/ 96253 h 192506"/>
                      <a:gd name="connsiteX7" fmla="*/ 192505 w 2425566"/>
                      <a:gd name="connsiteY7" fmla="*/ 57752 h 192506"/>
                      <a:gd name="connsiteX8" fmla="*/ 250256 w 2425566"/>
                      <a:gd name="connsiteY8" fmla="*/ 9626 h 192506"/>
                      <a:gd name="connsiteX9" fmla="*/ 240631 w 2425566"/>
                      <a:gd name="connsiteY9" fmla="*/ 67377 h 192506"/>
                      <a:gd name="connsiteX10" fmla="*/ 231006 w 2425566"/>
                      <a:gd name="connsiteY10" fmla="*/ 105878 h 192506"/>
                      <a:gd name="connsiteX11" fmla="*/ 269507 w 2425566"/>
                      <a:gd name="connsiteY11" fmla="*/ 96253 h 192506"/>
                      <a:gd name="connsiteX12" fmla="*/ 288758 w 2425566"/>
                      <a:gd name="connsiteY12" fmla="*/ 67377 h 192506"/>
                      <a:gd name="connsiteX13" fmla="*/ 385010 w 2425566"/>
                      <a:gd name="connsiteY13" fmla="*/ 0 h 192506"/>
                      <a:gd name="connsiteX14" fmla="*/ 394635 w 2425566"/>
                      <a:gd name="connsiteY14" fmla="*/ 48127 h 192506"/>
                      <a:gd name="connsiteX15" fmla="*/ 365760 w 2425566"/>
                      <a:gd name="connsiteY15" fmla="*/ 134754 h 192506"/>
                      <a:gd name="connsiteX16" fmla="*/ 394635 w 2425566"/>
                      <a:gd name="connsiteY16" fmla="*/ 125129 h 192506"/>
                      <a:gd name="connsiteX17" fmla="*/ 423511 w 2425566"/>
                      <a:gd name="connsiteY17" fmla="*/ 105878 h 192506"/>
                      <a:gd name="connsiteX18" fmla="*/ 442762 w 2425566"/>
                      <a:gd name="connsiteY18" fmla="*/ 77002 h 192506"/>
                      <a:gd name="connsiteX19" fmla="*/ 471638 w 2425566"/>
                      <a:gd name="connsiteY19" fmla="*/ 67377 h 192506"/>
                      <a:gd name="connsiteX20" fmla="*/ 490888 w 2425566"/>
                      <a:gd name="connsiteY20" fmla="*/ 96253 h 192506"/>
                      <a:gd name="connsiteX21" fmla="*/ 519764 w 2425566"/>
                      <a:gd name="connsiteY21" fmla="*/ 86628 h 192506"/>
                      <a:gd name="connsiteX22" fmla="*/ 500513 w 2425566"/>
                      <a:gd name="connsiteY22" fmla="*/ 125129 h 192506"/>
                      <a:gd name="connsiteX23" fmla="*/ 567890 w 2425566"/>
                      <a:gd name="connsiteY23" fmla="*/ 105878 h 192506"/>
                      <a:gd name="connsiteX24" fmla="*/ 596766 w 2425566"/>
                      <a:gd name="connsiteY24" fmla="*/ 86628 h 192506"/>
                      <a:gd name="connsiteX25" fmla="*/ 606391 w 2425566"/>
                      <a:gd name="connsiteY25" fmla="*/ 125129 h 192506"/>
                      <a:gd name="connsiteX26" fmla="*/ 693019 w 2425566"/>
                      <a:gd name="connsiteY26" fmla="*/ 86628 h 192506"/>
                      <a:gd name="connsiteX27" fmla="*/ 693019 w 2425566"/>
                      <a:gd name="connsiteY27" fmla="*/ 163630 h 192506"/>
                      <a:gd name="connsiteX28" fmla="*/ 702644 w 2425566"/>
                      <a:gd name="connsiteY28" fmla="*/ 192506 h 192506"/>
                      <a:gd name="connsiteX29" fmla="*/ 798896 w 2425566"/>
                      <a:gd name="connsiteY29" fmla="*/ 105878 h 192506"/>
                      <a:gd name="connsiteX30" fmla="*/ 827772 w 2425566"/>
                      <a:gd name="connsiteY30" fmla="*/ 115503 h 192506"/>
                      <a:gd name="connsiteX31" fmla="*/ 895149 w 2425566"/>
                      <a:gd name="connsiteY31" fmla="*/ 86628 h 192506"/>
                      <a:gd name="connsiteX32" fmla="*/ 943275 w 2425566"/>
                      <a:gd name="connsiteY32" fmla="*/ 134754 h 192506"/>
                      <a:gd name="connsiteX33" fmla="*/ 1001027 w 2425566"/>
                      <a:gd name="connsiteY33" fmla="*/ 144379 h 192506"/>
                      <a:gd name="connsiteX34" fmla="*/ 1058779 w 2425566"/>
                      <a:gd name="connsiteY34" fmla="*/ 96253 h 192506"/>
                      <a:gd name="connsiteX35" fmla="*/ 1087654 w 2425566"/>
                      <a:gd name="connsiteY35" fmla="*/ 86628 h 192506"/>
                      <a:gd name="connsiteX36" fmla="*/ 1126155 w 2425566"/>
                      <a:gd name="connsiteY36" fmla="*/ 67377 h 192506"/>
                      <a:gd name="connsiteX37" fmla="*/ 1145406 w 2425566"/>
                      <a:gd name="connsiteY37" fmla="*/ 96253 h 192506"/>
                      <a:gd name="connsiteX38" fmla="*/ 1183907 w 2425566"/>
                      <a:gd name="connsiteY38" fmla="*/ 86628 h 192506"/>
                      <a:gd name="connsiteX39" fmla="*/ 1232033 w 2425566"/>
                      <a:gd name="connsiteY39" fmla="*/ 96253 h 192506"/>
                      <a:gd name="connsiteX40" fmla="*/ 1289785 w 2425566"/>
                      <a:gd name="connsiteY40" fmla="*/ 86628 h 192506"/>
                      <a:gd name="connsiteX41" fmla="*/ 1318661 w 2425566"/>
                      <a:gd name="connsiteY41" fmla="*/ 77002 h 192506"/>
                      <a:gd name="connsiteX42" fmla="*/ 1337911 w 2425566"/>
                      <a:gd name="connsiteY42" fmla="*/ 105878 h 192506"/>
                      <a:gd name="connsiteX43" fmla="*/ 1366787 w 2425566"/>
                      <a:gd name="connsiteY43" fmla="*/ 125129 h 192506"/>
                      <a:gd name="connsiteX44" fmla="*/ 1395663 w 2425566"/>
                      <a:gd name="connsiteY44" fmla="*/ 115503 h 192506"/>
                      <a:gd name="connsiteX45" fmla="*/ 1463040 w 2425566"/>
                      <a:gd name="connsiteY45" fmla="*/ 125129 h 192506"/>
                      <a:gd name="connsiteX46" fmla="*/ 1520791 w 2425566"/>
                      <a:gd name="connsiteY46" fmla="*/ 96253 h 192506"/>
                      <a:gd name="connsiteX47" fmla="*/ 1568918 w 2425566"/>
                      <a:gd name="connsiteY47" fmla="*/ 77002 h 192506"/>
                      <a:gd name="connsiteX48" fmla="*/ 1578543 w 2425566"/>
                      <a:gd name="connsiteY48" fmla="*/ 105878 h 192506"/>
                      <a:gd name="connsiteX49" fmla="*/ 1636294 w 2425566"/>
                      <a:gd name="connsiteY49" fmla="*/ 105878 h 192506"/>
                      <a:gd name="connsiteX50" fmla="*/ 1703671 w 2425566"/>
                      <a:gd name="connsiteY50" fmla="*/ 86628 h 192506"/>
                      <a:gd name="connsiteX51" fmla="*/ 1713296 w 2425566"/>
                      <a:gd name="connsiteY51" fmla="*/ 115503 h 192506"/>
                      <a:gd name="connsiteX52" fmla="*/ 1751798 w 2425566"/>
                      <a:gd name="connsiteY52" fmla="*/ 96253 h 192506"/>
                      <a:gd name="connsiteX53" fmla="*/ 1790299 w 2425566"/>
                      <a:gd name="connsiteY53" fmla="*/ 86628 h 192506"/>
                      <a:gd name="connsiteX54" fmla="*/ 1809549 w 2425566"/>
                      <a:gd name="connsiteY54" fmla="*/ 115503 h 192506"/>
                      <a:gd name="connsiteX55" fmla="*/ 1848050 w 2425566"/>
                      <a:gd name="connsiteY55" fmla="*/ 105878 h 192506"/>
                      <a:gd name="connsiteX56" fmla="*/ 1886551 w 2425566"/>
                      <a:gd name="connsiteY56" fmla="*/ 86628 h 192506"/>
                      <a:gd name="connsiteX57" fmla="*/ 1915427 w 2425566"/>
                      <a:gd name="connsiteY57" fmla="*/ 77002 h 192506"/>
                      <a:gd name="connsiteX58" fmla="*/ 1953928 w 2425566"/>
                      <a:gd name="connsiteY58" fmla="*/ 105878 h 192506"/>
                      <a:gd name="connsiteX59" fmla="*/ 2011680 w 2425566"/>
                      <a:gd name="connsiteY59" fmla="*/ 144379 h 192506"/>
                      <a:gd name="connsiteX60" fmla="*/ 2069431 w 2425566"/>
                      <a:gd name="connsiteY60" fmla="*/ 115503 h 192506"/>
                      <a:gd name="connsiteX61" fmla="*/ 2156059 w 2425566"/>
                      <a:gd name="connsiteY61" fmla="*/ 134754 h 192506"/>
                      <a:gd name="connsiteX62" fmla="*/ 2223435 w 2425566"/>
                      <a:gd name="connsiteY62" fmla="*/ 125129 h 192506"/>
                      <a:gd name="connsiteX63" fmla="*/ 2281187 w 2425566"/>
                      <a:gd name="connsiteY63" fmla="*/ 105878 h 192506"/>
                      <a:gd name="connsiteX64" fmla="*/ 2310063 w 2425566"/>
                      <a:gd name="connsiteY64" fmla="*/ 96253 h 192506"/>
                      <a:gd name="connsiteX65" fmla="*/ 2338939 w 2425566"/>
                      <a:gd name="connsiteY65" fmla="*/ 105878 h 192506"/>
                      <a:gd name="connsiteX66" fmla="*/ 2425566 w 2425566"/>
                      <a:gd name="connsiteY66" fmla="*/ 115503 h 19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425566" h="192506">
                        <a:moveTo>
                          <a:pt x="0" y="173255"/>
                        </a:moveTo>
                        <a:cubicBezTo>
                          <a:pt x="16042" y="150796"/>
                          <a:pt x="30885" y="127430"/>
                          <a:pt x="48126" y="105878"/>
                        </a:cubicBezTo>
                        <a:cubicBezTo>
                          <a:pt x="56629" y="95249"/>
                          <a:pt x="63390" y="77002"/>
                          <a:pt x="77002" y="77002"/>
                        </a:cubicBezTo>
                        <a:cubicBezTo>
                          <a:pt x="88570" y="77002"/>
                          <a:pt x="89835" y="96253"/>
                          <a:pt x="96252" y="105878"/>
                        </a:cubicBezTo>
                        <a:cubicBezTo>
                          <a:pt x="93044" y="115503"/>
                          <a:pt x="79453" y="127580"/>
                          <a:pt x="86627" y="134754"/>
                        </a:cubicBezTo>
                        <a:cubicBezTo>
                          <a:pt x="93801" y="141928"/>
                          <a:pt x="107061" y="130757"/>
                          <a:pt x="115503" y="125129"/>
                        </a:cubicBezTo>
                        <a:cubicBezTo>
                          <a:pt x="126829" y="117578"/>
                          <a:pt x="134135" y="105217"/>
                          <a:pt x="144379" y="96253"/>
                        </a:cubicBezTo>
                        <a:cubicBezTo>
                          <a:pt x="159840" y="82725"/>
                          <a:pt x="177044" y="71280"/>
                          <a:pt x="192505" y="57752"/>
                        </a:cubicBezTo>
                        <a:cubicBezTo>
                          <a:pt x="251793" y="5875"/>
                          <a:pt x="191162" y="49022"/>
                          <a:pt x="250256" y="9626"/>
                        </a:cubicBezTo>
                        <a:cubicBezTo>
                          <a:pt x="247048" y="28876"/>
                          <a:pt x="244458" y="48240"/>
                          <a:pt x="240631" y="67377"/>
                        </a:cubicBezTo>
                        <a:cubicBezTo>
                          <a:pt x="238037" y="80349"/>
                          <a:pt x="221652" y="96524"/>
                          <a:pt x="231006" y="105878"/>
                        </a:cubicBezTo>
                        <a:cubicBezTo>
                          <a:pt x="240360" y="115232"/>
                          <a:pt x="256673" y="99461"/>
                          <a:pt x="269507" y="96253"/>
                        </a:cubicBezTo>
                        <a:cubicBezTo>
                          <a:pt x="275924" y="86628"/>
                          <a:pt x="280578" y="75557"/>
                          <a:pt x="288758" y="67377"/>
                        </a:cubicBezTo>
                        <a:cubicBezTo>
                          <a:pt x="320125" y="36010"/>
                          <a:pt x="347832" y="22307"/>
                          <a:pt x="385010" y="0"/>
                        </a:cubicBezTo>
                        <a:cubicBezTo>
                          <a:pt x="388218" y="16042"/>
                          <a:pt x="396442" y="31867"/>
                          <a:pt x="394635" y="48127"/>
                        </a:cubicBezTo>
                        <a:cubicBezTo>
                          <a:pt x="391917" y="72589"/>
                          <a:pt x="351008" y="105249"/>
                          <a:pt x="365760" y="134754"/>
                        </a:cubicBezTo>
                        <a:cubicBezTo>
                          <a:pt x="370297" y="143829"/>
                          <a:pt x="385010" y="128337"/>
                          <a:pt x="394635" y="125129"/>
                        </a:cubicBezTo>
                        <a:cubicBezTo>
                          <a:pt x="404260" y="118712"/>
                          <a:pt x="415331" y="114058"/>
                          <a:pt x="423511" y="105878"/>
                        </a:cubicBezTo>
                        <a:cubicBezTo>
                          <a:pt x="431691" y="97698"/>
                          <a:pt x="433729" y="84229"/>
                          <a:pt x="442762" y="77002"/>
                        </a:cubicBezTo>
                        <a:cubicBezTo>
                          <a:pt x="450685" y="70664"/>
                          <a:pt x="462013" y="70585"/>
                          <a:pt x="471638" y="67377"/>
                        </a:cubicBezTo>
                        <a:cubicBezTo>
                          <a:pt x="442223" y="155621"/>
                          <a:pt x="440178" y="125230"/>
                          <a:pt x="490888" y="96253"/>
                        </a:cubicBezTo>
                        <a:cubicBezTo>
                          <a:pt x="499697" y="91219"/>
                          <a:pt x="510139" y="89836"/>
                          <a:pt x="519764" y="86628"/>
                        </a:cubicBezTo>
                        <a:cubicBezTo>
                          <a:pt x="513347" y="99462"/>
                          <a:pt x="505551" y="111694"/>
                          <a:pt x="500513" y="125129"/>
                        </a:cubicBezTo>
                        <a:cubicBezTo>
                          <a:pt x="469996" y="206507"/>
                          <a:pt x="512103" y="143068"/>
                          <a:pt x="567890" y="105878"/>
                        </a:cubicBezTo>
                        <a:lnTo>
                          <a:pt x="596766" y="86628"/>
                        </a:lnTo>
                        <a:cubicBezTo>
                          <a:pt x="599974" y="99462"/>
                          <a:pt x="593841" y="120946"/>
                          <a:pt x="606391" y="125129"/>
                        </a:cubicBezTo>
                        <a:cubicBezTo>
                          <a:pt x="613764" y="127587"/>
                          <a:pt x="683971" y="91152"/>
                          <a:pt x="693019" y="86628"/>
                        </a:cubicBezTo>
                        <a:cubicBezTo>
                          <a:pt x="715020" y="152632"/>
                          <a:pt x="693019" y="70710"/>
                          <a:pt x="693019" y="163630"/>
                        </a:cubicBezTo>
                        <a:cubicBezTo>
                          <a:pt x="693019" y="173776"/>
                          <a:pt x="699436" y="182881"/>
                          <a:pt x="702644" y="192506"/>
                        </a:cubicBezTo>
                        <a:cubicBezTo>
                          <a:pt x="771738" y="123410"/>
                          <a:pt x="738616" y="151089"/>
                          <a:pt x="798896" y="105878"/>
                        </a:cubicBezTo>
                        <a:cubicBezTo>
                          <a:pt x="808521" y="109086"/>
                          <a:pt x="817626" y="115503"/>
                          <a:pt x="827772" y="115503"/>
                        </a:cubicBezTo>
                        <a:cubicBezTo>
                          <a:pt x="841935" y="115503"/>
                          <a:pt x="887631" y="90387"/>
                          <a:pt x="895149" y="86628"/>
                        </a:cubicBezTo>
                        <a:cubicBezTo>
                          <a:pt x="917608" y="154004"/>
                          <a:pt x="895150" y="150796"/>
                          <a:pt x="943275" y="134754"/>
                        </a:cubicBezTo>
                        <a:cubicBezTo>
                          <a:pt x="962526" y="137962"/>
                          <a:pt x="981608" y="146321"/>
                          <a:pt x="1001027" y="144379"/>
                        </a:cubicBezTo>
                        <a:cubicBezTo>
                          <a:pt x="1055710" y="138911"/>
                          <a:pt x="1026864" y="121785"/>
                          <a:pt x="1058779" y="96253"/>
                        </a:cubicBezTo>
                        <a:cubicBezTo>
                          <a:pt x="1066701" y="89915"/>
                          <a:pt x="1078329" y="90625"/>
                          <a:pt x="1087654" y="86628"/>
                        </a:cubicBezTo>
                        <a:cubicBezTo>
                          <a:pt x="1100842" y="80976"/>
                          <a:pt x="1113321" y="73794"/>
                          <a:pt x="1126155" y="67377"/>
                        </a:cubicBezTo>
                        <a:cubicBezTo>
                          <a:pt x="1132572" y="77002"/>
                          <a:pt x="1134431" y="92595"/>
                          <a:pt x="1145406" y="96253"/>
                        </a:cubicBezTo>
                        <a:cubicBezTo>
                          <a:pt x="1157956" y="100436"/>
                          <a:pt x="1170678" y="86628"/>
                          <a:pt x="1183907" y="86628"/>
                        </a:cubicBezTo>
                        <a:cubicBezTo>
                          <a:pt x="1200267" y="86628"/>
                          <a:pt x="1215991" y="93045"/>
                          <a:pt x="1232033" y="96253"/>
                        </a:cubicBezTo>
                        <a:cubicBezTo>
                          <a:pt x="1251284" y="93045"/>
                          <a:pt x="1270734" y="90862"/>
                          <a:pt x="1289785" y="86628"/>
                        </a:cubicBezTo>
                        <a:cubicBezTo>
                          <a:pt x="1299689" y="84427"/>
                          <a:pt x="1309241" y="73234"/>
                          <a:pt x="1318661" y="77002"/>
                        </a:cubicBezTo>
                        <a:cubicBezTo>
                          <a:pt x="1329402" y="81298"/>
                          <a:pt x="1329731" y="97698"/>
                          <a:pt x="1337911" y="105878"/>
                        </a:cubicBezTo>
                        <a:cubicBezTo>
                          <a:pt x="1346091" y="114058"/>
                          <a:pt x="1357162" y="118712"/>
                          <a:pt x="1366787" y="125129"/>
                        </a:cubicBezTo>
                        <a:cubicBezTo>
                          <a:pt x="1376412" y="121920"/>
                          <a:pt x="1385517" y="115503"/>
                          <a:pt x="1395663" y="115503"/>
                        </a:cubicBezTo>
                        <a:cubicBezTo>
                          <a:pt x="1418350" y="115503"/>
                          <a:pt x="1440617" y="128579"/>
                          <a:pt x="1463040" y="125129"/>
                        </a:cubicBezTo>
                        <a:cubicBezTo>
                          <a:pt x="1484312" y="121856"/>
                          <a:pt x="1501198" y="105159"/>
                          <a:pt x="1520791" y="96253"/>
                        </a:cubicBezTo>
                        <a:cubicBezTo>
                          <a:pt x="1536520" y="89103"/>
                          <a:pt x="1552876" y="83419"/>
                          <a:pt x="1568918" y="77002"/>
                        </a:cubicBezTo>
                        <a:cubicBezTo>
                          <a:pt x="1572126" y="86627"/>
                          <a:pt x="1571369" y="98704"/>
                          <a:pt x="1578543" y="105878"/>
                        </a:cubicBezTo>
                        <a:cubicBezTo>
                          <a:pt x="1598506" y="125841"/>
                          <a:pt x="1616331" y="111582"/>
                          <a:pt x="1636294" y="105878"/>
                        </a:cubicBezTo>
                        <a:cubicBezTo>
                          <a:pt x="1720904" y="81704"/>
                          <a:pt x="1634430" y="109707"/>
                          <a:pt x="1703671" y="86628"/>
                        </a:cubicBezTo>
                        <a:cubicBezTo>
                          <a:pt x="1706879" y="96253"/>
                          <a:pt x="1703347" y="113513"/>
                          <a:pt x="1713296" y="115503"/>
                        </a:cubicBezTo>
                        <a:cubicBezTo>
                          <a:pt x="1727366" y="118317"/>
                          <a:pt x="1738363" y="101291"/>
                          <a:pt x="1751798" y="96253"/>
                        </a:cubicBezTo>
                        <a:cubicBezTo>
                          <a:pt x="1764184" y="91608"/>
                          <a:pt x="1777465" y="89836"/>
                          <a:pt x="1790299" y="86628"/>
                        </a:cubicBezTo>
                        <a:cubicBezTo>
                          <a:pt x="1796716" y="96253"/>
                          <a:pt x="1798575" y="111845"/>
                          <a:pt x="1809549" y="115503"/>
                        </a:cubicBezTo>
                        <a:cubicBezTo>
                          <a:pt x="1822099" y="119686"/>
                          <a:pt x="1835664" y="110523"/>
                          <a:pt x="1848050" y="105878"/>
                        </a:cubicBezTo>
                        <a:cubicBezTo>
                          <a:pt x="1861485" y="100840"/>
                          <a:pt x="1873363" y="92280"/>
                          <a:pt x="1886551" y="86628"/>
                        </a:cubicBezTo>
                        <a:cubicBezTo>
                          <a:pt x="1895877" y="82631"/>
                          <a:pt x="1905802" y="80211"/>
                          <a:pt x="1915427" y="77002"/>
                        </a:cubicBezTo>
                        <a:cubicBezTo>
                          <a:pt x="1937333" y="164627"/>
                          <a:pt x="1904971" y="89559"/>
                          <a:pt x="1953928" y="105878"/>
                        </a:cubicBezTo>
                        <a:cubicBezTo>
                          <a:pt x="1975877" y="113194"/>
                          <a:pt x="2011680" y="144379"/>
                          <a:pt x="2011680" y="144379"/>
                        </a:cubicBezTo>
                        <a:cubicBezTo>
                          <a:pt x="2026278" y="134647"/>
                          <a:pt x="2049507" y="115503"/>
                          <a:pt x="2069431" y="115503"/>
                        </a:cubicBezTo>
                        <a:cubicBezTo>
                          <a:pt x="2103307" y="115503"/>
                          <a:pt x="2126283" y="124829"/>
                          <a:pt x="2156059" y="134754"/>
                        </a:cubicBezTo>
                        <a:cubicBezTo>
                          <a:pt x="2272308" y="76628"/>
                          <a:pt x="2132390" y="135245"/>
                          <a:pt x="2223435" y="125129"/>
                        </a:cubicBezTo>
                        <a:cubicBezTo>
                          <a:pt x="2243603" y="122888"/>
                          <a:pt x="2261936" y="112295"/>
                          <a:pt x="2281187" y="105878"/>
                        </a:cubicBezTo>
                        <a:lnTo>
                          <a:pt x="2310063" y="96253"/>
                        </a:lnTo>
                        <a:cubicBezTo>
                          <a:pt x="2319688" y="99461"/>
                          <a:pt x="2328931" y="104210"/>
                          <a:pt x="2338939" y="105878"/>
                        </a:cubicBezTo>
                        <a:cubicBezTo>
                          <a:pt x="2367597" y="110654"/>
                          <a:pt x="2425566" y="115503"/>
                          <a:pt x="2425566" y="1155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Bilde 21" descr="Speech bubble with question mark">
            <a:extLst>
              <a:ext uri="{FF2B5EF4-FFF2-40B4-BE49-F238E27FC236}">
                <a16:creationId xmlns:a16="http://schemas.microsoft.com/office/drawing/2014/main" id="{E18A08AF-988E-B997-8978-F2EA281FB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639" y="1304934"/>
            <a:ext cx="549165" cy="549165"/>
          </a:xfrm>
          <a:prstGeom prst="rect">
            <a:avLst/>
          </a:prstGeom>
        </p:spPr>
      </p:pic>
      <p:sp>
        <p:nvSpPr>
          <p:cNvPr id="13" name="Avrundet rektangel 12">
            <a:extLst>
              <a:ext uri="{FF2B5EF4-FFF2-40B4-BE49-F238E27FC236}">
                <a16:creationId xmlns:a16="http://schemas.microsoft.com/office/drawing/2014/main" id="{6BB8E5E6-2B1E-4249-089D-8ECA7C17A8BA}"/>
              </a:ext>
            </a:extLst>
          </p:cNvPr>
          <p:cNvSpPr/>
          <p:nvPr/>
        </p:nvSpPr>
        <p:spPr>
          <a:xfrm>
            <a:off x="644893" y="5420173"/>
            <a:ext cx="3898532" cy="808522"/>
          </a:xfrm>
          <a:prstGeom prst="roundRect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6BC864C-65B1-AEC1-55AE-2DD191C50126}"/>
              </a:ext>
            </a:extLst>
          </p:cNvPr>
          <p:cNvSpPr txBox="1"/>
          <p:nvPr/>
        </p:nvSpPr>
        <p:spPr>
          <a:xfrm>
            <a:off x="644893" y="5620094"/>
            <a:ext cx="389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u="sng" dirty="0" err="1">
                <a:solidFill>
                  <a:srgbClr val="00509E"/>
                </a:solidFill>
                <a:latin typeface=""/>
                <a:hlinkClick r:id="rId3"/>
              </a:rPr>
              <a:t>Confidentiality</a:t>
            </a:r>
            <a:r>
              <a:rPr lang="nb-NO" u="sng" dirty="0">
                <a:solidFill>
                  <a:srgbClr val="00509E"/>
                </a:solidFill>
                <a:latin typeface=""/>
                <a:hlinkClick r:id="rId3"/>
              </a:rPr>
              <a:t> </a:t>
            </a:r>
            <a:r>
              <a:rPr lang="nb-NO" u="sng" dirty="0" err="1">
                <a:solidFill>
                  <a:srgbClr val="00509E"/>
                </a:solidFill>
                <a:latin typeface=""/>
                <a:hlinkClick r:id="rId3"/>
              </a:rPr>
              <a:t>agreement</a:t>
            </a:r>
            <a:r>
              <a:rPr lang="nb-NO" u="sng" dirty="0">
                <a:solidFill>
                  <a:srgbClr val="00509E"/>
                </a:solidFill>
                <a:latin typeface=""/>
                <a:hlinkClick r:id="rId3"/>
              </a:rPr>
              <a:t> </a:t>
            </a:r>
            <a:r>
              <a:rPr lang="nb-NO" u="sng" dirty="0" err="1">
                <a:solidFill>
                  <a:srgbClr val="00509E"/>
                </a:solidFill>
                <a:latin typeface=""/>
                <a:hlinkClick r:id="rId3"/>
              </a:rPr>
              <a:t>template</a:t>
            </a:r>
            <a:endParaRPr lang="nb-NO" u="sng" dirty="0">
              <a:solidFill>
                <a:srgbClr val="00509E"/>
              </a:solidFill>
              <a:latin typeface=""/>
            </a:endParaRP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undertake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not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disclose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5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must be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attached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standard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thesis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confidentiality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subject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general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penalties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compensatory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damages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breach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confidentiality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Confidentiality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part 2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3714092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3626069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3100555" cy="646769"/>
          </a:xfrm>
        </p:spPr>
        <p:txBody>
          <a:bodyPr>
            <a:normAutofit/>
          </a:bodyPr>
          <a:lstStyle/>
          <a:p>
            <a:pPr algn="l"/>
            <a:r>
              <a:rPr lang="nb-NO" sz="40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265787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Two students, the supervisor, and the external representative are discussing their disagreements in an arbitration.">
            <a:extLst>
              <a:ext uri="{FF2B5EF4-FFF2-40B4-BE49-F238E27FC236}">
                <a16:creationId xmlns:a16="http://schemas.microsoft.com/office/drawing/2014/main" id="{6044D90C-5555-3944-AFB3-5924B5E8D2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72714" y="2299187"/>
            <a:ext cx="4374682" cy="4374682"/>
          </a:xfrm>
          <a:prstGeom prst="rect">
            <a:avLst/>
          </a:prstGeom>
        </p:spPr>
      </p:pic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private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resolving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disputes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outside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courts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proceedings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largely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similar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case.</a:t>
            </a:r>
            <a:endParaRPr lang="nb-NO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Arbitration</a:t>
            </a:r>
            <a:endParaRPr lang="nb-NO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Håndskrift 17">
                <a:extLst>
                  <a:ext uri="{FF2B5EF4-FFF2-40B4-BE49-F238E27FC236}">
                    <a16:creationId xmlns:a16="http://schemas.microsoft.com/office/drawing/2014/main" id="{4F7741EF-3D81-7B4F-9D29-E0CA65BDDE43}"/>
                  </a:ext>
                </a:extLst>
              </p14:cNvPr>
              <p14:cNvContentPartPr/>
              <p14:nvPr/>
            </p14:nvContentPartPr>
            <p14:xfrm>
              <a:off x="7854442" y="1310588"/>
              <a:ext cx="1156320" cy="196920"/>
            </p14:xfrm>
          </p:contentPart>
        </mc:Choice>
        <mc:Fallback xmlns="">
          <p:pic>
            <p:nvPicPr>
              <p:cNvPr id="18" name="Håndskrift 17">
                <a:extLst>
                  <a:ext uri="{FF2B5EF4-FFF2-40B4-BE49-F238E27FC236}">
                    <a16:creationId xmlns:a16="http://schemas.microsoft.com/office/drawing/2014/main" id="{4F7741EF-3D81-7B4F-9D29-E0CA65BDDE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4042" y="1259828"/>
                <a:ext cx="1257480" cy="29844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Bilde 11" descr="Symbol for definition">
            <a:extLst>
              <a:ext uri="{FF2B5EF4-FFF2-40B4-BE49-F238E27FC236}">
                <a16:creationId xmlns:a16="http://schemas.microsoft.com/office/drawing/2014/main" id="{1A1A84BD-570E-8141-A841-3EDB3AD32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638" y="1139438"/>
            <a:ext cx="549166" cy="549166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must first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resolve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disagreements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negotiations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If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not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dispute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must be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settled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arbitration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advantage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arbitration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case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resolved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quickly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in general,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decision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cannot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appealed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speed up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getting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final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decision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Disagreements</a:t>
            </a:r>
            <a:endParaRPr lang="nb-NO" sz="1800" i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3714092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3626069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3100555" cy="646769"/>
          </a:xfrm>
        </p:spPr>
        <p:txBody>
          <a:bodyPr>
            <a:normAutofit/>
          </a:bodyPr>
          <a:lstStyle/>
          <a:p>
            <a:pPr algn="l"/>
            <a:r>
              <a:rPr lang="nb-NO" sz="40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227667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8E21969-6CE2-374F-94D9-F141E8C12D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069B4BF-56DA-9C4E-8F9A-45B76B40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b-NO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The </a:t>
            </a:r>
            <a:r>
              <a:rPr lang="nb-NO" sz="8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Student’s</a:t>
            </a:r>
            <a:r>
              <a:rPr lang="nb-NO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Rights</a:t>
            </a:r>
          </a:p>
        </p:txBody>
      </p:sp>
    </p:spTree>
    <p:extLst>
      <p:ext uri="{BB962C8B-B14F-4D97-AF65-F5344CB8AC3E}">
        <p14:creationId xmlns:p14="http://schemas.microsoft.com/office/powerpoint/2010/main" val="1056873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Undertittel 2">
            <a:extLst>
              <a:ext uri="{FF2B5EF4-FFF2-40B4-BE49-F238E27FC236}">
                <a16:creationId xmlns:a16="http://schemas.microsoft.com/office/drawing/2014/main" id="{E4A6B7DA-D041-D545-908E-63164962C91A}"/>
              </a:ext>
            </a:extLst>
          </p:cNvPr>
          <p:cNvSpPr txBox="1">
            <a:spLocks/>
          </p:cNvSpPr>
          <p:nvPr/>
        </p:nvSpPr>
        <p:spPr>
          <a:xfrm>
            <a:off x="7693804" y="3802953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/>
              <a:t>The </a:t>
            </a:r>
            <a:r>
              <a:rPr lang="nb-NO" sz="1000" dirty="0" err="1"/>
              <a:t>owner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results</a:t>
            </a:r>
            <a:r>
              <a:rPr lang="nb-NO" sz="1000" dirty="0"/>
              <a:t> </a:t>
            </a:r>
            <a:r>
              <a:rPr lang="nb-NO" sz="1000" dirty="0" err="1"/>
              <a:t>decides</a:t>
            </a:r>
            <a:r>
              <a:rPr lang="nb-NO" sz="1000" dirty="0"/>
              <a:t> over </a:t>
            </a:r>
            <a:r>
              <a:rPr lang="nb-NO" sz="1000" dirty="0" err="1"/>
              <a:t>them</a:t>
            </a:r>
            <a:r>
              <a:rPr lang="nb-NO" sz="1000" dirty="0"/>
              <a:t>. The </a:t>
            </a:r>
            <a:r>
              <a:rPr lang="nb-NO" sz="1000" dirty="0" err="1"/>
              <a:t>basic</a:t>
            </a:r>
            <a:r>
              <a:rPr lang="nb-NO" sz="1000" dirty="0"/>
              <a:t> </a:t>
            </a:r>
            <a:r>
              <a:rPr lang="nb-NO" sz="1000" dirty="0" err="1"/>
              <a:t>principle</a:t>
            </a:r>
            <a:r>
              <a:rPr lang="nb-NO" sz="1000" dirty="0"/>
              <a:t> is </a:t>
            </a:r>
            <a:r>
              <a:rPr lang="nb-NO" sz="1000" dirty="0" err="1"/>
              <a:t>that</a:t>
            </a:r>
            <a:r>
              <a:rPr lang="nb-NO" sz="1000" dirty="0"/>
              <a:t> students </a:t>
            </a:r>
            <a:r>
              <a:rPr lang="nb-NO" sz="1000" dirty="0" err="1"/>
              <a:t>own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results</a:t>
            </a:r>
            <a:r>
              <a:rPr lang="nb-NO" sz="1000" dirty="0"/>
              <a:t> from </a:t>
            </a:r>
            <a:r>
              <a:rPr lang="nb-NO" sz="1000" dirty="0" err="1"/>
              <a:t>their</a:t>
            </a:r>
            <a:r>
              <a:rPr lang="nb-NO" sz="1000" dirty="0"/>
              <a:t> student </a:t>
            </a:r>
            <a:r>
              <a:rPr lang="nb-NO" sz="1000" dirty="0" err="1"/>
              <a:t>work</a:t>
            </a:r>
            <a:r>
              <a:rPr lang="nb-NO" sz="1000" dirty="0"/>
              <a:t>. By </a:t>
            </a:r>
            <a:r>
              <a:rPr lang="nb-NO" sz="1000" dirty="0" err="1"/>
              <a:t>agreement</a:t>
            </a:r>
            <a:r>
              <a:rPr lang="nb-NO" sz="1000" dirty="0"/>
              <a:t>, </a:t>
            </a:r>
            <a:r>
              <a:rPr lang="nb-NO" sz="1000" dirty="0" err="1"/>
              <a:t>ownership</a:t>
            </a:r>
            <a:r>
              <a:rPr lang="nb-NO" sz="1000" dirty="0"/>
              <a:t> </a:t>
            </a:r>
            <a:r>
              <a:rPr lang="nb-NO" sz="1000" dirty="0" err="1"/>
              <a:t>rights</a:t>
            </a:r>
            <a:r>
              <a:rPr lang="nb-NO" sz="1000" dirty="0"/>
              <a:t> </a:t>
            </a:r>
            <a:r>
              <a:rPr lang="nb-NO" sz="1000" dirty="0" err="1"/>
              <a:t>may</a:t>
            </a:r>
            <a:r>
              <a:rPr lang="nb-NO" sz="1000" dirty="0"/>
              <a:t> </a:t>
            </a:r>
            <a:r>
              <a:rPr lang="nb-NO" sz="1000" dirty="0" err="1"/>
              <a:t>also</a:t>
            </a:r>
            <a:r>
              <a:rPr lang="nb-NO" sz="1000" dirty="0"/>
              <a:t> be </a:t>
            </a:r>
            <a:r>
              <a:rPr lang="nb-NO" sz="1000" dirty="0" err="1"/>
              <a:t>transferred</a:t>
            </a:r>
            <a:r>
              <a:rPr lang="nb-NO" sz="1000" dirty="0"/>
              <a:t> to </a:t>
            </a:r>
            <a:r>
              <a:rPr lang="nb-NO" sz="1000" dirty="0" err="1"/>
              <a:t>others</a:t>
            </a:r>
            <a:r>
              <a:rPr lang="nb-NO" sz="1000" dirty="0"/>
              <a:t>. </a:t>
            </a:r>
          </a:p>
        </p:txBody>
      </p:sp>
      <p:sp>
        <p:nvSpPr>
          <p:cNvPr id="23" name="Undertittel 2">
            <a:extLst>
              <a:ext uri="{FF2B5EF4-FFF2-40B4-BE49-F238E27FC236}">
                <a16:creationId xmlns:a16="http://schemas.microsoft.com/office/drawing/2014/main" id="{D40AC9BF-82FA-6B4B-87AF-6004B002C544}"/>
              </a:ext>
            </a:extLst>
          </p:cNvPr>
          <p:cNvSpPr txBox="1">
            <a:spLocks/>
          </p:cNvSpPr>
          <p:nvPr/>
        </p:nvSpPr>
        <p:spPr>
          <a:xfrm>
            <a:off x="7693804" y="3499510"/>
            <a:ext cx="3461876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Ownership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endParaRPr lang="nb-NO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Håndskrift 21">
                <a:extLst>
                  <a:ext uri="{FF2B5EF4-FFF2-40B4-BE49-F238E27FC236}">
                    <a16:creationId xmlns:a16="http://schemas.microsoft.com/office/drawing/2014/main" id="{5B583DBB-4CAA-1E44-AF2E-93F047B3A0E0}"/>
                  </a:ext>
                </a:extLst>
              </p14:cNvPr>
              <p14:cNvContentPartPr/>
              <p14:nvPr/>
            </p14:nvContentPartPr>
            <p14:xfrm>
              <a:off x="7854442" y="3534024"/>
              <a:ext cx="1156320" cy="196920"/>
            </p14:xfrm>
          </p:contentPart>
        </mc:Choice>
        <mc:Fallback xmlns="">
          <p:pic>
            <p:nvPicPr>
              <p:cNvPr id="22" name="Håndskrift 21">
                <a:extLst>
                  <a:ext uri="{FF2B5EF4-FFF2-40B4-BE49-F238E27FC236}">
                    <a16:creationId xmlns:a16="http://schemas.microsoft.com/office/drawing/2014/main" id="{5B583DBB-4CAA-1E44-AF2E-93F047B3A0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03682" y="3483264"/>
                <a:ext cx="1257480" cy="29808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Bilde 25" descr="Symbol for definition">
            <a:extLst>
              <a:ext uri="{FF2B5EF4-FFF2-40B4-BE49-F238E27FC236}">
                <a16:creationId xmlns:a16="http://schemas.microsoft.com/office/drawing/2014/main" id="{ED4E3477-CAED-674A-8A3D-CA1E3D5A8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4638" y="3362874"/>
            <a:ext cx="549166" cy="549166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385F3502-D9DB-0C4A-952F-6E85DCB22AF0}"/>
              </a:ext>
            </a:extLst>
          </p:cNvPr>
          <p:cNvSpPr txBox="1">
            <a:spLocks/>
          </p:cNvSpPr>
          <p:nvPr/>
        </p:nvSpPr>
        <p:spPr>
          <a:xfrm>
            <a:off x="7693804" y="2686422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/>
              <a:t>The </a:t>
            </a:r>
            <a:r>
              <a:rPr lang="nb-NO" sz="1000" dirty="0" err="1"/>
              <a:t>owner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results</a:t>
            </a:r>
            <a:r>
              <a:rPr lang="nb-NO" sz="1000" dirty="0"/>
              <a:t> </a:t>
            </a:r>
            <a:r>
              <a:rPr lang="nb-NO" sz="1000" dirty="0" err="1"/>
              <a:t>can</a:t>
            </a:r>
            <a:r>
              <a:rPr lang="nb-NO" sz="1000" dirty="0"/>
              <a:t> grant </a:t>
            </a:r>
            <a:r>
              <a:rPr lang="nb-NO" sz="1000" dirty="0" err="1"/>
              <a:t>others</a:t>
            </a:r>
            <a:r>
              <a:rPr lang="nb-NO" sz="1000" dirty="0"/>
              <a:t> a right to </a:t>
            </a:r>
            <a:r>
              <a:rPr lang="nb-NO" sz="1000" dirty="0" err="1"/>
              <a:t>use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results</a:t>
            </a:r>
            <a:r>
              <a:rPr lang="nb-NO" sz="1000" dirty="0"/>
              <a:t>. For </a:t>
            </a:r>
            <a:r>
              <a:rPr lang="nb-NO" sz="1000" dirty="0" err="1"/>
              <a:t>example</a:t>
            </a:r>
            <a:r>
              <a:rPr lang="nb-NO" sz="1000" dirty="0"/>
              <a:t>, a student </a:t>
            </a:r>
            <a:r>
              <a:rPr lang="nb-NO" sz="1000" dirty="0" err="1"/>
              <a:t>can</a:t>
            </a:r>
            <a:r>
              <a:rPr lang="nb-NO" sz="1000" dirty="0"/>
              <a:t> grant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external</a:t>
            </a:r>
            <a:r>
              <a:rPr lang="nb-NO" sz="1000" dirty="0"/>
              <a:t> </a:t>
            </a:r>
            <a:r>
              <a:rPr lang="nb-NO" sz="1000" dirty="0" err="1"/>
              <a:t>organization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right to </a:t>
            </a:r>
            <a:r>
              <a:rPr lang="nb-NO" sz="1000" dirty="0" err="1"/>
              <a:t>use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results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student </a:t>
            </a:r>
            <a:r>
              <a:rPr lang="nb-NO" sz="1000" dirty="0" err="1"/>
              <a:t>thesis</a:t>
            </a:r>
            <a:r>
              <a:rPr lang="nb-NO" sz="1000" dirty="0"/>
              <a:t>. </a:t>
            </a:r>
          </a:p>
        </p:txBody>
      </p:sp>
      <p:sp>
        <p:nvSpPr>
          <p:cNvPr id="17" name="Undertittel 2">
            <a:extLst>
              <a:ext uri="{FF2B5EF4-FFF2-40B4-BE49-F238E27FC236}">
                <a16:creationId xmlns:a16="http://schemas.microsoft.com/office/drawing/2014/main" id="{491C464D-F664-6144-A08C-02B16E0410CE}"/>
              </a:ext>
            </a:extLst>
          </p:cNvPr>
          <p:cNvSpPr txBox="1">
            <a:spLocks/>
          </p:cNvSpPr>
          <p:nvPr/>
        </p:nvSpPr>
        <p:spPr>
          <a:xfrm>
            <a:off x="7693804" y="2382979"/>
            <a:ext cx="3461876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endParaRPr lang="nb-NO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Håndskrift 15">
                <a:extLst>
                  <a:ext uri="{FF2B5EF4-FFF2-40B4-BE49-F238E27FC236}">
                    <a16:creationId xmlns:a16="http://schemas.microsoft.com/office/drawing/2014/main" id="{ACAD7A7E-89B5-5E42-A4C6-58E58A7E4E5C}"/>
                  </a:ext>
                </a:extLst>
              </p14:cNvPr>
              <p14:cNvContentPartPr/>
              <p14:nvPr/>
            </p14:nvContentPartPr>
            <p14:xfrm>
              <a:off x="7854442" y="2417493"/>
              <a:ext cx="1156320" cy="196920"/>
            </p14:xfrm>
          </p:contentPart>
        </mc:Choice>
        <mc:Fallback xmlns="">
          <p:pic>
            <p:nvPicPr>
              <p:cNvPr id="16" name="Håndskrift 15">
                <a:extLst>
                  <a:ext uri="{FF2B5EF4-FFF2-40B4-BE49-F238E27FC236}">
                    <a16:creationId xmlns:a16="http://schemas.microsoft.com/office/drawing/2014/main" id="{ACAD7A7E-89B5-5E42-A4C6-58E58A7E4E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03682" y="2366733"/>
                <a:ext cx="1257480" cy="29808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Bilde 20" descr="Symbol for definition">
            <a:extLst>
              <a:ext uri="{FF2B5EF4-FFF2-40B4-BE49-F238E27FC236}">
                <a16:creationId xmlns:a16="http://schemas.microsoft.com/office/drawing/2014/main" id="{3189A575-63A9-904F-B90E-E8933AAF76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4638" y="2246343"/>
            <a:ext cx="549166" cy="549166"/>
          </a:xfrm>
          <a:prstGeom prst="rect">
            <a:avLst/>
          </a:prstGeom>
        </p:spPr>
      </p:pic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right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creator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literary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scientific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artistic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copies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make it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nb-NO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Håndskrift 17">
                <a:extLst>
                  <a:ext uri="{FF2B5EF4-FFF2-40B4-BE49-F238E27FC236}">
                    <a16:creationId xmlns:a16="http://schemas.microsoft.com/office/drawing/2014/main" id="{4F7741EF-3D81-7B4F-9D29-E0CA65BDDE43}"/>
                  </a:ext>
                </a:extLst>
              </p14:cNvPr>
              <p14:cNvContentPartPr/>
              <p14:nvPr/>
            </p14:nvContentPartPr>
            <p14:xfrm>
              <a:off x="7854442" y="1310588"/>
              <a:ext cx="1156320" cy="196920"/>
            </p14:xfrm>
          </p:contentPart>
        </mc:Choice>
        <mc:Fallback xmlns="">
          <p:pic>
            <p:nvPicPr>
              <p:cNvPr id="18" name="Håndskrift 17">
                <a:extLst>
                  <a:ext uri="{FF2B5EF4-FFF2-40B4-BE49-F238E27FC236}">
                    <a16:creationId xmlns:a16="http://schemas.microsoft.com/office/drawing/2014/main" id="{4F7741EF-3D81-7B4F-9D29-E0CA65BDD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682" y="1259828"/>
                <a:ext cx="1257480" cy="29808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Bilde 11" descr="Symbol for definition">
            <a:extLst>
              <a:ext uri="{FF2B5EF4-FFF2-40B4-BE49-F238E27FC236}">
                <a16:creationId xmlns:a16="http://schemas.microsoft.com/office/drawing/2014/main" id="{1A1A84BD-570E-8141-A841-3EDB3AD325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4638" y="1139438"/>
            <a:ext cx="549166" cy="549166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Whatever</a:t>
            </a:r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happens</a:t>
            </a:r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hold </a:t>
            </a:r>
            <a:r>
              <a:rPr lang="nb-NO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copyright to </a:t>
            </a:r>
            <a:r>
              <a:rPr lang="nb-NO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thesis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moral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regardless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been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ownership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entitled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be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to be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against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infringing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  <a:p>
            <a:pPr algn="l">
              <a:lnSpc>
                <a:spcPct val="150000"/>
              </a:lnSpc>
            </a:pPr>
            <a:b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grant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right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6184023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6096000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5644061" cy="646769"/>
          </a:xfrm>
        </p:spPr>
        <p:txBody>
          <a:bodyPr>
            <a:normAutofit/>
          </a:bodyPr>
          <a:lstStyle/>
          <a:p>
            <a:pPr algn="l"/>
            <a:r>
              <a:rPr lang="nb-NO" sz="40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40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Student’s</a:t>
            </a:r>
            <a:r>
              <a:rPr lang="nb-NO" sz="40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40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endParaRPr lang="nb-NO" sz="40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14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A student receives a salary for writing the thesis and is therefore considered an employee instead of a student">
            <a:extLst>
              <a:ext uri="{FF2B5EF4-FFF2-40B4-BE49-F238E27FC236}">
                <a16:creationId xmlns:a16="http://schemas.microsoft.com/office/drawing/2014/main" id="{DE4BB1E2-40D8-E34D-A26C-085C130A6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530" y="1287179"/>
            <a:ext cx="5224435" cy="5224435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/>
              <a:t>The </a:t>
            </a:r>
            <a:r>
              <a:rPr lang="nb-NO" sz="1600" dirty="0" err="1"/>
              <a:t>thesis</a:t>
            </a:r>
            <a:r>
              <a:rPr lang="nb-NO" sz="1600" dirty="0"/>
              <a:t> must be an </a:t>
            </a:r>
            <a:r>
              <a:rPr lang="nb-NO" sz="1600" dirty="0" err="1"/>
              <a:t>independent</a:t>
            </a:r>
            <a:r>
              <a:rPr lang="nb-NO" sz="1600" dirty="0"/>
              <a:t> </a:t>
            </a:r>
            <a:r>
              <a:rPr lang="nb-NO" sz="1600" dirty="0" err="1"/>
              <a:t>piece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student </a:t>
            </a:r>
            <a:r>
              <a:rPr lang="nb-NO" sz="1600" dirty="0" err="1"/>
              <a:t>work</a:t>
            </a:r>
            <a:r>
              <a:rPr lang="nb-NO" sz="1600" dirty="0"/>
              <a:t>. If </a:t>
            </a:r>
            <a:r>
              <a:rPr lang="nb-NO" sz="1600" dirty="0" err="1"/>
              <a:t>you</a:t>
            </a:r>
            <a:r>
              <a:rPr lang="nb-NO" sz="1600" dirty="0"/>
              <a:t> </a:t>
            </a:r>
            <a:r>
              <a:rPr lang="nb-NO" sz="1600" dirty="0" err="1"/>
              <a:t>earn</a:t>
            </a:r>
            <a:r>
              <a:rPr lang="nb-NO" sz="1600" dirty="0"/>
              <a:t> a </a:t>
            </a:r>
            <a:r>
              <a:rPr lang="nb-NO" sz="1600" dirty="0" err="1"/>
              <a:t>salary</a:t>
            </a:r>
            <a:r>
              <a:rPr lang="nb-NO" sz="1600" dirty="0"/>
              <a:t> for </a:t>
            </a:r>
            <a:r>
              <a:rPr lang="nb-NO" sz="1600" dirty="0" err="1"/>
              <a:t>your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, </a:t>
            </a:r>
            <a:r>
              <a:rPr lang="nb-NO" sz="1600" dirty="0" err="1"/>
              <a:t>you</a:t>
            </a:r>
            <a:r>
              <a:rPr lang="nb-NO" sz="1600" dirty="0"/>
              <a:t> </a:t>
            </a:r>
            <a:r>
              <a:rPr lang="nb-NO" sz="1600" dirty="0" err="1"/>
              <a:t>are</a:t>
            </a:r>
            <a:r>
              <a:rPr lang="nb-NO" sz="1600" dirty="0"/>
              <a:t> in an </a:t>
            </a:r>
            <a:r>
              <a:rPr lang="nb-NO" sz="1600" dirty="0" err="1"/>
              <a:t>employment</a:t>
            </a:r>
            <a:r>
              <a:rPr lang="nb-NO" sz="1600" dirty="0"/>
              <a:t> </a:t>
            </a:r>
            <a:r>
              <a:rPr lang="nb-NO" sz="1600" dirty="0" err="1"/>
              <a:t>relationship</a:t>
            </a:r>
            <a:r>
              <a:rPr lang="nb-NO" sz="1600" dirty="0"/>
              <a:t>, and </a:t>
            </a:r>
            <a:r>
              <a:rPr lang="nb-NO" sz="1600" dirty="0" err="1"/>
              <a:t>other</a:t>
            </a:r>
            <a:r>
              <a:rPr lang="nb-NO" sz="1600" dirty="0"/>
              <a:t> </a:t>
            </a:r>
            <a:r>
              <a:rPr lang="nb-NO" sz="1600" dirty="0" err="1"/>
              <a:t>rights</a:t>
            </a:r>
            <a:r>
              <a:rPr lang="nb-NO" sz="1600" dirty="0"/>
              <a:t> </a:t>
            </a:r>
            <a:r>
              <a:rPr lang="nb-NO" sz="1600" dirty="0" err="1"/>
              <a:t>apply</a:t>
            </a:r>
            <a:r>
              <a:rPr lang="nb-NO" sz="1600" dirty="0"/>
              <a:t> – for </a:t>
            </a:r>
            <a:r>
              <a:rPr lang="nb-NO" sz="1600" dirty="0" err="1"/>
              <a:t>example</a:t>
            </a:r>
            <a:r>
              <a:rPr lang="nb-NO" sz="1600" dirty="0"/>
              <a:t>,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external</a:t>
            </a:r>
            <a:r>
              <a:rPr lang="nb-NO" sz="1600" dirty="0"/>
              <a:t> party </a:t>
            </a:r>
            <a:r>
              <a:rPr lang="nb-NO" sz="1600" dirty="0" err="1"/>
              <a:t>may</a:t>
            </a:r>
            <a:r>
              <a:rPr lang="nb-NO" sz="1600" dirty="0"/>
              <a:t> </a:t>
            </a:r>
            <a:r>
              <a:rPr lang="nb-NO" sz="1600" dirty="0" err="1"/>
              <a:t>own</a:t>
            </a:r>
            <a:r>
              <a:rPr lang="nb-NO" sz="1600" dirty="0"/>
              <a:t> </a:t>
            </a:r>
            <a:r>
              <a:rPr lang="nb-NO" sz="1600" dirty="0" err="1"/>
              <a:t>your</a:t>
            </a:r>
            <a:r>
              <a:rPr lang="nb-NO" sz="1600" dirty="0"/>
              <a:t> </a:t>
            </a:r>
            <a:r>
              <a:rPr lang="nb-NO" sz="1600" dirty="0" err="1"/>
              <a:t>results</a:t>
            </a:r>
            <a:r>
              <a:rPr lang="nb-NO" sz="1600" dirty="0"/>
              <a:t>. </a:t>
            </a:r>
            <a:br>
              <a:rPr lang="nb-NO" sz="1600" dirty="0"/>
            </a:br>
            <a:r>
              <a:rPr lang="nb-NO" sz="1600" dirty="0"/>
              <a:t>In order for </a:t>
            </a:r>
            <a:r>
              <a:rPr lang="nb-NO" sz="1600" dirty="0" err="1"/>
              <a:t>your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 to be </a:t>
            </a:r>
            <a:r>
              <a:rPr lang="nb-NO" sz="1600" dirty="0" err="1"/>
              <a:t>independent</a:t>
            </a:r>
            <a:r>
              <a:rPr lang="nb-NO" sz="1600" dirty="0"/>
              <a:t> student </a:t>
            </a:r>
            <a:r>
              <a:rPr lang="nb-NO" sz="1600" dirty="0" err="1"/>
              <a:t>work</a:t>
            </a:r>
            <a:r>
              <a:rPr lang="nb-NO" sz="1600" dirty="0"/>
              <a:t>, </a:t>
            </a:r>
            <a:r>
              <a:rPr lang="nb-NO" sz="1600" dirty="0" err="1"/>
              <a:t>you</a:t>
            </a:r>
            <a:r>
              <a:rPr lang="nb-NO" sz="1600" dirty="0"/>
              <a:t> </a:t>
            </a:r>
            <a:r>
              <a:rPr lang="nb-NO" sz="1600" dirty="0" err="1"/>
              <a:t>cannot</a:t>
            </a:r>
            <a:r>
              <a:rPr lang="nb-NO" sz="1600" dirty="0"/>
              <a:t> </a:t>
            </a:r>
            <a:r>
              <a:rPr lang="nb-NO" sz="1600" dirty="0" err="1"/>
              <a:t>get</a:t>
            </a:r>
            <a:r>
              <a:rPr lang="nb-NO" sz="1600" dirty="0"/>
              <a:t> a </a:t>
            </a:r>
            <a:r>
              <a:rPr lang="nb-NO" sz="1600" dirty="0" err="1"/>
              <a:t>salary</a:t>
            </a:r>
            <a:r>
              <a:rPr lang="nb-NO" sz="1600" dirty="0"/>
              <a:t> from an </a:t>
            </a: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organization</a:t>
            </a:r>
            <a:r>
              <a:rPr lang="nb-NO" sz="1600" dirty="0"/>
              <a:t> during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 </a:t>
            </a:r>
            <a:r>
              <a:rPr lang="nb-NO" sz="1600" dirty="0" err="1"/>
              <a:t>period</a:t>
            </a:r>
            <a:r>
              <a:rPr lang="nb-NO" sz="1600" dirty="0"/>
              <a:t>. 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earn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income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my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thesis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6184023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6096000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5644061" cy="646769"/>
          </a:xfrm>
        </p:spPr>
        <p:txBody>
          <a:bodyPr>
            <a:normAutofit/>
          </a:bodyPr>
          <a:lstStyle/>
          <a:p>
            <a:pPr algn="l"/>
            <a:r>
              <a:rPr lang="nb-NO" sz="40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40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Student’s</a:t>
            </a:r>
            <a:r>
              <a:rPr lang="nb-NO" sz="40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40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endParaRPr lang="nb-NO" sz="40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06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A student signs a contract which transfers the ownership rights to the external organization">
            <a:extLst>
              <a:ext uri="{FF2B5EF4-FFF2-40B4-BE49-F238E27FC236}">
                <a16:creationId xmlns:a16="http://schemas.microsoft.com/office/drawing/2014/main" id="{53929F64-55D3-3549-AF5E-9F37140D9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874" y="2128682"/>
            <a:ext cx="4345806" cy="4345806"/>
          </a:xfrm>
          <a:prstGeom prst="rect">
            <a:avLst/>
          </a:prstGeom>
        </p:spPr>
      </p:pic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/>
              <a:t>The </a:t>
            </a:r>
            <a:r>
              <a:rPr lang="nb-NO" sz="1000" dirty="0" err="1"/>
              <a:t>external</a:t>
            </a:r>
            <a:r>
              <a:rPr lang="nb-NO" sz="1000" dirty="0"/>
              <a:t> </a:t>
            </a:r>
            <a:r>
              <a:rPr lang="nb-NO" sz="1000" dirty="0" err="1"/>
              <a:t>organization</a:t>
            </a:r>
            <a:r>
              <a:rPr lang="nb-NO" sz="1000" dirty="0"/>
              <a:t> must </a:t>
            </a:r>
            <a:r>
              <a:rPr lang="nb-NO" sz="1000" dirty="0" err="1"/>
              <a:t>provide</a:t>
            </a:r>
            <a:r>
              <a:rPr lang="nb-NO" sz="1000" dirty="0"/>
              <a:t> </a:t>
            </a:r>
            <a:r>
              <a:rPr lang="nb-NO" sz="1000" dirty="0" err="1"/>
              <a:t>specific</a:t>
            </a:r>
            <a:r>
              <a:rPr lang="nb-NO" sz="1000" dirty="0"/>
              <a:t> </a:t>
            </a:r>
            <a:r>
              <a:rPr lang="nb-NO" sz="1000" dirty="0" err="1"/>
              <a:t>reasons</a:t>
            </a:r>
            <a:r>
              <a:rPr lang="nb-NO" sz="1000" dirty="0"/>
              <a:t> for </a:t>
            </a:r>
            <a:r>
              <a:rPr lang="nb-NO" sz="1000" dirty="0" err="1"/>
              <a:t>why</a:t>
            </a:r>
            <a:r>
              <a:rPr lang="nb-NO" sz="1000" dirty="0"/>
              <a:t> a transfer is </a:t>
            </a:r>
            <a:r>
              <a:rPr lang="nb-NO" sz="1000" dirty="0" err="1"/>
              <a:t>necessary</a:t>
            </a:r>
            <a:r>
              <a:rPr lang="nb-NO" sz="1000" dirty="0"/>
              <a:t>. For </a:t>
            </a:r>
            <a:r>
              <a:rPr lang="nb-NO" sz="1000" dirty="0" err="1"/>
              <a:t>example</a:t>
            </a:r>
            <a:r>
              <a:rPr lang="nb-NO" sz="1000" dirty="0"/>
              <a:t>,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project</a:t>
            </a:r>
            <a:r>
              <a:rPr lang="nb-NO" sz="1000" dirty="0"/>
              <a:t> is part </a:t>
            </a:r>
            <a:r>
              <a:rPr lang="nb-NO" sz="1000" dirty="0" err="1"/>
              <a:t>of</a:t>
            </a:r>
            <a:r>
              <a:rPr lang="nb-NO" sz="1000" dirty="0"/>
              <a:t> a </a:t>
            </a:r>
            <a:r>
              <a:rPr lang="nb-NO" sz="1000" dirty="0" err="1"/>
              <a:t>larger</a:t>
            </a:r>
            <a:r>
              <a:rPr lang="nb-NO" sz="1000" dirty="0"/>
              <a:t> </a:t>
            </a:r>
            <a:r>
              <a:rPr lang="nb-NO" sz="1000" dirty="0" err="1"/>
              <a:t>collaborative</a:t>
            </a:r>
            <a:r>
              <a:rPr lang="nb-NO" sz="1000" dirty="0"/>
              <a:t> </a:t>
            </a:r>
            <a:r>
              <a:rPr lang="nb-NO" sz="1000" dirty="0" err="1"/>
              <a:t>project</a:t>
            </a:r>
            <a:r>
              <a:rPr lang="nb-NO" sz="1000" dirty="0"/>
              <a:t> or is </a:t>
            </a:r>
            <a:r>
              <a:rPr lang="nb-NO" sz="1000" dirty="0" err="1"/>
              <a:t>critical</a:t>
            </a:r>
            <a:r>
              <a:rPr lang="nb-NO" sz="1000" dirty="0"/>
              <a:t> to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company's</a:t>
            </a:r>
            <a:r>
              <a:rPr lang="nb-NO" sz="1000" dirty="0"/>
              <a:t> </a:t>
            </a:r>
            <a:r>
              <a:rPr lang="nb-NO" sz="1000" dirty="0" err="1"/>
              <a:t>activities</a:t>
            </a:r>
            <a:r>
              <a:rPr lang="nb-NO" sz="1000" dirty="0"/>
              <a:t>. </a:t>
            </a:r>
            <a:endParaRPr lang="nb-NO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transfer?</a:t>
            </a:r>
          </a:p>
        </p:txBody>
      </p:sp>
      <p:sp>
        <p:nvSpPr>
          <p:cNvPr id="9" name="Friform 8">
            <a:extLst>
              <a:ext uri="{FF2B5EF4-FFF2-40B4-BE49-F238E27FC236}">
                <a16:creationId xmlns:a16="http://schemas.microsoft.com/office/drawing/2014/main" id="{56339141-6A46-B043-9C0E-10416E1A2031}"/>
              </a:ext>
            </a:extLst>
          </p:cNvPr>
          <p:cNvSpPr/>
          <p:nvPr/>
        </p:nvSpPr>
        <p:spPr>
          <a:xfrm>
            <a:off x="7835480" y="1204507"/>
            <a:ext cx="2425566" cy="429058"/>
          </a:xfrm>
          <a:custGeom>
            <a:avLst/>
            <a:gdLst>
              <a:gd name="connsiteX0" fmla="*/ 0 w 2425566"/>
              <a:gd name="connsiteY0" fmla="*/ 386151 h 429058"/>
              <a:gd name="connsiteX1" fmla="*/ 48126 w 2425566"/>
              <a:gd name="connsiteY1" fmla="*/ 235981 h 429058"/>
              <a:gd name="connsiteX2" fmla="*/ 77002 w 2425566"/>
              <a:gd name="connsiteY2" fmla="*/ 171622 h 429058"/>
              <a:gd name="connsiteX3" fmla="*/ 96252 w 2425566"/>
              <a:gd name="connsiteY3" fmla="*/ 235981 h 429058"/>
              <a:gd name="connsiteX4" fmla="*/ 86627 w 2425566"/>
              <a:gd name="connsiteY4" fmla="*/ 300340 h 429058"/>
              <a:gd name="connsiteX5" fmla="*/ 115503 w 2425566"/>
              <a:gd name="connsiteY5" fmla="*/ 278887 h 429058"/>
              <a:gd name="connsiteX6" fmla="*/ 144379 w 2425566"/>
              <a:gd name="connsiteY6" fmla="*/ 214528 h 429058"/>
              <a:gd name="connsiteX7" fmla="*/ 192505 w 2425566"/>
              <a:gd name="connsiteY7" fmla="*/ 128717 h 429058"/>
              <a:gd name="connsiteX8" fmla="*/ 250256 w 2425566"/>
              <a:gd name="connsiteY8" fmla="*/ 21454 h 429058"/>
              <a:gd name="connsiteX9" fmla="*/ 240631 w 2425566"/>
              <a:gd name="connsiteY9" fmla="*/ 150170 h 429058"/>
              <a:gd name="connsiteX10" fmla="*/ 231006 w 2425566"/>
              <a:gd name="connsiteY10" fmla="*/ 235981 h 429058"/>
              <a:gd name="connsiteX11" fmla="*/ 269507 w 2425566"/>
              <a:gd name="connsiteY11" fmla="*/ 214528 h 429058"/>
              <a:gd name="connsiteX12" fmla="*/ 288758 w 2425566"/>
              <a:gd name="connsiteY12" fmla="*/ 150170 h 429058"/>
              <a:gd name="connsiteX13" fmla="*/ 385010 w 2425566"/>
              <a:gd name="connsiteY13" fmla="*/ 0 h 429058"/>
              <a:gd name="connsiteX14" fmla="*/ 394635 w 2425566"/>
              <a:gd name="connsiteY14" fmla="*/ 107265 h 429058"/>
              <a:gd name="connsiteX15" fmla="*/ 365760 w 2425566"/>
              <a:gd name="connsiteY15" fmla="*/ 300340 h 429058"/>
              <a:gd name="connsiteX16" fmla="*/ 394635 w 2425566"/>
              <a:gd name="connsiteY16" fmla="*/ 278887 h 429058"/>
              <a:gd name="connsiteX17" fmla="*/ 423511 w 2425566"/>
              <a:gd name="connsiteY17" fmla="*/ 235981 h 429058"/>
              <a:gd name="connsiteX18" fmla="*/ 442762 w 2425566"/>
              <a:gd name="connsiteY18" fmla="*/ 171622 h 429058"/>
              <a:gd name="connsiteX19" fmla="*/ 471638 w 2425566"/>
              <a:gd name="connsiteY19" fmla="*/ 150170 h 429058"/>
              <a:gd name="connsiteX20" fmla="*/ 490888 w 2425566"/>
              <a:gd name="connsiteY20" fmla="*/ 214528 h 429058"/>
              <a:gd name="connsiteX21" fmla="*/ 519764 w 2425566"/>
              <a:gd name="connsiteY21" fmla="*/ 193076 h 429058"/>
              <a:gd name="connsiteX22" fmla="*/ 500513 w 2425566"/>
              <a:gd name="connsiteY22" fmla="*/ 278887 h 429058"/>
              <a:gd name="connsiteX23" fmla="*/ 567890 w 2425566"/>
              <a:gd name="connsiteY23" fmla="*/ 235981 h 429058"/>
              <a:gd name="connsiteX24" fmla="*/ 596766 w 2425566"/>
              <a:gd name="connsiteY24" fmla="*/ 193076 h 429058"/>
              <a:gd name="connsiteX25" fmla="*/ 606391 w 2425566"/>
              <a:gd name="connsiteY25" fmla="*/ 278887 h 429058"/>
              <a:gd name="connsiteX26" fmla="*/ 693019 w 2425566"/>
              <a:gd name="connsiteY26" fmla="*/ 193076 h 429058"/>
              <a:gd name="connsiteX27" fmla="*/ 693019 w 2425566"/>
              <a:gd name="connsiteY27" fmla="*/ 364699 h 429058"/>
              <a:gd name="connsiteX28" fmla="*/ 702644 w 2425566"/>
              <a:gd name="connsiteY28" fmla="*/ 429057 h 429058"/>
              <a:gd name="connsiteX29" fmla="*/ 798896 w 2425566"/>
              <a:gd name="connsiteY29" fmla="*/ 235981 h 429058"/>
              <a:gd name="connsiteX30" fmla="*/ 827772 w 2425566"/>
              <a:gd name="connsiteY30" fmla="*/ 257433 h 429058"/>
              <a:gd name="connsiteX31" fmla="*/ 895149 w 2425566"/>
              <a:gd name="connsiteY31" fmla="*/ 193076 h 429058"/>
              <a:gd name="connsiteX32" fmla="*/ 943275 w 2425566"/>
              <a:gd name="connsiteY32" fmla="*/ 300340 h 429058"/>
              <a:gd name="connsiteX33" fmla="*/ 1001027 w 2425566"/>
              <a:gd name="connsiteY33" fmla="*/ 321792 h 429058"/>
              <a:gd name="connsiteX34" fmla="*/ 1058779 w 2425566"/>
              <a:gd name="connsiteY34" fmla="*/ 214528 h 429058"/>
              <a:gd name="connsiteX35" fmla="*/ 1087654 w 2425566"/>
              <a:gd name="connsiteY35" fmla="*/ 193076 h 429058"/>
              <a:gd name="connsiteX36" fmla="*/ 1126155 w 2425566"/>
              <a:gd name="connsiteY36" fmla="*/ 150170 h 429058"/>
              <a:gd name="connsiteX37" fmla="*/ 1145406 w 2425566"/>
              <a:gd name="connsiteY37" fmla="*/ 214528 h 429058"/>
              <a:gd name="connsiteX38" fmla="*/ 1183907 w 2425566"/>
              <a:gd name="connsiteY38" fmla="*/ 193076 h 429058"/>
              <a:gd name="connsiteX39" fmla="*/ 1232033 w 2425566"/>
              <a:gd name="connsiteY39" fmla="*/ 214528 h 429058"/>
              <a:gd name="connsiteX40" fmla="*/ 1289785 w 2425566"/>
              <a:gd name="connsiteY40" fmla="*/ 193076 h 429058"/>
              <a:gd name="connsiteX41" fmla="*/ 1318661 w 2425566"/>
              <a:gd name="connsiteY41" fmla="*/ 171622 h 429058"/>
              <a:gd name="connsiteX42" fmla="*/ 1337911 w 2425566"/>
              <a:gd name="connsiteY42" fmla="*/ 235981 h 429058"/>
              <a:gd name="connsiteX43" fmla="*/ 1366787 w 2425566"/>
              <a:gd name="connsiteY43" fmla="*/ 278887 h 429058"/>
              <a:gd name="connsiteX44" fmla="*/ 1395663 w 2425566"/>
              <a:gd name="connsiteY44" fmla="*/ 257433 h 429058"/>
              <a:gd name="connsiteX45" fmla="*/ 1463040 w 2425566"/>
              <a:gd name="connsiteY45" fmla="*/ 278887 h 429058"/>
              <a:gd name="connsiteX46" fmla="*/ 1520791 w 2425566"/>
              <a:gd name="connsiteY46" fmla="*/ 214528 h 429058"/>
              <a:gd name="connsiteX47" fmla="*/ 1568918 w 2425566"/>
              <a:gd name="connsiteY47" fmla="*/ 171622 h 429058"/>
              <a:gd name="connsiteX48" fmla="*/ 1578543 w 2425566"/>
              <a:gd name="connsiteY48" fmla="*/ 235981 h 429058"/>
              <a:gd name="connsiteX49" fmla="*/ 1636294 w 2425566"/>
              <a:gd name="connsiteY49" fmla="*/ 235981 h 429058"/>
              <a:gd name="connsiteX50" fmla="*/ 1703671 w 2425566"/>
              <a:gd name="connsiteY50" fmla="*/ 193076 h 429058"/>
              <a:gd name="connsiteX51" fmla="*/ 1713296 w 2425566"/>
              <a:gd name="connsiteY51" fmla="*/ 257433 h 429058"/>
              <a:gd name="connsiteX52" fmla="*/ 1751798 w 2425566"/>
              <a:gd name="connsiteY52" fmla="*/ 214528 h 429058"/>
              <a:gd name="connsiteX53" fmla="*/ 1790299 w 2425566"/>
              <a:gd name="connsiteY53" fmla="*/ 193076 h 429058"/>
              <a:gd name="connsiteX54" fmla="*/ 1809549 w 2425566"/>
              <a:gd name="connsiteY54" fmla="*/ 257433 h 429058"/>
              <a:gd name="connsiteX55" fmla="*/ 1848050 w 2425566"/>
              <a:gd name="connsiteY55" fmla="*/ 235981 h 429058"/>
              <a:gd name="connsiteX56" fmla="*/ 1886551 w 2425566"/>
              <a:gd name="connsiteY56" fmla="*/ 193076 h 429058"/>
              <a:gd name="connsiteX57" fmla="*/ 1915427 w 2425566"/>
              <a:gd name="connsiteY57" fmla="*/ 171622 h 429058"/>
              <a:gd name="connsiteX58" fmla="*/ 1953928 w 2425566"/>
              <a:gd name="connsiteY58" fmla="*/ 235981 h 429058"/>
              <a:gd name="connsiteX59" fmla="*/ 2011680 w 2425566"/>
              <a:gd name="connsiteY59" fmla="*/ 321792 h 429058"/>
              <a:gd name="connsiteX60" fmla="*/ 2069431 w 2425566"/>
              <a:gd name="connsiteY60" fmla="*/ 257433 h 429058"/>
              <a:gd name="connsiteX61" fmla="*/ 2156059 w 2425566"/>
              <a:gd name="connsiteY61" fmla="*/ 300340 h 429058"/>
              <a:gd name="connsiteX62" fmla="*/ 2223435 w 2425566"/>
              <a:gd name="connsiteY62" fmla="*/ 278887 h 429058"/>
              <a:gd name="connsiteX63" fmla="*/ 2281187 w 2425566"/>
              <a:gd name="connsiteY63" fmla="*/ 235981 h 429058"/>
              <a:gd name="connsiteX64" fmla="*/ 2310063 w 2425566"/>
              <a:gd name="connsiteY64" fmla="*/ 214528 h 429058"/>
              <a:gd name="connsiteX65" fmla="*/ 2338939 w 2425566"/>
              <a:gd name="connsiteY65" fmla="*/ 235981 h 429058"/>
              <a:gd name="connsiteX66" fmla="*/ 2425566 w 2425566"/>
              <a:gd name="connsiteY66" fmla="*/ 257433 h 4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5566" h="429058" extrusionOk="0">
                <a:moveTo>
                  <a:pt x="0" y="386151"/>
                </a:moveTo>
                <a:cubicBezTo>
                  <a:pt x="15520" y="335772"/>
                  <a:pt x="25354" y="286092"/>
                  <a:pt x="48126" y="235981"/>
                </a:cubicBezTo>
                <a:cubicBezTo>
                  <a:pt x="57018" y="212373"/>
                  <a:pt x="62523" y="171650"/>
                  <a:pt x="77002" y="171622"/>
                </a:cubicBezTo>
                <a:cubicBezTo>
                  <a:pt x="87000" y="173155"/>
                  <a:pt x="89697" y="215292"/>
                  <a:pt x="96252" y="235981"/>
                </a:cubicBezTo>
                <a:cubicBezTo>
                  <a:pt x="91980" y="256851"/>
                  <a:pt x="80844" y="285015"/>
                  <a:pt x="86627" y="300340"/>
                </a:cubicBezTo>
                <a:cubicBezTo>
                  <a:pt x="95079" y="316481"/>
                  <a:pt x="107571" y="290381"/>
                  <a:pt x="115503" y="278887"/>
                </a:cubicBezTo>
                <a:cubicBezTo>
                  <a:pt x="123807" y="261595"/>
                  <a:pt x="132767" y="235795"/>
                  <a:pt x="144379" y="214528"/>
                </a:cubicBezTo>
                <a:cubicBezTo>
                  <a:pt x="159224" y="178507"/>
                  <a:pt x="175930" y="160417"/>
                  <a:pt x="192505" y="128717"/>
                </a:cubicBezTo>
                <a:cubicBezTo>
                  <a:pt x="258978" y="17116"/>
                  <a:pt x="193797" y="109894"/>
                  <a:pt x="250256" y="21454"/>
                </a:cubicBezTo>
                <a:cubicBezTo>
                  <a:pt x="243001" y="63703"/>
                  <a:pt x="249445" y="111595"/>
                  <a:pt x="240631" y="150170"/>
                </a:cubicBezTo>
                <a:cubicBezTo>
                  <a:pt x="239306" y="180970"/>
                  <a:pt x="221715" y="215786"/>
                  <a:pt x="231006" y="235981"/>
                </a:cubicBezTo>
                <a:cubicBezTo>
                  <a:pt x="241075" y="257931"/>
                  <a:pt x="257786" y="223042"/>
                  <a:pt x="269507" y="214528"/>
                </a:cubicBezTo>
                <a:cubicBezTo>
                  <a:pt x="277365" y="191814"/>
                  <a:pt x="280748" y="167602"/>
                  <a:pt x="288758" y="150170"/>
                </a:cubicBezTo>
                <a:cubicBezTo>
                  <a:pt x="313432" y="81358"/>
                  <a:pt x="341970" y="45673"/>
                  <a:pt x="385010" y="0"/>
                </a:cubicBezTo>
                <a:cubicBezTo>
                  <a:pt x="383538" y="35422"/>
                  <a:pt x="395035" y="68156"/>
                  <a:pt x="394635" y="107265"/>
                </a:cubicBezTo>
                <a:cubicBezTo>
                  <a:pt x="392267" y="157049"/>
                  <a:pt x="342134" y="239761"/>
                  <a:pt x="365760" y="300340"/>
                </a:cubicBezTo>
                <a:cubicBezTo>
                  <a:pt x="369574" y="321859"/>
                  <a:pt x="386874" y="287422"/>
                  <a:pt x="394635" y="278887"/>
                </a:cubicBezTo>
                <a:cubicBezTo>
                  <a:pt x="404147" y="267262"/>
                  <a:pt x="417051" y="253192"/>
                  <a:pt x="423511" y="235981"/>
                </a:cubicBezTo>
                <a:cubicBezTo>
                  <a:pt x="431045" y="218775"/>
                  <a:pt x="431313" y="187858"/>
                  <a:pt x="442762" y="171622"/>
                </a:cubicBezTo>
                <a:cubicBezTo>
                  <a:pt x="451608" y="159324"/>
                  <a:pt x="460940" y="157886"/>
                  <a:pt x="471638" y="150170"/>
                </a:cubicBezTo>
                <a:cubicBezTo>
                  <a:pt x="442751" y="343828"/>
                  <a:pt x="435101" y="278826"/>
                  <a:pt x="490888" y="214528"/>
                </a:cubicBezTo>
                <a:cubicBezTo>
                  <a:pt x="500438" y="203947"/>
                  <a:pt x="509835" y="201144"/>
                  <a:pt x="519764" y="193076"/>
                </a:cubicBezTo>
                <a:cubicBezTo>
                  <a:pt x="510863" y="226667"/>
                  <a:pt x="504275" y="247249"/>
                  <a:pt x="500513" y="278887"/>
                </a:cubicBezTo>
                <a:cubicBezTo>
                  <a:pt x="484697" y="464869"/>
                  <a:pt x="511711" y="310733"/>
                  <a:pt x="567890" y="235981"/>
                </a:cubicBezTo>
                <a:cubicBezTo>
                  <a:pt x="577292" y="214281"/>
                  <a:pt x="583692" y="214996"/>
                  <a:pt x="596766" y="193076"/>
                </a:cubicBezTo>
                <a:cubicBezTo>
                  <a:pt x="599700" y="222536"/>
                  <a:pt x="593386" y="268130"/>
                  <a:pt x="606391" y="278887"/>
                </a:cubicBezTo>
                <a:cubicBezTo>
                  <a:pt x="614055" y="284147"/>
                  <a:pt x="684770" y="201773"/>
                  <a:pt x="693019" y="193076"/>
                </a:cubicBezTo>
                <a:cubicBezTo>
                  <a:pt x="695674" y="332770"/>
                  <a:pt x="713946" y="137020"/>
                  <a:pt x="693019" y="364699"/>
                </a:cubicBezTo>
                <a:cubicBezTo>
                  <a:pt x="689903" y="389059"/>
                  <a:pt x="700760" y="411193"/>
                  <a:pt x="702644" y="429057"/>
                </a:cubicBezTo>
                <a:cubicBezTo>
                  <a:pt x="779486" y="273518"/>
                  <a:pt x="735424" y="348693"/>
                  <a:pt x="798896" y="235981"/>
                </a:cubicBezTo>
                <a:cubicBezTo>
                  <a:pt x="809698" y="243468"/>
                  <a:pt x="817577" y="257272"/>
                  <a:pt x="827772" y="257433"/>
                </a:cubicBezTo>
                <a:cubicBezTo>
                  <a:pt x="843684" y="257489"/>
                  <a:pt x="889032" y="202906"/>
                  <a:pt x="895149" y="193076"/>
                </a:cubicBezTo>
                <a:cubicBezTo>
                  <a:pt x="920109" y="345639"/>
                  <a:pt x="896296" y="338895"/>
                  <a:pt x="943275" y="300340"/>
                </a:cubicBezTo>
                <a:cubicBezTo>
                  <a:pt x="964971" y="309909"/>
                  <a:pt x="979999" y="323968"/>
                  <a:pt x="1001027" y="321792"/>
                </a:cubicBezTo>
                <a:cubicBezTo>
                  <a:pt x="1053422" y="311876"/>
                  <a:pt x="1030813" y="272320"/>
                  <a:pt x="1058779" y="214528"/>
                </a:cubicBezTo>
                <a:cubicBezTo>
                  <a:pt x="1068133" y="198873"/>
                  <a:pt x="1077710" y="200880"/>
                  <a:pt x="1087654" y="193076"/>
                </a:cubicBezTo>
                <a:cubicBezTo>
                  <a:pt x="1098186" y="181713"/>
                  <a:pt x="1113435" y="166181"/>
                  <a:pt x="1126155" y="150170"/>
                </a:cubicBezTo>
                <a:cubicBezTo>
                  <a:pt x="1130993" y="169815"/>
                  <a:pt x="1135735" y="204965"/>
                  <a:pt x="1145406" y="214528"/>
                </a:cubicBezTo>
                <a:cubicBezTo>
                  <a:pt x="1159353" y="225570"/>
                  <a:pt x="1170866" y="193108"/>
                  <a:pt x="1183907" y="193076"/>
                </a:cubicBezTo>
                <a:cubicBezTo>
                  <a:pt x="1197057" y="194251"/>
                  <a:pt x="1215963" y="206406"/>
                  <a:pt x="1232033" y="214528"/>
                </a:cubicBezTo>
                <a:cubicBezTo>
                  <a:pt x="1251582" y="204368"/>
                  <a:pt x="1270896" y="202033"/>
                  <a:pt x="1289785" y="193076"/>
                </a:cubicBezTo>
                <a:cubicBezTo>
                  <a:pt x="1297638" y="188331"/>
                  <a:pt x="1309898" y="162201"/>
                  <a:pt x="1318661" y="171622"/>
                </a:cubicBezTo>
                <a:cubicBezTo>
                  <a:pt x="1331411" y="179616"/>
                  <a:pt x="1332346" y="217546"/>
                  <a:pt x="1337911" y="235981"/>
                </a:cubicBezTo>
                <a:cubicBezTo>
                  <a:pt x="1346167" y="253919"/>
                  <a:pt x="1357279" y="264145"/>
                  <a:pt x="1366787" y="278887"/>
                </a:cubicBezTo>
                <a:cubicBezTo>
                  <a:pt x="1376099" y="273288"/>
                  <a:pt x="1384545" y="256391"/>
                  <a:pt x="1395663" y="257433"/>
                </a:cubicBezTo>
                <a:cubicBezTo>
                  <a:pt x="1420688" y="259316"/>
                  <a:pt x="1437556" y="287433"/>
                  <a:pt x="1463040" y="278887"/>
                </a:cubicBezTo>
                <a:cubicBezTo>
                  <a:pt x="1479096" y="273423"/>
                  <a:pt x="1501176" y="233289"/>
                  <a:pt x="1520791" y="214528"/>
                </a:cubicBezTo>
                <a:cubicBezTo>
                  <a:pt x="1533667" y="199651"/>
                  <a:pt x="1552795" y="187154"/>
                  <a:pt x="1568918" y="171622"/>
                </a:cubicBezTo>
                <a:cubicBezTo>
                  <a:pt x="1571133" y="192204"/>
                  <a:pt x="1573508" y="220185"/>
                  <a:pt x="1578543" y="235981"/>
                </a:cubicBezTo>
                <a:cubicBezTo>
                  <a:pt x="1594797" y="280120"/>
                  <a:pt x="1612459" y="250390"/>
                  <a:pt x="1636294" y="235981"/>
                </a:cubicBezTo>
                <a:cubicBezTo>
                  <a:pt x="1713980" y="174037"/>
                  <a:pt x="1634543" y="243079"/>
                  <a:pt x="1703671" y="193076"/>
                </a:cubicBezTo>
                <a:cubicBezTo>
                  <a:pt x="1706759" y="214702"/>
                  <a:pt x="1702742" y="254508"/>
                  <a:pt x="1713296" y="257433"/>
                </a:cubicBezTo>
                <a:cubicBezTo>
                  <a:pt x="1726818" y="263837"/>
                  <a:pt x="1738947" y="227360"/>
                  <a:pt x="1751798" y="214528"/>
                </a:cubicBezTo>
                <a:cubicBezTo>
                  <a:pt x="1761552" y="203719"/>
                  <a:pt x="1777386" y="198177"/>
                  <a:pt x="1790299" y="193076"/>
                </a:cubicBezTo>
                <a:cubicBezTo>
                  <a:pt x="1797431" y="213160"/>
                  <a:pt x="1799185" y="248646"/>
                  <a:pt x="1809549" y="257433"/>
                </a:cubicBezTo>
                <a:cubicBezTo>
                  <a:pt x="1824302" y="265238"/>
                  <a:pt x="1837623" y="244677"/>
                  <a:pt x="1848050" y="235981"/>
                </a:cubicBezTo>
                <a:cubicBezTo>
                  <a:pt x="1861952" y="227388"/>
                  <a:pt x="1875535" y="203640"/>
                  <a:pt x="1886551" y="193076"/>
                </a:cubicBezTo>
                <a:cubicBezTo>
                  <a:pt x="1896580" y="184211"/>
                  <a:pt x="1905677" y="177228"/>
                  <a:pt x="1915427" y="171622"/>
                </a:cubicBezTo>
                <a:cubicBezTo>
                  <a:pt x="1925592" y="368210"/>
                  <a:pt x="1910373" y="206193"/>
                  <a:pt x="1953928" y="235981"/>
                </a:cubicBezTo>
                <a:cubicBezTo>
                  <a:pt x="1975877" y="252288"/>
                  <a:pt x="2011681" y="321792"/>
                  <a:pt x="2011680" y="321792"/>
                </a:cubicBezTo>
                <a:cubicBezTo>
                  <a:pt x="2026390" y="299832"/>
                  <a:pt x="2052862" y="258914"/>
                  <a:pt x="2069431" y="257433"/>
                </a:cubicBezTo>
                <a:cubicBezTo>
                  <a:pt x="2105133" y="254567"/>
                  <a:pt x="2129625" y="277104"/>
                  <a:pt x="2156059" y="300340"/>
                </a:cubicBezTo>
                <a:cubicBezTo>
                  <a:pt x="2289406" y="173847"/>
                  <a:pt x="2132583" y="303905"/>
                  <a:pt x="2223435" y="278887"/>
                </a:cubicBezTo>
                <a:cubicBezTo>
                  <a:pt x="2243058" y="273688"/>
                  <a:pt x="2265808" y="250028"/>
                  <a:pt x="2281187" y="235981"/>
                </a:cubicBezTo>
                <a:cubicBezTo>
                  <a:pt x="2288515" y="232167"/>
                  <a:pt x="2302110" y="223691"/>
                  <a:pt x="2310063" y="214528"/>
                </a:cubicBezTo>
                <a:cubicBezTo>
                  <a:pt x="2319913" y="222132"/>
                  <a:pt x="2330145" y="232237"/>
                  <a:pt x="2338939" y="235981"/>
                </a:cubicBezTo>
                <a:cubicBezTo>
                  <a:pt x="2367598" y="246624"/>
                  <a:pt x="2425566" y="257433"/>
                  <a:pt x="2425566" y="257433"/>
                </a:cubicBezTo>
              </a:path>
            </a:pathLst>
          </a:custGeom>
          <a:noFill/>
          <a:ln w="158750" cap="rnd">
            <a:solidFill>
              <a:srgbClr val="00509E">
                <a:alpha val="2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25566"/>
                      <a:gd name="connsiteY0" fmla="*/ 173255 h 192506"/>
                      <a:gd name="connsiteX1" fmla="*/ 48126 w 2425566"/>
                      <a:gd name="connsiteY1" fmla="*/ 105878 h 192506"/>
                      <a:gd name="connsiteX2" fmla="*/ 77002 w 2425566"/>
                      <a:gd name="connsiteY2" fmla="*/ 77002 h 192506"/>
                      <a:gd name="connsiteX3" fmla="*/ 96252 w 2425566"/>
                      <a:gd name="connsiteY3" fmla="*/ 105878 h 192506"/>
                      <a:gd name="connsiteX4" fmla="*/ 86627 w 2425566"/>
                      <a:gd name="connsiteY4" fmla="*/ 134754 h 192506"/>
                      <a:gd name="connsiteX5" fmla="*/ 115503 w 2425566"/>
                      <a:gd name="connsiteY5" fmla="*/ 125129 h 192506"/>
                      <a:gd name="connsiteX6" fmla="*/ 144379 w 2425566"/>
                      <a:gd name="connsiteY6" fmla="*/ 96253 h 192506"/>
                      <a:gd name="connsiteX7" fmla="*/ 192505 w 2425566"/>
                      <a:gd name="connsiteY7" fmla="*/ 57752 h 192506"/>
                      <a:gd name="connsiteX8" fmla="*/ 250256 w 2425566"/>
                      <a:gd name="connsiteY8" fmla="*/ 9626 h 192506"/>
                      <a:gd name="connsiteX9" fmla="*/ 240631 w 2425566"/>
                      <a:gd name="connsiteY9" fmla="*/ 67377 h 192506"/>
                      <a:gd name="connsiteX10" fmla="*/ 231006 w 2425566"/>
                      <a:gd name="connsiteY10" fmla="*/ 105878 h 192506"/>
                      <a:gd name="connsiteX11" fmla="*/ 269507 w 2425566"/>
                      <a:gd name="connsiteY11" fmla="*/ 96253 h 192506"/>
                      <a:gd name="connsiteX12" fmla="*/ 288758 w 2425566"/>
                      <a:gd name="connsiteY12" fmla="*/ 67377 h 192506"/>
                      <a:gd name="connsiteX13" fmla="*/ 385010 w 2425566"/>
                      <a:gd name="connsiteY13" fmla="*/ 0 h 192506"/>
                      <a:gd name="connsiteX14" fmla="*/ 394635 w 2425566"/>
                      <a:gd name="connsiteY14" fmla="*/ 48127 h 192506"/>
                      <a:gd name="connsiteX15" fmla="*/ 365760 w 2425566"/>
                      <a:gd name="connsiteY15" fmla="*/ 134754 h 192506"/>
                      <a:gd name="connsiteX16" fmla="*/ 394635 w 2425566"/>
                      <a:gd name="connsiteY16" fmla="*/ 125129 h 192506"/>
                      <a:gd name="connsiteX17" fmla="*/ 423511 w 2425566"/>
                      <a:gd name="connsiteY17" fmla="*/ 105878 h 192506"/>
                      <a:gd name="connsiteX18" fmla="*/ 442762 w 2425566"/>
                      <a:gd name="connsiteY18" fmla="*/ 77002 h 192506"/>
                      <a:gd name="connsiteX19" fmla="*/ 471638 w 2425566"/>
                      <a:gd name="connsiteY19" fmla="*/ 67377 h 192506"/>
                      <a:gd name="connsiteX20" fmla="*/ 490888 w 2425566"/>
                      <a:gd name="connsiteY20" fmla="*/ 96253 h 192506"/>
                      <a:gd name="connsiteX21" fmla="*/ 519764 w 2425566"/>
                      <a:gd name="connsiteY21" fmla="*/ 86628 h 192506"/>
                      <a:gd name="connsiteX22" fmla="*/ 500513 w 2425566"/>
                      <a:gd name="connsiteY22" fmla="*/ 125129 h 192506"/>
                      <a:gd name="connsiteX23" fmla="*/ 567890 w 2425566"/>
                      <a:gd name="connsiteY23" fmla="*/ 105878 h 192506"/>
                      <a:gd name="connsiteX24" fmla="*/ 596766 w 2425566"/>
                      <a:gd name="connsiteY24" fmla="*/ 86628 h 192506"/>
                      <a:gd name="connsiteX25" fmla="*/ 606391 w 2425566"/>
                      <a:gd name="connsiteY25" fmla="*/ 125129 h 192506"/>
                      <a:gd name="connsiteX26" fmla="*/ 693019 w 2425566"/>
                      <a:gd name="connsiteY26" fmla="*/ 86628 h 192506"/>
                      <a:gd name="connsiteX27" fmla="*/ 693019 w 2425566"/>
                      <a:gd name="connsiteY27" fmla="*/ 163630 h 192506"/>
                      <a:gd name="connsiteX28" fmla="*/ 702644 w 2425566"/>
                      <a:gd name="connsiteY28" fmla="*/ 192506 h 192506"/>
                      <a:gd name="connsiteX29" fmla="*/ 798896 w 2425566"/>
                      <a:gd name="connsiteY29" fmla="*/ 105878 h 192506"/>
                      <a:gd name="connsiteX30" fmla="*/ 827772 w 2425566"/>
                      <a:gd name="connsiteY30" fmla="*/ 115503 h 192506"/>
                      <a:gd name="connsiteX31" fmla="*/ 895149 w 2425566"/>
                      <a:gd name="connsiteY31" fmla="*/ 86628 h 192506"/>
                      <a:gd name="connsiteX32" fmla="*/ 943275 w 2425566"/>
                      <a:gd name="connsiteY32" fmla="*/ 134754 h 192506"/>
                      <a:gd name="connsiteX33" fmla="*/ 1001027 w 2425566"/>
                      <a:gd name="connsiteY33" fmla="*/ 144379 h 192506"/>
                      <a:gd name="connsiteX34" fmla="*/ 1058779 w 2425566"/>
                      <a:gd name="connsiteY34" fmla="*/ 96253 h 192506"/>
                      <a:gd name="connsiteX35" fmla="*/ 1087654 w 2425566"/>
                      <a:gd name="connsiteY35" fmla="*/ 86628 h 192506"/>
                      <a:gd name="connsiteX36" fmla="*/ 1126155 w 2425566"/>
                      <a:gd name="connsiteY36" fmla="*/ 67377 h 192506"/>
                      <a:gd name="connsiteX37" fmla="*/ 1145406 w 2425566"/>
                      <a:gd name="connsiteY37" fmla="*/ 96253 h 192506"/>
                      <a:gd name="connsiteX38" fmla="*/ 1183907 w 2425566"/>
                      <a:gd name="connsiteY38" fmla="*/ 86628 h 192506"/>
                      <a:gd name="connsiteX39" fmla="*/ 1232033 w 2425566"/>
                      <a:gd name="connsiteY39" fmla="*/ 96253 h 192506"/>
                      <a:gd name="connsiteX40" fmla="*/ 1289785 w 2425566"/>
                      <a:gd name="connsiteY40" fmla="*/ 86628 h 192506"/>
                      <a:gd name="connsiteX41" fmla="*/ 1318661 w 2425566"/>
                      <a:gd name="connsiteY41" fmla="*/ 77002 h 192506"/>
                      <a:gd name="connsiteX42" fmla="*/ 1337911 w 2425566"/>
                      <a:gd name="connsiteY42" fmla="*/ 105878 h 192506"/>
                      <a:gd name="connsiteX43" fmla="*/ 1366787 w 2425566"/>
                      <a:gd name="connsiteY43" fmla="*/ 125129 h 192506"/>
                      <a:gd name="connsiteX44" fmla="*/ 1395663 w 2425566"/>
                      <a:gd name="connsiteY44" fmla="*/ 115503 h 192506"/>
                      <a:gd name="connsiteX45" fmla="*/ 1463040 w 2425566"/>
                      <a:gd name="connsiteY45" fmla="*/ 125129 h 192506"/>
                      <a:gd name="connsiteX46" fmla="*/ 1520791 w 2425566"/>
                      <a:gd name="connsiteY46" fmla="*/ 96253 h 192506"/>
                      <a:gd name="connsiteX47" fmla="*/ 1568918 w 2425566"/>
                      <a:gd name="connsiteY47" fmla="*/ 77002 h 192506"/>
                      <a:gd name="connsiteX48" fmla="*/ 1578543 w 2425566"/>
                      <a:gd name="connsiteY48" fmla="*/ 105878 h 192506"/>
                      <a:gd name="connsiteX49" fmla="*/ 1636294 w 2425566"/>
                      <a:gd name="connsiteY49" fmla="*/ 105878 h 192506"/>
                      <a:gd name="connsiteX50" fmla="*/ 1703671 w 2425566"/>
                      <a:gd name="connsiteY50" fmla="*/ 86628 h 192506"/>
                      <a:gd name="connsiteX51" fmla="*/ 1713296 w 2425566"/>
                      <a:gd name="connsiteY51" fmla="*/ 115503 h 192506"/>
                      <a:gd name="connsiteX52" fmla="*/ 1751798 w 2425566"/>
                      <a:gd name="connsiteY52" fmla="*/ 96253 h 192506"/>
                      <a:gd name="connsiteX53" fmla="*/ 1790299 w 2425566"/>
                      <a:gd name="connsiteY53" fmla="*/ 86628 h 192506"/>
                      <a:gd name="connsiteX54" fmla="*/ 1809549 w 2425566"/>
                      <a:gd name="connsiteY54" fmla="*/ 115503 h 192506"/>
                      <a:gd name="connsiteX55" fmla="*/ 1848050 w 2425566"/>
                      <a:gd name="connsiteY55" fmla="*/ 105878 h 192506"/>
                      <a:gd name="connsiteX56" fmla="*/ 1886551 w 2425566"/>
                      <a:gd name="connsiteY56" fmla="*/ 86628 h 192506"/>
                      <a:gd name="connsiteX57" fmla="*/ 1915427 w 2425566"/>
                      <a:gd name="connsiteY57" fmla="*/ 77002 h 192506"/>
                      <a:gd name="connsiteX58" fmla="*/ 1953928 w 2425566"/>
                      <a:gd name="connsiteY58" fmla="*/ 105878 h 192506"/>
                      <a:gd name="connsiteX59" fmla="*/ 2011680 w 2425566"/>
                      <a:gd name="connsiteY59" fmla="*/ 144379 h 192506"/>
                      <a:gd name="connsiteX60" fmla="*/ 2069431 w 2425566"/>
                      <a:gd name="connsiteY60" fmla="*/ 115503 h 192506"/>
                      <a:gd name="connsiteX61" fmla="*/ 2156059 w 2425566"/>
                      <a:gd name="connsiteY61" fmla="*/ 134754 h 192506"/>
                      <a:gd name="connsiteX62" fmla="*/ 2223435 w 2425566"/>
                      <a:gd name="connsiteY62" fmla="*/ 125129 h 192506"/>
                      <a:gd name="connsiteX63" fmla="*/ 2281187 w 2425566"/>
                      <a:gd name="connsiteY63" fmla="*/ 105878 h 192506"/>
                      <a:gd name="connsiteX64" fmla="*/ 2310063 w 2425566"/>
                      <a:gd name="connsiteY64" fmla="*/ 96253 h 192506"/>
                      <a:gd name="connsiteX65" fmla="*/ 2338939 w 2425566"/>
                      <a:gd name="connsiteY65" fmla="*/ 105878 h 192506"/>
                      <a:gd name="connsiteX66" fmla="*/ 2425566 w 2425566"/>
                      <a:gd name="connsiteY66" fmla="*/ 115503 h 19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425566" h="192506">
                        <a:moveTo>
                          <a:pt x="0" y="173255"/>
                        </a:moveTo>
                        <a:cubicBezTo>
                          <a:pt x="16042" y="150796"/>
                          <a:pt x="30885" y="127430"/>
                          <a:pt x="48126" y="105878"/>
                        </a:cubicBezTo>
                        <a:cubicBezTo>
                          <a:pt x="56629" y="95249"/>
                          <a:pt x="63390" y="77002"/>
                          <a:pt x="77002" y="77002"/>
                        </a:cubicBezTo>
                        <a:cubicBezTo>
                          <a:pt x="88570" y="77002"/>
                          <a:pt x="89835" y="96253"/>
                          <a:pt x="96252" y="105878"/>
                        </a:cubicBezTo>
                        <a:cubicBezTo>
                          <a:pt x="93044" y="115503"/>
                          <a:pt x="79453" y="127580"/>
                          <a:pt x="86627" y="134754"/>
                        </a:cubicBezTo>
                        <a:cubicBezTo>
                          <a:pt x="93801" y="141928"/>
                          <a:pt x="107061" y="130757"/>
                          <a:pt x="115503" y="125129"/>
                        </a:cubicBezTo>
                        <a:cubicBezTo>
                          <a:pt x="126829" y="117578"/>
                          <a:pt x="134135" y="105217"/>
                          <a:pt x="144379" y="96253"/>
                        </a:cubicBezTo>
                        <a:cubicBezTo>
                          <a:pt x="159840" y="82725"/>
                          <a:pt x="177044" y="71280"/>
                          <a:pt x="192505" y="57752"/>
                        </a:cubicBezTo>
                        <a:cubicBezTo>
                          <a:pt x="251793" y="5875"/>
                          <a:pt x="191162" y="49022"/>
                          <a:pt x="250256" y="9626"/>
                        </a:cubicBezTo>
                        <a:cubicBezTo>
                          <a:pt x="247048" y="28876"/>
                          <a:pt x="244458" y="48240"/>
                          <a:pt x="240631" y="67377"/>
                        </a:cubicBezTo>
                        <a:cubicBezTo>
                          <a:pt x="238037" y="80349"/>
                          <a:pt x="221652" y="96524"/>
                          <a:pt x="231006" y="105878"/>
                        </a:cubicBezTo>
                        <a:cubicBezTo>
                          <a:pt x="240360" y="115232"/>
                          <a:pt x="256673" y="99461"/>
                          <a:pt x="269507" y="96253"/>
                        </a:cubicBezTo>
                        <a:cubicBezTo>
                          <a:pt x="275924" y="86628"/>
                          <a:pt x="280578" y="75557"/>
                          <a:pt x="288758" y="67377"/>
                        </a:cubicBezTo>
                        <a:cubicBezTo>
                          <a:pt x="320125" y="36010"/>
                          <a:pt x="347832" y="22307"/>
                          <a:pt x="385010" y="0"/>
                        </a:cubicBezTo>
                        <a:cubicBezTo>
                          <a:pt x="388218" y="16042"/>
                          <a:pt x="396442" y="31867"/>
                          <a:pt x="394635" y="48127"/>
                        </a:cubicBezTo>
                        <a:cubicBezTo>
                          <a:pt x="391917" y="72589"/>
                          <a:pt x="351008" y="105249"/>
                          <a:pt x="365760" y="134754"/>
                        </a:cubicBezTo>
                        <a:cubicBezTo>
                          <a:pt x="370297" y="143829"/>
                          <a:pt x="385010" y="128337"/>
                          <a:pt x="394635" y="125129"/>
                        </a:cubicBezTo>
                        <a:cubicBezTo>
                          <a:pt x="404260" y="118712"/>
                          <a:pt x="415331" y="114058"/>
                          <a:pt x="423511" y="105878"/>
                        </a:cubicBezTo>
                        <a:cubicBezTo>
                          <a:pt x="431691" y="97698"/>
                          <a:pt x="433729" y="84229"/>
                          <a:pt x="442762" y="77002"/>
                        </a:cubicBezTo>
                        <a:cubicBezTo>
                          <a:pt x="450685" y="70664"/>
                          <a:pt x="462013" y="70585"/>
                          <a:pt x="471638" y="67377"/>
                        </a:cubicBezTo>
                        <a:cubicBezTo>
                          <a:pt x="442223" y="155621"/>
                          <a:pt x="440178" y="125230"/>
                          <a:pt x="490888" y="96253"/>
                        </a:cubicBezTo>
                        <a:cubicBezTo>
                          <a:pt x="499697" y="91219"/>
                          <a:pt x="510139" y="89836"/>
                          <a:pt x="519764" y="86628"/>
                        </a:cubicBezTo>
                        <a:cubicBezTo>
                          <a:pt x="513347" y="99462"/>
                          <a:pt x="505551" y="111694"/>
                          <a:pt x="500513" y="125129"/>
                        </a:cubicBezTo>
                        <a:cubicBezTo>
                          <a:pt x="469996" y="206507"/>
                          <a:pt x="512103" y="143068"/>
                          <a:pt x="567890" y="105878"/>
                        </a:cubicBezTo>
                        <a:lnTo>
                          <a:pt x="596766" y="86628"/>
                        </a:lnTo>
                        <a:cubicBezTo>
                          <a:pt x="599974" y="99462"/>
                          <a:pt x="593841" y="120946"/>
                          <a:pt x="606391" y="125129"/>
                        </a:cubicBezTo>
                        <a:cubicBezTo>
                          <a:pt x="613764" y="127587"/>
                          <a:pt x="683971" y="91152"/>
                          <a:pt x="693019" y="86628"/>
                        </a:cubicBezTo>
                        <a:cubicBezTo>
                          <a:pt x="715020" y="152632"/>
                          <a:pt x="693019" y="70710"/>
                          <a:pt x="693019" y="163630"/>
                        </a:cubicBezTo>
                        <a:cubicBezTo>
                          <a:pt x="693019" y="173776"/>
                          <a:pt x="699436" y="182881"/>
                          <a:pt x="702644" y="192506"/>
                        </a:cubicBezTo>
                        <a:cubicBezTo>
                          <a:pt x="771738" y="123410"/>
                          <a:pt x="738616" y="151089"/>
                          <a:pt x="798896" y="105878"/>
                        </a:cubicBezTo>
                        <a:cubicBezTo>
                          <a:pt x="808521" y="109086"/>
                          <a:pt x="817626" y="115503"/>
                          <a:pt x="827772" y="115503"/>
                        </a:cubicBezTo>
                        <a:cubicBezTo>
                          <a:pt x="841935" y="115503"/>
                          <a:pt x="887631" y="90387"/>
                          <a:pt x="895149" y="86628"/>
                        </a:cubicBezTo>
                        <a:cubicBezTo>
                          <a:pt x="917608" y="154004"/>
                          <a:pt x="895150" y="150796"/>
                          <a:pt x="943275" y="134754"/>
                        </a:cubicBezTo>
                        <a:cubicBezTo>
                          <a:pt x="962526" y="137962"/>
                          <a:pt x="981608" y="146321"/>
                          <a:pt x="1001027" y="144379"/>
                        </a:cubicBezTo>
                        <a:cubicBezTo>
                          <a:pt x="1055710" y="138911"/>
                          <a:pt x="1026864" y="121785"/>
                          <a:pt x="1058779" y="96253"/>
                        </a:cubicBezTo>
                        <a:cubicBezTo>
                          <a:pt x="1066701" y="89915"/>
                          <a:pt x="1078329" y="90625"/>
                          <a:pt x="1087654" y="86628"/>
                        </a:cubicBezTo>
                        <a:cubicBezTo>
                          <a:pt x="1100842" y="80976"/>
                          <a:pt x="1113321" y="73794"/>
                          <a:pt x="1126155" y="67377"/>
                        </a:cubicBezTo>
                        <a:cubicBezTo>
                          <a:pt x="1132572" y="77002"/>
                          <a:pt x="1134431" y="92595"/>
                          <a:pt x="1145406" y="96253"/>
                        </a:cubicBezTo>
                        <a:cubicBezTo>
                          <a:pt x="1157956" y="100436"/>
                          <a:pt x="1170678" y="86628"/>
                          <a:pt x="1183907" y="86628"/>
                        </a:cubicBezTo>
                        <a:cubicBezTo>
                          <a:pt x="1200267" y="86628"/>
                          <a:pt x="1215991" y="93045"/>
                          <a:pt x="1232033" y="96253"/>
                        </a:cubicBezTo>
                        <a:cubicBezTo>
                          <a:pt x="1251284" y="93045"/>
                          <a:pt x="1270734" y="90862"/>
                          <a:pt x="1289785" y="86628"/>
                        </a:cubicBezTo>
                        <a:cubicBezTo>
                          <a:pt x="1299689" y="84427"/>
                          <a:pt x="1309241" y="73234"/>
                          <a:pt x="1318661" y="77002"/>
                        </a:cubicBezTo>
                        <a:cubicBezTo>
                          <a:pt x="1329402" y="81298"/>
                          <a:pt x="1329731" y="97698"/>
                          <a:pt x="1337911" y="105878"/>
                        </a:cubicBezTo>
                        <a:cubicBezTo>
                          <a:pt x="1346091" y="114058"/>
                          <a:pt x="1357162" y="118712"/>
                          <a:pt x="1366787" y="125129"/>
                        </a:cubicBezTo>
                        <a:cubicBezTo>
                          <a:pt x="1376412" y="121920"/>
                          <a:pt x="1385517" y="115503"/>
                          <a:pt x="1395663" y="115503"/>
                        </a:cubicBezTo>
                        <a:cubicBezTo>
                          <a:pt x="1418350" y="115503"/>
                          <a:pt x="1440617" y="128579"/>
                          <a:pt x="1463040" y="125129"/>
                        </a:cubicBezTo>
                        <a:cubicBezTo>
                          <a:pt x="1484312" y="121856"/>
                          <a:pt x="1501198" y="105159"/>
                          <a:pt x="1520791" y="96253"/>
                        </a:cubicBezTo>
                        <a:cubicBezTo>
                          <a:pt x="1536520" y="89103"/>
                          <a:pt x="1552876" y="83419"/>
                          <a:pt x="1568918" y="77002"/>
                        </a:cubicBezTo>
                        <a:cubicBezTo>
                          <a:pt x="1572126" y="86627"/>
                          <a:pt x="1571369" y="98704"/>
                          <a:pt x="1578543" y="105878"/>
                        </a:cubicBezTo>
                        <a:cubicBezTo>
                          <a:pt x="1598506" y="125841"/>
                          <a:pt x="1616331" y="111582"/>
                          <a:pt x="1636294" y="105878"/>
                        </a:cubicBezTo>
                        <a:cubicBezTo>
                          <a:pt x="1720904" y="81704"/>
                          <a:pt x="1634430" y="109707"/>
                          <a:pt x="1703671" y="86628"/>
                        </a:cubicBezTo>
                        <a:cubicBezTo>
                          <a:pt x="1706879" y="96253"/>
                          <a:pt x="1703347" y="113513"/>
                          <a:pt x="1713296" y="115503"/>
                        </a:cubicBezTo>
                        <a:cubicBezTo>
                          <a:pt x="1727366" y="118317"/>
                          <a:pt x="1738363" y="101291"/>
                          <a:pt x="1751798" y="96253"/>
                        </a:cubicBezTo>
                        <a:cubicBezTo>
                          <a:pt x="1764184" y="91608"/>
                          <a:pt x="1777465" y="89836"/>
                          <a:pt x="1790299" y="86628"/>
                        </a:cubicBezTo>
                        <a:cubicBezTo>
                          <a:pt x="1796716" y="96253"/>
                          <a:pt x="1798575" y="111845"/>
                          <a:pt x="1809549" y="115503"/>
                        </a:cubicBezTo>
                        <a:cubicBezTo>
                          <a:pt x="1822099" y="119686"/>
                          <a:pt x="1835664" y="110523"/>
                          <a:pt x="1848050" y="105878"/>
                        </a:cubicBezTo>
                        <a:cubicBezTo>
                          <a:pt x="1861485" y="100840"/>
                          <a:pt x="1873363" y="92280"/>
                          <a:pt x="1886551" y="86628"/>
                        </a:cubicBezTo>
                        <a:cubicBezTo>
                          <a:pt x="1895877" y="82631"/>
                          <a:pt x="1905802" y="80211"/>
                          <a:pt x="1915427" y="77002"/>
                        </a:cubicBezTo>
                        <a:cubicBezTo>
                          <a:pt x="1937333" y="164627"/>
                          <a:pt x="1904971" y="89559"/>
                          <a:pt x="1953928" y="105878"/>
                        </a:cubicBezTo>
                        <a:cubicBezTo>
                          <a:pt x="1975877" y="113194"/>
                          <a:pt x="2011680" y="144379"/>
                          <a:pt x="2011680" y="144379"/>
                        </a:cubicBezTo>
                        <a:cubicBezTo>
                          <a:pt x="2026278" y="134647"/>
                          <a:pt x="2049507" y="115503"/>
                          <a:pt x="2069431" y="115503"/>
                        </a:cubicBezTo>
                        <a:cubicBezTo>
                          <a:pt x="2103307" y="115503"/>
                          <a:pt x="2126283" y="124829"/>
                          <a:pt x="2156059" y="134754"/>
                        </a:cubicBezTo>
                        <a:cubicBezTo>
                          <a:pt x="2272308" y="76628"/>
                          <a:pt x="2132390" y="135245"/>
                          <a:pt x="2223435" y="125129"/>
                        </a:cubicBezTo>
                        <a:cubicBezTo>
                          <a:pt x="2243603" y="122888"/>
                          <a:pt x="2261936" y="112295"/>
                          <a:pt x="2281187" y="105878"/>
                        </a:cubicBezTo>
                        <a:lnTo>
                          <a:pt x="2310063" y="96253"/>
                        </a:lnTo>
                        <a:cubicBezTo>
                          <a:pt x="2319688" y="99461"/>
                          <a:pt x="2328931" y="104210"/>
                          <a:pt x="2338939" y="105878"/>
                        </a:cubicBezTo>
                        <a:cubicBezTo>
                          <a:pt x="2367597" y="110654"/>
                          <a:pt x="2425566" y="115503"/>
                          <a:pt x="2425566" y="1155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Bilde 13" descr="Speech bubble with question mark">
            <a:extLst>
              <a:ext uri="{FF2B5EF4-FFF2-40B4-BE49-F238E27FC236}">
                <a16:creationId xmlns:a16="http://schemas.microsoft.com/office/drawing/2014/main" id="{A5BEE799-684F-1747-AE81-9961CF60C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639" y="1304934"/>
            <a:ext cx="549165" cy="549165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/>
              <a:t>The standard </a:t>
            </a:r>
            <a:r>
              <a:rPr lang="nb-NO" sz="1600" dirty="0" err="1"/>
              <a:t>agreement</a:t>
            </a:r>
            <a:r>
              <a:rPr lang="nb-NO" sz="1600" dirty="0"/>
              <a:t> </a:t>
            </a:r>
            <a:r>
              <a:rPr lang="nb-NO" sz="1600" dirty="0" err="1"/>
              <a:t>allows</a:t>
            </a:r>
            <a:r>
              <a:rPr lang="nb-NO" sz="1600" dirty="0"/>
              <a:t> </a:t>
            </a:r>
            <a:r>
              <a:rPr lang="nb-NO" sz="1600" dirty="0" err="1"/>
              <a:t>you</a:t>
            </a:r>
            <a:r>
              <a:rPr lang="nb-NO" sz="1600" dirty="0"/>
              <a:t> to transfer </a:t>
            </a:r>
            <a:r>
              <a:rPr lang="nb-NO" sz="1600" dirty="0" err="1"/>
              <a:t>ownership</a:t>
            </a:r>
            <a:r>
              <a:rPr lang="nb-NO" sz="1600" dirty="0"/>
              <a:t> to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organization</a:t>
            </a:r>
            <a:r>
              <a:rPr lang="nb-NO" sz="1600" dirty="0"/>
              <a:t> </a:t>
            </a:r>
            <a:r>
              <a:rPr lang="nb-NO" sz="1600" dirty="0" err="1"/>
              <a:t>before</a:t>
            </a:r>
            <a:r>
              <a:rPr lang="nb-NO" sz="1600" dirty="0"/>
              <a:t> </a:t>
            </a:r>
            <a:r>
              <a:rPr lang="nb-NO" sz="1600" dirty="0" err="1"/>
              <a:t>starting</a:t>
            </a:r>
            <a:r>
              <a:rPr lang="nb-NO" sz="1600" dirty="0"/>
              <a:t> </a:t>
            </a:r>
            <a:r>
              <a:rPr lang="nb-NO" sz="1600" dirty="0" err="1"/>
              <a:t>your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dirty="0"/>
              <a:t>This transfer </a:t>
            </a:r>
            <a:r>
              <a:rPr lang="nb-NO" sz="1600" dirty="0" err="1"/>
              <a:t>may</a:t>
            </a:r>
            <a:r>
              <a:rPr lang="nb-NO" sz="1600" dirty="0"/>
              <a:t> be a </a:t>
            </a:r>
            <a:r>
              <a:rPr lang="nb-NO" sz="1600" dirty="0" err="1"/>
              <a:t>condition</a:t>
            </a:r>
            <a:r>
              <a:rPr lang="nb-NO" sz="1600" dirty="0"/>
              <a:t> for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collaboration</a:t>
            </a:r>
            <a:r>
              <a:rPr lang="nb-NO" sz="1600" dirty="0"/>
              <a:t>, </a:t>
            </a:r>
            <a:r>
              <a:rPr lang="nb-NO" sz="1600" dirty="0" err="1"/>
              <a:t>but</a:t>
            </a:r>
            <a:r>
              <a:rPr lang="nb-NO" sz="1600" dirty="0"/>
              <a:t> it </a:t>
            </a:r>
            <a:r>
              <a:rPr lang="nb-NO" sz="1600" dirty="0" err="1"/>
              <a:t>may</a:t>
            </a:r>
            <a:r>
              <a:rPr lang="nb-NO" sz="1600" dirty="0"/>
              <a:t> be </a:t>
            </a:r>
            <a:r>
              <a:rPr lang="nb-NO" sz="1600" dirty="0" err="1"/>
              <a:t>possible</a:t>
            </a:r>
            <a:r>
              <a:rPr lang="nb-NO" sz="1600" dirty="0"/>
              <a:t> to </a:t>
            </a:r>
            <a:r>
              <a:rPr lang="nb-NO" sz="1600" dirty="0" err="1"/>
              <a:t>nuance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agreement</a:t>
            </a:r>
            <a:r>
              <a:rPr lang="nb-NO" sz="1600" dirty="0"/>
              <a:t> to </a:t>
            </a:r>
            <a:r>
              <a:rPr lang="nb-NO" sz="1600" dirty="0" err="1"/>
              <a:t>protect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rights</a:t>
            </a:r>
            <a:r>
              <a:rPr lang="nb-NO" sz="1600" dirty="0"/>
              <a:t> </a:t>
            </a:r>
            <a:r>
              <a:rPr lang="nb-NO" sz="1600" dirty="0" err="1"/>
              <a:t>you</a:t>
            </a:r>
            <a:r>
              <a:rPr lang="nb-NO" sz="1600" dirty="0"/>
              <a:t> </a:t>
            </a:r>
            <a:r>
              <a:rPr lang="nb-NO" sz="1600" dirty="0" err="1"/>
              <a:t>may</a:t>
            </a:r>
            <a:r>
              <a:rPr lang="nb-NO" sz="1600" dirty="0"/>
              <a:t> </a:t>
            </a:r>
            <a:r>
              <a:rPr lang="nb-NO" sz="1600" dirty="0" err="1"/>
              <a:t>need</a:t>
            </a:r>
            <a:r>
              <a:rPr lang="nb-NO" sz="1600" dirty="0"/>
              <a:t> in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future</a:t>
            </a:r>
            <a:r>
              <a:rPr lang="nb-NO" sz="1600" dirty="0"/>
              <a:t>.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Transferring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ownership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General 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6110450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6022427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5711657" cy="646769"/>
          </a:xfrm>
        </p:spPr>
        <p:txBody>
          <a:bodyPr>
            <a:normAutofit/>
          </a:bodyPr>
          <a:lstStyle/>
          <a:p>
            <a:pPr algn="l"/>
            <a:r>
              <a:rPr lang="nb-NO" sz="40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40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Student’s</a:t>
            </a:r>
            <a:r>
              <a:rPr lang="nb-NO" sz="40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Rights</a:t>
            </a:r>
          </a:p>
        </p:txBody>
      </p:sp>
    </p:spTree>
    <p:extLst>
      <p:ext uri="{BB962C8B-B14F-4D97-AF65-F5344CB8AC3E}">
        <p14:creationId xmlns:p14="http://schemas.microsoft.com/office/powerpoint/2010/main" val="2356917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A student signs a contract which transfers the ownership rights to the external organization">
            <a:extLst>
              <a:ext uri="{FF2B5EF4-FFF2-40B4-BE49-F238E27FC236}">
                <a16:creationId xmlns:a16="http://schemas.microsoft.com/office/drawing/2014/main" id="{B3D1E635-CE6D-9050-0BC7-677A5BF02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874" y="2128682"/>
            <a:ext cx="4345806" cy="4345806"/>
          </a:xfrm>
          <a:prstGeom prst="rect">
            <a:avLst/>
          </a:prstGeom>
        </p:spPr>
      </p:pic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/>
              <a:t>If </a:t>
            </a:r>
            <a:r>
              <a:rPr lang="nb-NO" sz="1000" dirty="0" err="1"/>
              <a:t>you</a:t>
            </a:r>
            <a:r>
              <a:rPr lang="nb-NO" sz="1000" dirty="0"/>
              <a:t> have </a:t>
            </a:r>
            <a:r>
              <a:rPr lang="nb-NO" sz="1000" dirty="0" err="1"/>
              <a:t>any</a:t>
            </a:r>
            <a:r>
              <a:rPr lang="nb-NO" sz="1000" dirty="0"/>
              <a:t> </a:t>
            </a:r>
            <a:r>
              <a:rPr lang="nb-NO" sz="1000" dirty="0" err="1"/>
              <a:t>doubts</a:t>
            </a:r>
            <a:r>
              <a:rPr lang="nb-NO" sz="1000" dirty="0"/>
              <a:t> </a:t>
            </a:r>
            <a:r>
              <a:rPr lang="nb-NO" sz="1000" dirty="0" err="1"/>
              <a:t>about</a:t>
            </a:r>
            <a:r>
              <a:rPr lang="nb-NO" sz="1000" dirty="0"/>
              <a:t> </a:t>
            </a:r>
            <a:r>
              <a:rPr lang="nb-NO" sz="1000" dirty="0" err="1"/>
              <a:t>whether</a:t>
            </a:r>
            <a:r>
              <a:rPr lang="nb-NO" sz="1000" dirty="0"/>
              <a:t> </a:t>
            </a:r>
            <a:r>
              <a:rPr lang="nb-NO" sz="1000" dirty="0" err="1"/>
              <a:t>you</a:t>
            </a:r>
            <a:r>
              <a:rPr lang="nb-NO" sz="1000" dirty="0"/>
              <a:t> </a:t>
            </a:r>
            <a:r>
              <a:rPr lang="nb-NO" sz="1000" dirty="0" err="1"/>
              <a:t>should</a:t>
            </a:r>
            <a:r>
              <a:rPr lang="nb-NO" sz="1000" dirty="0"/>
              <a:t> transfer </a:t>
            </a:r>
            <a:r>
              <a:rPr lang="nb-NO" sz="1000" dirty="0" err="1"/>
              <a:t>ownership</a:t>
            </a:r>
            <a:r>
              <a:rPr lang="nb-NO" sz="1000" dirty="0"/>
              <a:t>, or </a:t>
            </a:r>
            <a:r>
              <a:rPr lang="nb-NO" sz="1000" dirty="0" err="1"/>
              <a:t>about</a:t>
            </a:r>
            <a:r>
              <a:rPr lang="nb-NO" sz="1000" dirty="0"/>
              <a:t> </a:t>
            </a:r>
            <a:r>
              <a:rPr lang="nb-NO" sz="1000" dirty="0" err="1"/>
              <a:t>which</a:t>
            </a:r>
            <a:r>
              <a:rPr lang="nb-NO" sz="1000" dirty="0"/>
              <a:t> </a:t>
            </a:r>
            <a:r>
              <a:rPr lang="nb-NO" sz="1000" dirty="0" err="1"/>
              <a:t>results</a:t>
            </a:r>
            <a:r>
              <a:rPr lang="nb-NO" sz="1000" dirty="0"/>
              <a:t> </a:t>
            </a:r>
            <a:r>
              <a:rPr lang="nb-NO" sz="1000" dirty="0" err="1"/>
              <a:t>you</a:t>
            </a:r>
            <a:r>
              <a:rPr lang="nb-NO" sz="1000" dirty="0"/>
              <a:t> </a:t>
            </a:r>
            <a:r>
              <a:rPr lang="nb-NO" sz="1000" dirty="0" err="1"/>
              <a:t>should</a:t>
            </a:r>
            <a:r>
              <a:rPr lang="nb-NO" sz="1000" dirty="0"/>
              <a:t> transfer to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external</a:t>
            </a:r>
            <a:r>
              <a:rPr lang="nb-NO" sz="1000" dirty="0"/>
              <a:t> </a:t>
            </a:r>
            <a:r>
              <a:rPr lang="nb-NO" sz="1000" dirty="0" err="1"/>
              <a:t>organization</a:t>
            </a:r>
            <a:r>
              <a:rPr lang="nb-NO" sz="1000" dirty="0"/>
              <a:t>, </a:t>
            </a:r>
            <a:r>
              <a:rPr lang="nb-NO" sz="1000" dirty="0" err="1"/>
              <a:t>you</a:t>
            </a:r>
            <a:r>
              <a:rPr lang="nb-NO" sz="1000" dirty="0"/>
              <a:t> </a:t>
            </a:r>
            <a:r>
              <a:rPr lang="nb-NO" sz="1000" dirty="0" err="1"/>
              <a:t>should</a:t>
            </a:r>
            <a:r>
              <a:rPr lang="nb-NO" sz="1000" dirty="0"/>
              <a:t> </a:t>
            </a:r>
            <a:r>
              <a:rPr lang="nb-NO" sz="1000" dirty="0" err="1"/>
              <a:t>discuss</a:t>
            </a:r>
            <a:r>
              <a:rPr lang="nb-NO" sz="1000" dirty="0"/>
              <a:t> </a:t>
            </a:r>
            <a:r>
              <a:rPr lang="nb-NO" sz="1000" dirty="0" err="1"/>
              <a:t>this</a:t>
            </a:r>
            <a:r>
              <a:rPr lang="nb-NO" sz="1000" dirty="0"/>
              <a:t> </a:t>
            </a:r>
            <a:r>
              <a:rPr lang="nb-NO" sz="1000" dirty="0" err="1"/>
              <a:t>with</a:t>
            </a:r>
            <a:r>
              <a:rPr lang="nb-NO" sz="1000" dirty="0"/>
              <a:t> </a:t>
            </a:r>
            <a:r>
              <a:rPr lang="nb-NO" sz="1000" dirty="0" err="1"/>
              <a:t>your</a:t>
            </a:r>
            <a:r>
              <a:rPr lang="nb-NO" sz="1000" dirty="0"/>
              <a:t> supervisor. 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doubt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transfer?</a:t>
            </a:r>
          </a:p>
        </p:txBody>
      </p:sp>
      <p:sp>
        <p:nvSpPr>
          <p:cNvPr id="9" name="Friform 8">
            <a:extLst>
              <a:ext uri="{FF2B5EF4-FFF2-40B4-BE49-F238E27FC236}">
                <a16:creationId xmlns:a16="http://schemas.microsoft.com/office/drawing/2014/main" id="{56339141-6A46-B043-9C0E-10416E1A2031}"/>
              </a:ext>
            </a:extLst>
          </p:cNvPr>
          <p:cNvSpPr/>
          <p:nvPr/>
        </p:nvSpPr>
        <p:spPr>
          <a:xfrm>
            <a:off x="7835480" y="1204507"/>
            <a:ext cx="2425566" cy="429058"/>
          </a:xfrm>
          <a:custGeom>
            <a:avLst/>
            <a:gdLst>
              <a:gd name="connsiteX0" fmla="*/ 0 w 2425566"/>
              <a:gd name="connsiteY0" fmla="*/ 386151 h 429058"/>
              <a:gd name="connsiteX1" fmla="*/ 48126 w 2425566"/>
              <a:gd name="connsiteY1" fmla="*/ 235981 h 429058"/>
              <a:gd name="connsiteX2" fmla="*/ 77002 w 2425566"/>
              <a:gd name="connsiteY2" fmla="*/ 171622 h 429058"/>
              <a:gd name="connsiteX3" fmla="*/ 96252 w 2425566"/>
              <a:gd name="connsiteY3" fmla="*/ 235981 h 429058"/>
              <a:gd name="connsiteX4" fmla="*/ 86627 w 2425566"/>
              <a:gd name="connsiteY4" fmla="*/ 300340 h 429058"/>
              <a:gd name="connsiteX5" fmla="*/ 115503 w 2425566"/>
              <a:gd name="connsiteY5" fmla="*/ 278887 h 429058"/>
              <a:gd name="connsiteX6" fmla="*/ 144379 w 2425566"/>
              <a:gd name="connsiteY6" fmla="*/ 214528 h 429058"/>
              <a:gd name="connsiteX7" fmla="*/ 192505 w 2425566"/>
              <a:gd name="connsiteY7" fmla="*/ 128717 h 429058"/>
              <a:gd name="connsiteX8" fmla="*/ 250256 w 2425566"/>
              <a:gd name="connsiteY8" fmla="*/ 21454 h 429058"/>
              <a:gd name="connsiteX9" fmla="*/ 240631 w 2425566"/>
              <a:gd name="connsiteY9" fmla="*/ 150170 h 429058"/>
              <a:gd name="connsiteX10" fmla="*/ 231006 w 2425566"/>
              <a:gd name="connsiteY10" fmla="*/ 235981 h 429058"/>
              <a:gd name="connsiteX11" fmla="*/ 269507 w 2425566"/>
              <a:gd name="connsiteY11" fmla="*/ 214528 h 429058"/>
              <a:gd name="connsiteX12" fmla="*/ 288758 w 2425566"/>
              <a:gd name="connsiteY12" fmla="*/ 150170 h 429058"/>
              <a:gd name="connsiteX13" fmla="*/ 385010 w 2425566"/>
              <a:gd name="connsiteY13" fmla="*/ 0 h 429058"/>
              <a:gd name="connsiteX14" fmla="*/ 394635 w 2425566"/>
              <a:gd name="connsiteY14" fmla="*/ 107265 h 429058"/>
              <a:gd name="connsiteX15" fmla="*/ 365760 w 2425566"/>
              <a:gd name="connsiteY15" fmla="*/ 300340 h 429058"/>
              <a:gd name="connsiteX16" fmla="*/ 394635 w 2425566"/>
              <a:gd name="connsiteY16" fmla="*/ 278887 h 429058"/>
              <a:gd name="connsiteX17" fmla="*/ 423511 w 2425566"/>
              <a:gd name="connsiteY17" fmla="*/ 235981 h 429058"/>
              <a:gd name="connsiteX18" fmla="*/ 442762 w 2425566"/>
              <a:gd name="connsiteY18" fmla="*/ 171622 h 429058"/>
              <a:gd name="connsiteX19" fmla="*/ 471638 w 2425566"/>
              <a:gd name="connsiteY19" fmla="*/ 150170 h 429058"/>
              <a:gd name="connsiteX20" fmla="*/ 490888 w 2425566"/>
              <a:gd name="connsiteY20" fmla="*/ 214528 h 429058"/>
              <a:gd name="connsiteX21" fmla="*/ 519764 w 2425566"/>
              <a:gd name="connsiteY21" fmla="*/ 193076 h 429058"/>
              <a:gd name="connsiteX22" fmla="*/ 500513 w 2425566"/>
              <a:gd name="connsiteY22" fmla="*/ 278887 h 429058"/>
              <a:gd name="connsiteX23" fmla="*/ 567890 w 2425566"/>
              <a:gd name="connsiteY23" fmla="*/ 235981 h 429058"/>
              <a:gd name="connsiteX24" fmla="*/ 596766 w 2425566"/>
              <a:gd name="connsiteY24" fmla="*/ 193076 h 429058"/>
              <a:gd name="connsiteX25" fmla="*/ 606391 w 2425566"/>
              <a:gd name="connsiteY25" fmla="*/ 278887 h 429058"/>
              <a:gd name="connsiteX26" fmla="*/ 693019 w 2425566"/>
              <a:gd name="connsiteY26" fmla="*/ 193076 h 429058"/>
              <a:gd name="connsiteX27" fmla="*/ 693019 w 2425566"/>
              <a:gd name="connsiteY27" fmla="*/ 364699 h 429058"/>
              <a:gd name="connsiteX28" fmla="*/ 702644 w 2425566"/>
              <a:gd name="connsiteY28" fmla="*/ 429057 h 429058"/>
              <a:gd name="connsiteX29" fmla="*/ 798896 w 2425566"/>
              <a:gd name="connsiteY29" fmla="*/ 235981 h 429058"/>
              <a:gd name="connsiteX30" fmla="*/ 827772 w 2425566"/>
              <a:gd name="connsiteY30" fmla="*/ 257433 h 429058"/>
              <a:gd name="connsiteX31" fmla="*/ 895149 w 2425566"/>
              <a:gd name="connsiteY31" fmla="*/ 193076 h 429058"/>
              <a:gd name="connsiteX32" fmla="*/ 943275 w 2425566"/>
              <a:gd name="connsiteY32" fmla="*/ 300340 h 429058"/>
              <a:gd name="connsiteX33" fmla="*/ 1001027 w 2425566"/>
              <a:gd name="connsiteY33" fmla="*/ 321792 h 429058"/>
              <a:gd name="connsiteX34" fmla="*/ 1058779 w 2425566"/>
              <a:gd name="connsiteY34" fmla="*/ 214528 h 429058"/>
              <a:gd name="connsiteX35" fmla="*/ 1087654 w 2425566"/>
              <a:gd name="connsiteY35" fmla="*/ 193076 h 429058"/>
              <a:gd name="connsiteX36" fmla="*/ 1126155 w 2425566"/>
              <a:gd name="connsiteY36" fmla="*/ 150170 h 429058"/>
              <a:gd name="connsiteX37" fmla="*/ 1145406 w 2425566"/>
              <a:gd name="connsiteY37" fmla="*/ 214528 h 429058"/>
              <a:gd name="connsiteX38" fmla="*/ 1183907 w 2425566"/>
              <a:gd name="connsiteY38" fmla="*/ 193076 h 429058"/>
              <a:gd name="connsiteX39" fmla="*/ 1232033 w 2425566"/>
              <a:gd name="connsiteY39" fmla="*/ 214528 h 429058"/>
              <a:gd name="connsiteX40" fmla="*/ 1289785 w 2425566"/>
              <a:gd name="connsiteY40" fmla="*/ 193076 h 429058"/>
              <a:gd name="connsiteX41" fmla="*/ 1318661 w 2425566"/>
              <a:gd name="connsiteY41" fmla="*/ 171622 h 429058"/>
              <a:gd name="connsiteX42" fmla="*/ 1337911 w 2425566"/>
              <a:gd name="connsiteY42" fmla="*/ 235981 h 429058"/>
              <a:gd name="connsiteX43" fmla="*/ 1366787 w 2425566"/>
              <a:gd name="connsiteY43" fmla="*/ 278887 h 429058"/>
              <a:gd name="connsiteX44" fmla="*/ 1395663 w 2425566"/>
              <a:gd name="connsiteY44" fmla="*/ 257433 h 429058"/>
              <a:gd name="connsiteX45" fmla="*/ 1463040 w 2425566"/>
              <a:gd name="connsiteY45" fmla="*/ 278887 h 429058"/>
              <a:gd name="connsiteX46" fmla="*/ 1520791 w 2425566"/>
              <a:gd name="connsiteY46" fmla="*/ 214528 h 429058"/>
              <a:gd name="connsiteX47" fmla="*/ 1568918 w 2425566"/>
              <a:gd name="connsiteY47" fmla="*/ 171622 h 429058"/>
              <a:gd name="connsiteX48" fmla="*/ 1578543 w 2425566"/>
              <a:gd name="connsiteY48" fmla="*/ 235981 h 429058"/>
              <a:gd name="connsiteX49" fmla="*/ 1636294 w 2425566"/>
              <a:gd name="connsiteY49" fmla="*/ 235981 h 429058"/>
              <a:gd name="connsiteX50" fmla="*/ 1703671 w 2425566"/>
              <a:gd name="connsiteY50" fmla="*/ 193076 h 429058"/>
              <a:gd name="connsiteX51" fmla="*/ 1713296 w 2425566"/>
              <a:gd name="connsiteY51" fmla="*/ 257433 h 429058"/>
              <a:gd name="connsiteX52" fmla="*/ 1751798 w 2425566"/>
              <a:gd name="connsiteY52" fmla="*/ 214528 h 429058"/>
              <a:gd name="connsiteX53" fmla="*/ 1790299 w 2425566"/>
              <a:gd name="connsiteY53" fmla="*/ 193076 h 429058"/>
              <a:gd name="connsiteX54" fmla="*/ 1809549 w 2425566"/>
              <a:gd name="connsiteY54" fmla="*/ 257433 h 429058"/>
              <a:gd name="connsiteX55" fmla="*/ 1848050 w 2425566"/>
              <a:gd name="connsiteY55" fmla="*/ 235981 h 429058"/>
              <a:gd name="connsiteX56" fmla="*/ 1886551 w 2425566"/>
              <a:gd name="connsiteY56" fmla="*/ 193076 h 429058"/>
              <a:gd name="connsiteX57" fmla="*/ 1915427 w 2425566"/>
              <a:gd name="connsiteY57" fmla="*/ 171622 h 429058"/>
              <a:gd name="connsiteX58" fmla="*/ 1953928 w 2425566"/>
              <a:gd name="connsiteY58" fmla="*/ 235981 h 429058"/>
              <a:gd name="connsiteX59" fmla="*/ 2011680 w 2425566"/>
              <a:gd name="connsiteY59" fmla="*/ 321792 h 429058"/>
              <a:gd name="connsiteX60" fmla="*/ 2069431 w 2425566"/>
              <a:gd name="connsiteY60" fmla="*/ 257433 h 429058"/>
              <a:gd name="connsiteX61" fmla="*/ 2156059 w 2425566"/>
              <a:gd name="connsiteY61" fmla="*/ 300340 h 429058"/>
              <a:gd name="connsiteX62" fmla="*/ 2223435 w 2425566"/>
              <a:gd name="connsiteY62" fmla="*/ 278887 h 429058"/>
              <a:gd name="connsiteX63" fmla="*/ 2281187 w 2425566"/>
              <a:gd name="connsiteY63" fmla="*/ 235981 h 429058"/>
              <a:gd name="connsiteX64" fmla="*/ 2310063 w 2425566"/>
              <a:gd name="connsiteY64" fmla="*/ 214528 h 429058"/>
              <a:gd name="connsiteX65" fmla="*/ 2338939 w 2425566"/>
              <a:gd name="connsiteY65" fmla="*/ 235981 h 429058"/>
              <a:gd name="connsiteX66" fmla="*/ 2425566 w 2425566"/>
              <a:gd name="connsiteY66" fmla="*/ 257433 h 4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5566" h="429058" extrusionOk="0">
                <a:moveTo>
                  <a:pt x="0" y="386151"/>
                </a:moveTo>
                <a:cubicBezTo>
                  <a:pt x="15520" y="335772"/>
                  <a:pt x="25354" y="286092"/>
                  <a:pt x="48126" y="235981"/>
                </a:cubicBezTo>
                <a:cubicBezTo>
                  <a:pt x="57018" y="212373"/>
                  <a:pt x="62523" y="171650"/>
                  <a:pt x="77002" y="171622"/>
                </a:cubicBezTo>
                <a:cubicBezTo>
                  <a:pt x="87000" y="173155"/>
                  <a:pt x="89697" y="215292"/>
                  <a:pt x="96252" y="235981"/>
                </a:cubicBezTo>
                <a:cubicBezTo>
                  <a:pt x="91980" y="256851"/>
                  <a:pt x="80844" y="285015"/>
                  <a:pt x="86627" y="300340"/>
                </a:cubicBezTo>
                <a:cubicBezTo>
                  <a:pt x="95079" y="316481"/>
                  <a:pt x="107571" y="290381"/>
                  <a:pt x="115503" y="278887"/>
                </a:cubicBezTo>
                <a:cubicBezTo>
                  <a:pt x="123807" y="261595"/>
                  <a:pt x="132767" y="235795"/>
                  <a:pt x="144379" y="214528"/>
                </a:cubicBezTo>
                <a:cubicBezTo>
                  <a:pt x="159224" y="178507"/>
                  <a:pt x="175930" y="160417"/>
                  <a:pt x="192505" y="128717"/>
                </a:cubicBezTo>
                <a:cubicBezTo>
                  <a:pt x="258978" y="17116"/>
                  <a:pt x="193797" y="109894"/>
                  <a:pt x="250256" y="21454"/>
                </a:cubicBezTo>
                <a:cubicBezTo>
                  <a:pt x="243001" y="63703"/>
                  <a:pt x="249445" y="111595"/>
                  <a:pt x="240631" y="150170"/>
                </a:cubicBezTo>
                <a:cubicBezTo>
                  <a:pt x="239306" y="180970"/>
                  <a:pt x="221715" y="215786"/>
                  <a:pt x="231006" y="235981"/>
                </a:cubicBezTo>
                <a:cubicBezTo>
                  <a:pt x="241075" y="257931"/>
                  <a:pt x="257786" y="223042"/>
                  <a:pt x="269507" y="214528"/>
                </a:cubicBezTo>
                <a:cubicBezTo>
                  <a:pt x="277365" y="191814"/>
                  <a:pt x="280748" y="167602"/>
                  <a:pt x="288758" y="150170"/>
                </a:cubicBezTo>
                <a:cubicBezTo>
                  <a:pt x="313432" y="81358"/>
                  <a:pt x="341970" y="45673"/>
                  <a:pt x="385010" y="0"/>
                </a:cubicBezTo>
                <a:cubicBezTo>
                  <a:pt x="383538" y="35422"/>
                  <a:pt x="395035" y="68156"/>
                  <a:pt x="394635" y="107265"/>
                </a:cubicBezTo>
                <a:cubicBezTo>
                  <a:pt x="392267" y="157049"/>
                  <a:pt x="342134" y="239761"/>
                  <a:pt x="365760" y="300340"/>
                </a:cubicBezTo>
                <a:cubicBezTo>
                  <a:pt x="369574" y="321859"/>
                  <a:pt x="386874" y="287422"/>
                  <a:pt x="394635" y="278887"/>
                </a:cubicBezTo>
                <a:cubicBezTo>
                  <a:pt x="404147" y="267262"/>
                  <a:pt x="417051" y="253192"/>
                  <a:pt x="423511" y="235981"/>
                </a:cubicBezTo>
                <a:cubicBezTo>
                  <a:pt x="431045" y="218775"/>
                  <a:pt x="431313" y="187858"/>
                  <a:pt x="442762" y="171622"/>
                </a:cubicBezTo>
                <a:cubicBezTo>
                  <a:pt x="451608" y="159324"/>
                  <a:pt x="460940" y="157886"/>
                  <a:pt x="471638" y="150170"/>
                </a:cubicBezTo>
                <a:cubicBezTo>
                  <a:pt x="442751" y="343828"/>
                  <a:pt x="435101" y="278826"/>
                  <a:pt x="490888" y="214528"/>
                </a:cubicBezTo>
                <a:cubicBezTo>
                  <a:pt x="500438" y="203947"/>
                  <a:pt x="509835" y="201144"/>
                  <a:pt x="519764" y="193076"/>
                </a:cubicBezTo>
                <a:cubicBezTo>
                  <a:pt x="510863" y="226667"/>
                  <a:pt x="504275" y="247249"/>
                  <a:pt x="500513" y="278887"/>
                </a:cubicBezTo>
                <a:cubicBezTo>
                  <a:pt x="484697" y="464869"/>
                  <a:pt x="511711" y="310733"/>
                  <a:pt x="567890" y="235981"/>
                </a:cubicBezTo>
                <a:cubicBezTo>
                  <a:pt x="577292" y="214281"/>
                  <a:pt x="583692" y="214996"/>
                  <a:pt x="596766" y="193076"/>
                </a:cubicBezTo>
                <a:cubicBezTo>
                  <a:pt x="599700" y="222536"/>
                  <a:pt x="593386" y="268130"/>
                  <a:pt x="606391" y="278887"/>
                </a:cubicBezTo>
                <a:cubicBezTo>
                  <a:pt x="614055" y="284147"/>
                  <a:pt x="684770" y="201773"/>
                  <a:pt x="693019" y="193076"/>
                </a:cubicBezTo>
                <a:cubicBezTo>
                  <a:pt x="695674" y="332770"/>
                  <a:pt x="713946" y="137020"/>
                  <a:pt x="693019" y="364699"/>
                </a:cubicBezTo>
                <a:cubicBezTo>
                  <a:pt x="689903" y="389059"/>
                  <a:pt x="700760" y="411193"/>
                  <a:pt x="702644" y="429057"/>
                </a:cubicBezTo>
                <a:cubicBezTo>
                  <a:pt x="779486" y="273518"/>
                  <a:pt x="735424" y="348693"/>
                  <a:pt x="798896" y="235981"/>
                </a:cubicBezTo>
                <a:cubicBezTo>
                  <a:pt x="809698" y="243468"/>
                  <a:pt x="817577" y="257272"/>
                  <a:pt x="827772" y="257433"/>
                </a:cubicBezTo>
                <a:cubicBezTo>
                  <a:pt x="843684" y="257489"/>
                  <a:pt x="889032" y="202906"/>
                  <a:pt x="895149" y="193076"/>
                </a:cubicBezTo>
                <a:cubicBezTo>
                  <a:pt x="920109" y="345639"/>
                  <a:pt x="896296" y="338895"/>
                  <a:pt x="943275" y="300340"/>
                </a:cubicBezTo>
                <a:cubicBezTo>
                  <a:pt x="964971" y="309909"/>
                  <a:pt x="979999" y="323968"/>
                  <a:pt x="1001027" y="321792"/>
                </a:cubicBezTo>
                <a:cubicBezTo>
                  <a:pt x="1053422" y="311876"/>
                  <a:pt x="1030813" y="272320"/>
                  <a:pt x="1058779" y="214528"/>
                </a:cubicBezTo>
                <a:cubicBezTo>
                  <a:pt x="1068133" y="198873"/>
                  <a:pt x="1077710" y="200880"/>
                  <a:pt x="1087654" y="193076"/>
                </a:cubicBezTo>
                <a:cubicBezTo>
                  <a:pt x="1098186" y="181713"/>
                  <a:pt x="1113435" y="166181"/>
                  <a:pt x="1126155" y="150170"/>
                </a:cubicBezTo>
                <a:cubicBezTo>
                  <a:pt x="1130993" y="169815"/>
                  <a:pt x="1135735" y="204965"/>
                  <a:pt x="1145406" y="214528"/>
                </a:cubicBezTo>
                <a:cubicBezTo>
                  <a:pt x="1159353" y="225570"/>
                  <a:pt x="1170866" y="193108"/>
                  <a:pt x="1183907" y="193076"/>
                </a:cubicBezTo>
                <a:cubicBezTo>
                  <a:pt x="1197057" y="194251"/>
                  <a:pt x="1215963" y="206406"/>
                  <a:pt x="1232033" y="214528"/>
                </a:cubicBezTo>
                <a:cubicBezTo>
                  <a:pt x="1251582" y="204368"/>
                  <a:pt x="1270896" y="202033"/>
                  <a:pt x="1289785" y="193076"/>
                </a:cubicBezTo>
                <a:cubicBezTo>
                  <a:pt x="1297638" y="188331"/>
                  <a:pt x="1309898" y="162201"/>
                  <a:pt x="1318661" y="171622"/>
                </a:cubicBezTo>
                <a:cubicBezTo>
                  <a:pt x="1331411" y="179616"/>
                  <a:pt x="1332346" y="217546"/>
                  <a:pt x="1337911" y="235981"/>
                </a:cubicBezTo>
                <a:cubicBezTo>
                  <a:pt x="1346167" y="253919"/>
                  <a:pt x="1357279" y="264145"/>
                  <a:pt x="1366787" y="278887"/>
                </a:cubicBezTo>
                <a:cubicBezTo>
                  <a:pt x="1376099" y="273288"/>
                  <a:pt x="1384545" y="256391"/>
                  <a:pt x="1395663" y="257433"/>
                </a:cubicBezTo>
                <a:cubicBezTo>
                  <a:pt x="1420688" y="259316"/>
                  <a:pt x="1437556" y="287433"/>
                  <a:pt x="1463040" y="278887"/>
                </a:cubicBezTo>
                <a:cubicBezTo>
                  <a:pt x="1479096" y="273423"/>
                  <a:pt x="1501176" y="233289"/>
                  <a:pt x="1520791" y="214528"/>
                </a:cubicBezTo>
                <a:cubicBezTo>
                  <a:pt x="1533667" y="199651"/>
                  <a:pt x="1552795" y="187154"/>
                  <a:pt x="1568918" y="171622"/>
                </a:cubicBezTo>
                <a:cubicBezTo>
                  <a:pt x="1571133" y="192204"/>
                  <a:pt x="1573508" y="220185"/>
                  <a:pt x="1578543" y="235981"/>
                </a:cubicBezTo>
                <a:cubicBezTo>
                  <a:pt x="1594797" y="280120"/>
                  <a:pt x="1612459" y="250390"/>
                  <a:pt x="1636294" y="235981"/>
                </a:cubicBezTo>
                <a:cubicBezTo>
                  <a:pt x="1713980" y="174037"/>
                  <a:pt x="1634543" y="243079"/>
                  <a:pt x="1703671" y="193076"/>
                </a:cubicBezTo>
                <a:cubicBezTo>
                  <a:pt x="1706759" y="214702"/>
                  <a:pt x="1702742" y="254508"/>
                  <a:pt x="1713296" y="257433"/>
                </a:cubicBezTo>
                <a:cubicBezTo>
                  <a:pt x="1726818" y="263837"/>
                  <a:pt x="1738947" y="227360"/>
                  <a:pt x="1751798" y="214528"/>
                </a:cubicBezTo>
                <a:cubicBezTo>
                  <a:pt x="1761552" y="203719"/>
                  <a:pt x="1777386" y="198177"/>
                  <a:pt x="1790299" y="193076"/>
                </a:cubicBezTo>
                <a:cubicBezTo>
                  <a:pt x="1797431" y="213160"/>
                  <a:pt x="1799185" y="248646"/>
                  <a:pt x="1809549" y="257433"/>
                </a:cubicBezTo>
                <a:cubicBezTo>
                  <a:pt x="1824302" y="265238"/>
                  <a:pt x="1837623" y="244677"/>
                  <a:pt x="1848050" y="235981"/>
                </a:cubicBezTo>
                <a:cubicBezTo>
                  <a:pt x="1861952" y="227388"/>
                  <a:pt x="1875535" y="203640"/>
                  <a:pt x="1886551" y="193076"/>
                </a:cubicBezTo>
                <a:cubicBezTo>
                  <a:pt x="1896580" y="184211"/>
                  <a:pt x="1905677" y="177228"/>
                  <a:pt x="1915427" y="171622"/>
                </a:cubicBezTo>
                <a:cubicBezTo>
                  <a:pt x="1925592" y="368210"/>
                  <a:pt x="1910373" y="206193"/>
                  <a:pt x="1953928" y="235981"/>
                </a:cubicBezTo>
                <a:cubicBezTo>
                  <a:pt x="1975877" y="252288"/>
                  <a:pt x="2011681" y="321792"/>
                  <a:pt x="2011680" y="321792"/>
                </a:cubicBezTo>
                <a:cubicBezTo>
                  <a:pt x="2026390" y="299832"/>
                  <a:pt x="2052862" y="258914"/>
                  <a:pt x="2069431" y="257433"/>
                </a:cubicBezTo>
                <a:cubicBezTo>
                  <a:pt x="2105133" y="254567"/>
                  <a:pt x="2129625" y="277104"/>
                  <a:pt x="2156059" y="300340"/>
                </a:cubicBezTo>
                <a:cubicBezTo>
                  <a:pt x="2289406" y="173847"/>
                  <a:pt x="2132583" y="303905"/>
                  <a:pt x="2223435" y="278887"/>
                </a:cubicBezTo>
                <a:cubicBezTo>
                  <a:pt x="2243058" y="273688"/>
                  <a:pt x="2265808" y="250028"/>
                  <a:pt x="2281187" y="235981"/>
                </a:cubicBezTo>
                <a:cubicBezTo>
                  <a:pt x="2288515" y="232167"/>
                  <a:pt x="2302110" y="223691"/>
                  <a:pt x="2310063" y="214528"/>
                </a:cubicBezTo>
                <a:cubicBezTo>
                  <a:pt x="2319913" y="222132"/>
                  <a:pt x="2330145" y="232237"/>
                  <a:pt x="2338939" y="235981"/>
                </a:cubicBezTo>
                <a:cubicBezTo>
                  <a:pt x="2367598" y="246624"/>
                  <a:pt x="2425566" y="257433"/>
                  <a:pt x="2425566" y="257433"/>
                </a:cubicBezTo>
              </a:path>
            </a:pathLst>
          </a:custGeom>
          <a:noFill/>
          <a:ln w="158750" cap="rnd">
            <a:solidFill>
              <a:srgbClr val="FBDF7B">
                <a:alpha val="50321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25566"/>
                      <a:gd name="connsiteY0" fmla="*/ 173255 h 192506"/>
                      <a:gd name="connsiteX1" fmla="*/ 48126 w 2425566"/>
                      <a:gd name="connsiteY1" fmla="*/ 105878 h 192506"/>
                      <a:gd name="connsiteX2" fmla="*/ 77002 w 2425566"/>
                      <a:gd name="connsiteY2" fmla="*/ 77002 h 192506"/>
                      <a:gd name="connsiteX3" fmla="*/ 96252 w 2425566"/>
                      <a:gd name="connsiteY3" fmla="*/ 105878 h 192506"/>
                      <a:gd name="connsiteX4" fmla="*/ 86627 w 2425566"/>
                      <a:gd name="connsiteY4" fmla="*/ 134754 h 192506"/>
                      <a:gd name="connsiteX5" fmla="*/ 115503 w 2425566"/>
                      <a:gd name="connsiteY5" fmla="*/ 125129 h 192506"/>
                      <a:gd name="connsiteX6" fmla="*/ 144379 w 2425566"/>
                      <a:gd name="connsiteY6" fmla="*/ 96253 h 192506"/>
                      <a:gd name="connsiteX7" fmla="*/ 192505 w 2425566"/>
                      <a:gd name="connsiteY7" fmla="*/ 57752 h 192506"/>
                      <a:gd name="connsiteX8" fmla="*/ 250256 w 2425566"/>
                      <a:gd name="connsiteY8" fmla="*/ 9626 h 192506"/>
                      <a:gd name="connsiteX9" fmla="*/ 240631 w 2425566"/>
                      <a:gd name="connsiteY9" fmla="*/ 67377 h 192506"/>
                      <a:gd name="connsiteX10" fmla="*/ 231006 w 2425566"/>
                      <a:gd name="connsiteY10" fmla="*/ 105878 h 192506"/>
                      <a:gd name="connsiteX11" fmla="*/ 269507 w 2425566"/>
                      <a:gd name="connsiteY11" fmla="*/ 96253 h 192506"/>
                      <a:gd name="connsiteX12" fmla="*/ 288758 w 2425566"/>
                      <a:gd name="connsiteY12" fmla="*/ 67377 h 192506"/>
                      <a:gd name="connsiteX13" fmla="*/ 385010 w 2425566"/>
                      <a:gd name="connsiteY13" fmla="*/ 0 h 192506"/>
                      <a:gd name="connsiteX14" fmla="*/ 394635 w 2425566"/>
                      <a:gd name="connsiteY14" fmla="*/ 48127 h 192506"/>
                      <a:gd name="connsiteX15" fmla="*/ 365760 w 2425566"/>
                      <a:gd name="connsiteY15" fmla="*/ 134754 h 192506"/>
                      <a:gd name="connsiteX16" fmla="*/ 394635 w 2425566"/>
                      <a:gd name="connsiteY16" fmla="*/ 125129 h 192506"/>
                      <a:gd name="connsiteX17" fmla="*/ 423511 w 2425566"/>
                      <a:gd name="connsiteY17" fmla="*/ 105878 h 192506"/>
                      <a:gd name="connsiteX18" fmla="*/ 442762 w 2425566"/>
                      <a:gd name="connsiteY18" fmla="*/ 77002 h 192506"/>
                      <a:gd name="connsiteX19" fmla="*/ 471638 w 2425566"/>
                      <a:gd name="connsiteY19" fmla="*/ 67377 h 192506"/>
                      <a:gd name="connsiteX20" fmla="*/ 490888 w 2425566"/>
                      <a:gd name="connsiteY20" fmla="*/ 96253 h 192506"/>
                      <a:gd name="connsiteX21" fmla="*/ 519764 w 2425566"/>
                      <a:gd name="connsiteY21" fmla="*/ 86628 h 192506"/>
                      <a:gd name="connsiteX22" fmla="*/ 500513 w 2425566"/>
                      <a:gd name="connsiteY22" fmla="*/ 125129 h 192506"/>
                      <a:gd name="connsiteX23" fmla="*/ 567890 w 2425566"/>
                      <a:gd name="connsiteY23" fmla="*/ 105878 h 192506"/>
                      <a:gd name="connsiteX24" fmla="*/ 596766 w 2425566"/>
                      <a:gd name="connsiteY24" fmla="*/ 86628 h 192506"/>
                      <a:gd name="connsiteX25" fmla="*/ 606391 w 2425566"/>
                      <a:gd name="connsiteY25" fmla="*/ 125129 h 192506"/>
                      <a:gd name="connsiteX26" fmla="*/ 693019 w 2425566"/>
                      <a:gd name="connsiteY26" fmla="*/ 86628 h 192506"/>
                      <a:gd name="connsiteX27" fmla="*/ 693019 w 2425566"/>
                      <a:gd name="connsiteY27" fmla="*/ 163630 h 192506"/>
                      <a:gd name="connsiteX28" fmla="*/ 702644 w 2425566"/>
                      <a:gd name="connsiteY28" fmla="*/ 192506 h 192506"/>
                      <a:gd name="connsiteX29" fmla="*/ 798896 w 2425566"/>
                      <a:gd name="connsiteY29" fmla="*/ 105878 h 192506"/>
                      <a:gd name="connsiteX30" fmla="*/ 827772 w 2425566"/>
                      <a:gd name="connsiteY30" fmla="*/ 115503 h 192506"/>
                      <a:gd name="connsiteX31" fmla="*/ 895149 w 2425566"/>
                      <a:gd name="connsiteY31" fmla="*/ 86628 h 192506"/>
                      <a:gd name="connsiteX32" fmla="*/ 943275 w 2425566"/>
                      <a:gd name="connsiteY32" fmla="*/ 134754 h 192506"/>
                      <a:gd name="connsiteX33" fmla="*/ 1001027 w 2425566"/>
                      <a:gd name="connsiteY33" fmla="*/ 144379 h 192506"/>
                      <a:gd name="connsiteX34" fmla="*/ 1058779 w 2425566"/>
                      <a:gd name="connsiteY34" fmla="*/ 96253 h 192506"/>
                      <a:gd name="connsiteX35" fmla="*/ 1087654 w 2425566"/>
                      <a:gd name="connsiteY35" fmla="*/ 86628 h 192506"/>
                      <a:gd name="connsiteX36" fmla="*/ 1126155 w 2425566"/>
                      <a:gd name="connsiteY36" fmla="*/ 67377 h 192506"/>
                      <a:gd name="connsiteX37" fmla="*/ 1145406 w 2425566"/>
                      <a:gd name="connsiteY37" fmla="*/ 96253 h 192506"/>
                      <a:gd name="connsiteX38" fmla="*/ 1183907 w 2425566"/>
                      <a:gd name="connsiteY38" fmla="*/ 86628 h 192506"/>
                      <a:gd name="connsiteX39" fmla="*/ 1232033 w 2425566"/>
                      <a:gd name="connsiteY39" fmla="*/ 96253 h 192506"/>
                      <a:gd name="connsiteX40" fmla="*/ 1289785 w 2425566"/>
                      <a:gd name="connsiteY40" fmla="*/ 86628 h 192506"/>
                      <a:gd name="connsiteX41" fmla="*/ 1318661 w 2425566"/>
                      <a:gd name="connsiteY41" fmla="*/ 77002 h 192506"/>
                      <a:gd name="connsiteX42" fmla="*/ 1337911 w 2425566"/>
                      <a:gd name="connsiteY42" fmla="*/ 105878 h 192506"/>
                      <a:gd name="connsiteX43" fmla="*/ 1366787 w 2425566"/>
                      <a:gd name="connsiteY43" fmla="*/ 125129 h 192506"/>
                      <a:gd name="connsiteX44" fmla="*/ 1395663 w 2425566"/>
                      <a:gd name="connsiteY44" fmla="*/ 115503 h 192506"/>
                      <a:gd name="connsiteX45" fmla="*/ 1463040 w 2425566"/>
                      <a:gd name="connsiteY45" fmla="*/ 125129 h 192506"/>
                      <a:gd name="connsiteX46" fmla="*/ 1520791 w 2425566"/>
                      <a:gd name="connsiteY46" fmla="*/ 96253 h 192506"/>
                      <a:gd name="connsiteX47" fmla="*/ 1568918 w 2425566"/>
                      <a:gd name="connsiteY47" fmla="*/ 77002 h 192506"/>
                      <a:gd name="connsiteX48" fmla="*/ 1578543 w 2425566"/>
                      <a:gd name="connsiteY48" fmla="*/ 105878 h 192506"/>
                      <a:gd name="connsiteX49" fmla="*/ 1636294 w 2425566"/>
                      <a:gd name="connsiteY49" fmla="*/ 105878 h 192506"/>
                      <a:gd name="connsiteX50" fmla="*/ 1703671 w 2425566"/>
                      <a:gd name="connsiteY50" fmla="*/ 86628 h 192506"/>
                      <a:gd name="connsiteX51" fmla="*/ 1713296 w 2425566"/>
                      <a:gd name="connsiteY51" fmla="*/ 115503 h 192506"/>
                      <a:gd name="connsiteX52" fmla="*/ 1751798 w 2425566"/>
                      <a:gd name="connsiteY52" fmla="*/ 96253 h 192506"/>
                      <a:gd name="connsiteX53" fmla="*/ 1790299 w 2425566"/>
                      <a:gd name="connsiteY53" fmla="*/ 86628 h 192506"/>
                      <a:gd name="connsiteX54" fmla="*/ 1809549 w 2425566"/>
                      <a:gd name="connsiteY54" fmla="*/ 115503 h 192506"/>
                      <a:gd name="connsiteX55" fmla="*/ 1848050 w 2425566"/>
                      <a:gd name="connsiteY55" fmla="*/ 105878 h 192506"/>
                      <a:gd name="connsiteX56" fmla="*/ 1886551 w 2425566"/>
                      <a:gd name="connsiteY56" fmla="*/ 86628 h 192506"/>
                      <a:gd name="connsiteX57" fmla="*/ 1915427 w 2425566"/>
                      <a:gd name="connsiteY57" fmla="*/ 77002 h 192506"/>
                      <a:gd name="connsiteX58" fmla="*/ 1953928 w 2425566"/>
                      <a:gd name="connsiteY58" fmla="*/ 105878 h 192506"/>
                      <a:gd name="connsiteX59" fmla="*/ 2011680 w 2425566"/>
                      <a:gd name="connsiteY59" fmla="*/ 144379 h 192506"/>
                      <a:gd name="connsiteX60" fmla="*/ 2069431 w 2425566"/>
                      <a:gd name="connsiteY60" fmla="*/ 115503 h 192506"/>
                      <a:gd name="connsiteX61" fmla="*/ 2156059 w 2425566"/>
                      <a:gd name="connsiteY61" fmla="*/ 134754 h 192506"/>
                      <a:gd name="connsiteX62" fmla="*/ 2223435 w 2425566"/>
                      <a:gd name="connsiteY62" fmla="*/ 125129 h 192506"/>
                      <a:gd name="connsiteX63" fmla="*/ 2281187 w 2425566"/>
                      <a:gd name="connsiteY63" fmla="*/ 105878 h 192506"/>
                      <a:gd name="connsiteX64" fmla="*/ 2310063 w 2425566"/>
                      <a:gd name="connsiteY64" fmla="*/ 96253 h 192506"/>
                      <a:gd name="connsiteX65" fmla="*/ 2338939 w 2425566"/>
                      <a:gd name="connsiteY65" fmla="*/ 105878 h 192506"/>
                      <a:gd name="connsiteX66" fmla="*/ 2425566 w 2425566"/>
                      <a:gd name="connsiteY66" fmla="*/ 115503 h 19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425566" h="192506">
                        <a:moveTo>
                          <a:pt x="0" y="173255"/>
                        </a:moveTo>
                        <a:cubicBezTo>
                          <a:pt x="16042" y="150796"/>
                          <a:pt x="30885" y="127430"/>
                          <a:pt x="48126" y="105878"/>
                        </a:cubicBezTo>
                        <a:cubicBezTo>
                          <a:pt x="56629" y="95249"/>
                          <a:pt x="63390" y="77002"/>
                          <a:pt x="77002" y="77002"/>
                        </a:cubicBezTo>
                        <a:cubicBezTo>
                          <a:pt x="88570" y="77002"/>
                          <a:pt x="89835" y="96253"/>
                          <a:pt x="96252" y="105878"/>
                        </a:cubicBezTo>
                        <a:cubicBezTo>
                          <a:pt x="93044" y="115503"/>
                          <a:pt x="79453" y="127580"/>
                          <a:pt x="86627" y="134754"/>
                        </a:cubicBezTo>
                        <a:cubicBezTo>
                          <a:pt x="93801" y="141928"/>
                          <a:pt x="107061" y="130757"/>
                          <a:pt x="115503" y="125129"/>
                        </a:cubicBezTo>
                        <a:cubicBezTo>
                          <a:pt x="126829" y="117578"/>
                          <a:pt x="134135" y="105217"/>
                          <a:pt x="144379" y="96253"/>
                        </a:cubicBezTo>
                        <a:cubicBezTo>
                          <a:pt x="159840" y="82725"/>
                          <a:pt x="177044" y="71280"/>
                          <a:pt x="192505" y="57752"/>
                        </a:cubicBezTo>
                        <a:cubicBezTo>
                          <a:pt x="251793" y="5875"/>
                          <a:pt x="191162" y="49022"/>
                          <a:pt x="250256" y="9626"/>
                        </a:cubicBezTo>
                        <a:cubicBezTo>
                          <a:pt x="247048" y="28876"/>
                          <a:pt x="244458" y="48240"/>
                          <a:pt x="240631" y="67377"/>
                        </a:cubicBezTo>
                        <a:cubicBezTo>
                          <a:pt x="238037" y="80349"/>
                          <a:pt x="221652" y="96524"/>
                          <a:pt x="231006" y="105878"/>
                        </a:cubicBezTo>
                        <a:cubicBezTo>
                          <a:pt x="240360" y="115232"/>
                          <a:pt x="256673" y="99461"/>
                          <a:pt x="269507" y="96253"/>
                        </a:cubicBezTo>
                        <a:cubicBezTo>
                          <a:pt x="275924" y="86628"/>
                          <a:pt x="280578" y="75557"/>
                          <a:pt x="288758" y="67377"/>
                        </a:cubicBezTo>
                        <a:cubicBezTo>
                          <a:pt x="320125" y="36010"/>
                          <a:pt x="347832" y="22307"/>
                          <a:pt x="385010" y="0"/>
                        </a:cubicBezTo>
                        <a:cubicBezTo>
                          <a:pt x="388218" y="16042"/>
                          <a:pt x="396442" y="31867"/>
                          <a:pt x="394635" y="48127"/>
                        </a:cubicBezTo>
                        <a:cubicBezTo>
                          <a:pt x="391917" y="72589"/>
                          <a:pt x="351008" y="105249"/>
                          <a:pt x="365760" y="134754"/>
                        </a:cubicBezTo>
                        <a:cubicBezTo>
                          <a:pt x="370297" y="143829"/>
                          <a:pt x="385010" y="128337"/>
                          <a:pt x="394635" y="125129"/>
                        </a:cubicBezTo>
                        <a:cubicBezTo>
                          <a:pt x="404260" y="118712"/>
                          <a:pt x="415331" y="114058"/>
                          <a:pt x="423511" y="105878"/>
                        </a:cubicBezTo>
                        <a:cubicBezTo>
                          <a:pt x="431691" y="97698"/>
                          <a:pt x="433729" y="84229"/>
                          <a:pt x="442762" y="77002"/>
                        </a:cubicBezTo>
                        <a:cubicBezTo>
                          <a:pt x="450685" y="70664"/>
                          <a:pt x="462013" y="70585"/>
                          <a:pt x="471638" y="67377"/>
                        </a:cubicBezTo>
                        <a:cubicBezTo>
                          <a:pt x="442223" y="155621"/>
                          <a:pt x="440178" y="125230"/>
                          <a:pt x="490888" y="96253"/>
                        </a:cubicBezTo>
                        <a:cubicBezTo>
                          <a:pt x="499697" y="91219"/>
                          <a:pt x="510139" y="89836"/>
                          <a:pt x="519764" y="86628"/>
                        </a:cubicBezTo>
                        <a:cubicBezTo>
                          <a:pt x="513347" y="99462"/>
                          <a:pt x="505551" y="111694"/>
                          <a:pt x="500513" y="125129"/>
                        </a:cubicBezTo>
                        <a:cubicBezTo>
                          <a:pt x="469996" y="206507"/>
                          <a:pt x="512103" y="143068"/>
                          <a:pt x="567890" y="105878"/>
                        </a:cubicBezTo>
                        <a:lnTo>
                          <a:pt x="596766" y="86628"/>
                        </a:lnTo>
                        <a:cubicBezTo>
                          <a:pt x="599974" y="99462"/>
                          <a:pt x="593841" y="120946"/>
                          <a:pt x="606391" y="125129"/>
                        </a:cubicBezTo>
                        <a:cubicBezTo>
                          <a:pt x="613764" y="127587"/>
                          <a:pt x="683971" y="91152"/>
                          <a:pt x="693019" y="86628"/>
                        </a:cubicBezTo>
                        <a:cubicBezTo>
                          <a:pt x="715020" y="152632"/>
                          <a:pt x="693019" y="70710"/>
                          <a:pt x="693019" y="163630"/>
                        </a:cubicBezTo>
                        <a:cubicBezTo>
                          <a:pt x="693019" y="173776"/>
                          <a:pt x="699436" y="182881"/>
                          <a:pt x="702644" y="192506"/>
                        </a:cubicBezTo>
                        <a:cubicBezTo>
                          <a:pt x="771738" y="123410"/>
                          <a:pt x="738616" y="151089"/>
                          <a:pt x="798896" y="105878"/>
                        </a:cubicBezTo>
                        <a:cubicBezTo>
                          <a:pt x="808521" y="109086"/>
                          <a:pt x="817626" y="115503"/>
                          <a:pt x="827772" y="115503"/>
                        </a:cubicBezTo>
                        <a:cubicBezTo>
                          <a:pt x="841935" y="115503"/>
                          <a:pt x="887631" y="90387"/>
                          <a:pt x="895149" y="86628"/>
                        </a:cubicBezTo>
                        <a:cubicBezTo>
                          <a:pt x="917608" y="154004"/>
                          <a:pt x="895150" y="150796"/>
                          <a:pt x="943275" y="134754"/>
                        </a:cubicBezTo>
                        <a:cubicBezTo>
                          <a:pt x="962526" y="137962"/>
                          <a:pt x="981608" y="146321"/>
                          <a:pt x="1001027" y="144379"/>
                        </a:cubicBezTo>
                        <a:cubicBezTo>
                          <a:pt x="1055710" y="138911"/>
                          <a:pt x="1026864" y="121785"/>
                          <a:pt x="1058779" y="96253"/>
                        </a:cubicBezTo>
                        <a:cubicBezTo>
                          <a:pt x="1066701" y="89915"/>
                          <a:pt x="1078329" y="90625"/>
                          <a:pt x="1087654" y="86628"/>
                        </a:cubicBezTo>
                        <a:cubicBezTo>
                          <a:pt x="1100842" y="80976"/>
                          <a:pt x="1113321" y="73794"/>
                          <a:pt x="1126155" y="67377"/>
                        </a:cubicBezTo>
                        <a:cubicBezTo>
                          <a:pt x="1132572" y="77002"/>
                          <a:pt x="1134431" y="92595"/>
                          <a:pt x="1145406" y="96253"/>
                        </a:cubicBezTo>
                        <a:cubicBezTo>
                          <a:pt x="1157956" y="100436"/>
                          <a:pt x="1170678" y="86628"/>
                          <a:pt x="1183907" y="86628"/>
                        </a:cubicBezTo>
                        <a:cubicBezTo>
                          <a:pt x="1200267" y="86628"/>
                          <a:pt x="1215991" y="93045"/>
                          <a:pt x="1232033" y="96253"/>
                        </a:cubicBezTo>
                        <a:cubicBezTo>
                          <a:pt x="1251284" y="93045"/>
                          <a:pt x="1270734" y="90862"/>
                          <a:pt x="1289785" y="86628"/>
                        </a:cubicBezTo>
                        <a:cubicBezTo>
                          <a:pt x="1299689" y="84427"/>
                          <a:pt x="1309241" y="73234"/>
                          <a:pt x="1318661" y="77002"/>
                        </a:cubicBezTo>
                        <a:cubicBezTo>
                          <a:pt x="1329402" y="81298"/>
                          <a:pt x="1329731" y="97698"/>
                          <a:pt x="1337911" y="105878"/>
                        </a:cubicBezTo>
                        <a:cubicBezTo>
                          <a:pt x="1346091" y="114058"/>
                          <a:pt x="1357162" y="118712"/>
                          <a:pt x="1366787" y="125129"/>
                        </a:cubicBezTo>
                        <a:cubicBezTo>
                          <a:pt x="1376412" y="121920"/>
                          <a:pt x="1385517" y="115503"/>
                          <a:pt x="1395663" y="115503"/>
                        </a:cubicBezTo>
                        <a:cubicBezTo>
                          <a:pt x="1418350" y="115503"/>
                          <a:pt x="1440617" y="128579"/>
                          <a:pt x="1463040" y="125129"/>
                        </a:cubicBezTo>
                        <a:cubicBezTo>
                          <a:pt x="1484312" y="121856"/>
                          <a:pt x="1501198" y="105159"/>
                          <a:pt x="1520791" y="96253"/>
                        </a:cubicBezTo>
                        <a:cubicBezTo>
                          <a:pt x="1536520" y="89103"/>
                          <a:pt x="1552876" y="83419"/>
                          <a:pt x="1568918" y="77002"/>
                        </a:cubicBezTo>
                        <a:cubicBezTo>
                          <a:pt x="1572126" y="86627"/>
                          <a:pt x="1571369" y="98704"/>
                          <a:pt x="1578543" y="105878"/>
                        </a:cubicBezTo>
                        <a:cubicBezTo>
                          <a:pt x="1598506" y="125841"/>
                          <a:pt x="1616331" y="111582"/>
                          <a:pt x="1636294" y="105878"/>
                        </a:cubicBezTo>
                        <a:cubicBezTo>
                          <a:pt x="1720904" y="81704"/>
                          <a:pt x="1634430" y="109707"/>
                          <a:pt x="1703671" y="86628"/>
                        </a:cubicBezTo>
                        <a:cubicBezTo>
                          <a:pt x="1706879" y="96253"/>
                          <a:pt x="1703347" y="113513"/>
                          <a:pt x="1713296" y="115503"/>
                        </a:cubicBezTo>
                        <a:cubicBezTo>
                          <a:pt x="1727366" y="118317"/>
                          <a:pt x="1738363" y="101291"/>
                          <a:pt x="1751798" y="96253"/>
                        </a:cubicBezTo>
                        <a:cubicBezTo>
                          <a:pt x="1764184" y="91608"/>
                          <a:pt x="1777465" y="89836"/>
                          <a:pt x="1790299" y="86628"/>
                        </a:cubicBezTo>
                        <a:cubicBezTo>
                          <a:pt x="1796716" y="96253"/>
                          <a:pt x="1798575" y="111845"/>
                          <a:pt x="1809549" y="115503"/>
                        </a:cubicBezTo>
                        <a:cubicBezTo>
                          <a:pt x="1822099" y="119686"/>
                          <a:pt x="1835664" y="110523"/>
                          <a:pt x="1848050" y="105878"/>
                        </a:cubicBezTo>
                        <a:cubicBezTo>
                          <a:pt x="1861485" y="100840"/>
                          <a:pt x="1873363" y="92280"/>
                          <a:pt x="1886551" y="86628"/>
                        </a:cubicBezTo>
                        <a:cubicBezTo>
                          <a:pt x="1895877" y="82631"/>
                          <a:pt x="1905802" y="80211"/>
                          <a:pt x="1915427" y="77002"/>
                        </a:cubicBezTo>
                        <a:cubicBezTo>
                          <a:pt x="1937333" y="164627"/>
                          <a:pt x="1904971" y="89559"/>
                          <a:pt x="1953928" y="105878"/>
                        </a:cubicBezTo>
                        <a:cubicBezTo>
                          <a:pt x="1975877" y="113194"/>
                          <a:pt x="2011680" y="144379"/>
                          <a:pt x="2011680" y="144379"/>
                        </a:cubicBezTo>
                        <a:cubicBezTo>
                          <a:pt x="2026278" y="134647"/>
                          <a:pt x="2049507" y="115503"/>
                          <a:pt x="2069431" y="115503"/>
                        </a:cubicBezTo>
                        <a:cubicBezTo>
                          <a:pt x="2103307" y="115503"/>
                          <a:pt x="2126283" y="124829"/>
                          <a:pt x="2156059" y="134754"/>
                        </a:cubicBezTo>
                        <a:cubicBezTo>
                          <a:pt x="2272308" y="76628"/>
                          <a:pt x="2132390" y="135245"/>
                          <a:pt x="2223435" y="125129"/>
                        </a:cubicBezTo>
                        <a:cubicBezTo>
                          <a:pt x="2243603" y="122888"/>
                          <a:pt x="2261936" y="112295"/>
                          <a:pt x="2281187" y="105878"/>
                        </a:cubicBezTo>
                        <a:lnTo>
                          <a:pt x="2310063" y="96253"/>
                        </a:lnTo>
                        <a:cubicBezTo>
                          <a:pt x="2319688" y="99461"/>
                          <a:pt x="2328931" y="104210"/>
                          <a:pt x="2338939" y="105878"/>
                        </a:cubicBezTo>
                        <a:cubicBezTo>
                          <a:pt x="2367597" y="110654"/>
                          <a:pt x="2425566" y="115503"/>
                          <a:pt x="2425566" y="1155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 descr="Glowing lightbulb">
            <a:extLst>
              <a:ext uri="{FF2B5EF4-FFF2-40B4-BE49-F238E27FC236}">
                <a16:creationId xmlns:a16="http://schemas.microsoft.com/office/drawing/2014/main" id="{0BDF4DEE-168B-814C-8A95-273CBBE9F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638" y="1139439"/>
            <a:ext cx="549166" cy="549166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/>
              <a:t>For </a:t>
            </a:r>
            <a:r>
              <a:rPr lang="nb-NO" sz="1600" dirty="0" err="1"/>
              <a:t>example</a:t>
            </a:r>
            <a:r>
              <a:rPr lang="nb-NO" sz="1600" dirty="0"/>
              <a:t>, </a:t>
            </a:r>
            <a:r>
              <a:rPr lang="nb-NO" sz="1600" dirty="0" err="1"/>
              <a:t>you</a:t>
            </a:r>
            <a:r>
              <a:rPr lang="nb-NO" sz="1600" dirty="0"/>
              <a:t> </a:t>
            </a:r>
            <a:r>
              <a:rPr lang="nb-NO" sz="1600" dirty="0" err="1"/>
              <a:t>can</a:t>
            </a:r>
            <a:r>
              <a:rPr lang="nb-NO" sz="1600" dirty="0"/>
              <a:t> transfer </a:t>
            </a:r>
            <a:r>
              <a:rPr lang="nb-NO" sz="1600" dirty="0" err="1"/>
              <a:t>ownership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a computer program </a:t>
            </a:r>
            <a:r>
              <a:rPr lang="nb-NO" sz="1600" dirty="0" err="1"/>
              <a:t>that</a:t>
            </a:r>
            <a:r>
              <a:rPr lang="nb-NO" sz="1600" dirty="0"/>
              <a:t> </a:t>
            </a:r>
            <a:r>
              <a:rPr lang="nb-NO" sz="1600" dirty="0" err="1"/>
              <a:t>you</a:t>
            </a:r>
            <a:r>
              <a:rPr lang="nb-NO" sz="1600" dirty="0"/>
              <a:t> have </a:t>
            </a:r>
            <a:r>
              <a:rPr lang="nb-NO" sz="1600" dirty="0" err="1"/>
              <a:t>developed</a:t>
            </a:r>
            <a:r>
              <a:rPr lang="nb-NO" sz="1600" dirty="0"/>
              <a:t>. </a:t>
            </a:r>
            <a:r>
              <a:rPr lang="nb-NO" sz="1600" dirty="0" err="1"/>
              <a:t>Then</a:t>
            </a:r>
            <a:r>
              <a:rPr lang="nb-NO" sz="1600" dirty="0"/>
              <a:t> it </a:t>
            </a:r>
            <a:r>
              <a:rPr lang="nb-NO" sz="1600" dirty="0" err="1"/>
              <a:t>will</a:t>
            </a:r>
            <a:r>
              <a:rPr lang="nb-NO" sz="1600" dirty="0"/>
              <a:t> be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new</a:t>
            </a:r>
            <a:r>
              <a:rPr lang="nb-NO" sz="1600" dirty="0"/>
              <a:t> </a:t>
            </a:r>
            <a:r>
              <a:rPr lang="nb-NO" sz="1600" dirty="0" err="1"/>
              <a:t>owner</a:t>
            </a:r>
            <a:r>
              <a:rPr lang="nb-NO" sz="1600" dirty="0"/>
              <a:t> </a:t>
            </a:r>
            <a:r>
              <a:rPr lang="nb-NO" sz="1600" dirty="0" err="1"/>
              <a:t>who</a:t>
            </a:r>
            <a:r>
              <a:rPr lang="nb-NO" sz="1600" dirty="0"/>
              <a:t> makes </a:t>
            </a:r>
            <a:r>
              <a:rPr lang="nb-NO" sz="1600" dirty="0" err="1"/>
              <a:t>decisions</a:t>
            </a:r>
            <a:r>
              <a:rPr lang="nb-NO" sz="1600" dirty="0"/>
              <a:t> </a:t>
            </a:r>
            <a:r>
              <a:rPr lang="nb-NO" sz="1600" dirty="0" err="1"/>
              <a:t>about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program in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future</a:t>
            </a:r>
            <a:r>
              <a:rPr lang="nb-NO" sz="1600" dirty="0"/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dirty="0" err="1"/>
              <a:t>You</a:t>
            </a:r>
            <a:r>
              <a:rPr lang="nb-NO" sz="1600" dirty="0"/>
              <a:t> </a:t>
            </a:r>
            <a:r>
              <a:rPr lang="nb-NO" sz="1600" dirty="0" err="1"/>
              <a:t>will</a:t>
            </a:r>
            <a:r>
              <a:rPr lang="nb-NO" sz="1600" dirty="0"/>
              <a:t> </a:t>
            </a:r>
            <a:r>
              <a:rPr lang="nb-NO" sz="1600" dirty="0" err="1"/>
              <a:t>no</a:t>
            </a:r>
            <a:r>
              <a:rPr lang="nb-NO" sz="1600" dirty="0"/>
              <a:t> longer have </a:t>
            </a:r>
            <a:r>
              <a:rPr lang="nb-NO" sz="1600" dirty="0" err="1"/>
              <a:t>the</a:t>
            </a:r>
            <a:r>
              <a:rPr lang="nb-NO" sz="1600" dirty="0"/>
              <a:t> right to </a:t>
            </a:r>
            <a:r>
              <a:rPr lang="nb-NO" sz="1600" dirty="0" err="1"/>
              <a:t>commercialize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program, </a:t>
            </a:r>
            <a:r>
              <a:rPr lang="nb-NO" sz="1600" dirty="0" err="1"/>
              <a:t>because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new</a:t>
            </a:r>
            <a:r>
              <a:rPr lang="nb-NO" sz="1600" dirty="0"/>
              <a:t> </a:t>
            </a:r>
            <a:r>
              <a:rPr lang="nb-NO" sz="1600" dirty="0" err="1"/>
              <a:t>owner</a:t>
            </a:r>
            <a:r>
              <a:rPr lang="nb-NO" sz="1600" dirty="0"/>
              <a:t> </a:t>
            </a:r>
            <a:r>
              <a:rPr lang="nb-NO" sz="1600" dirty="0" err="1"/>
              <a:t>will</a:t>
            </a:r>
            <a:r>
              <a:rPr lang="nb-NO" sz="1600" dirty="0"/>
              <a:t> have </a:t>
            </a:r>
            <a:r>
              <a:rPr lang="nb-NO" sz="1600" dirty="0" err="1"/>
              <a:t>taken</a:t>
            </a:r>
            <a:r>
              <a:rPr lang="nb-NO" sz="1600" dirty="0"/>
              <a:t> over </a:t>
            </a:r>
            <a:r>
              <a:rPr lang="nb-NO" sz="1600" dirty="0" err="1"/>
              <a:t>this</a:t>
            </a:r>
            <a:r>
              <a:rPr lang="nb-NO" sz="1600" dirty="0"/>
              <a:t> right. 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Transferring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ownership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endParaRPr lang="nb-NO" sz="1800" i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6110450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6022427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5711657" cy="646769"/>
          </a:xfrm>
        </p:spPr>
        <p:txBody>
          <a:bodyPr>
            <a:normAutofit/>
          </a:bodyPr>
          <a:lstStyle/>
          <a:p>
            <a:pPr algn="l"/>
            <a:r>
              <a:rPr lang="nb-NO" sz="40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40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Student’s</a:t>
            </a:r>
            <a:r>
              <a:rPr lang="nb-NO" sz="40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Rights</a:t>
            </a:r>
          </a:p>
        </p:txBody>
      </p:sp>
    </p:spTree>
    <p:extLst>
      <p:ext uri="{BB962C8B-B14F-4D97-AF65-F5344CB8AC3E}">
        <p14:creationId xmlns:p14="http://schemas.microsoft.com/office/powerpoint/2010/main" val="2057586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8E21969-6CE2-374F-94D9-F141E8C12D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069B4BF-56DA-9C4E-8F9A-45B76B40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b-NO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nb-NO" sz="8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Patentable</a:t>
            </a:r>
            <a:r>
              <a:rPr lang="nb-NO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8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Inventions</a:t>
            </a:r>
            <a:endParaRPr lang="nb-NO" sz="8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3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5E322DE-8179-594A-846C-DFC272048C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9E"/>
          </a:solidFill>
          <a:ln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1B85EB-CA16-B841-B054-E2BDE9A15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9253" y="2670955"/>
            <a:ext cx="5656052" cy="1853003"/>
          </a:xfrm>
        </p:spPr>
        <p:txBody>
          <a:bodyPr>
            <a:normAutofit fontScale="90000"/>
          </a:bodyPr>
          <a:lstStyle/>
          <a:p>
            <a:pPr algn="l"/>
            <a:r>
              <a:rPr lang="nb-NO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</a:t>
            </a:r>
            <a:r>
              <a:rPr lang="nb-NO" sz="4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nb-NO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sz="4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cooperation</a:t>
            </a:r>
            <a:r>
              <a:rPr lang="nb-NO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4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nb-NO" sz="4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4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</a:t>
            </a:r>
            <a:endParaRPr lang="nb-NO" sz="4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Bilde 5" descr="Logo: NTNU">
            <a:extLst>
              <a:ext uri="{FF2B5EF4-FFF2-40B4-BE49-F238E27FC236}">
                <a16:creationId xmlns:a16="http://schemas.microsoft.com/office/drawing/2014/main" id="{7C7489DC-8BB9-9642-A71A-C8CCC1130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66" y="2615482"/>
            <a:ext cx="1383888" cy="18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4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A patent document">
            <a:extLst>
              <a:ext uri="{FF2B5EF4-FFF2-40B4-BE49-F238E27FC236}">
                <a16:creationId xmlns:a16="http://schemas.microsoft.com/office/drawing/2014/main" id="{A91BE4F3-F59A-3A44-AD61-313E359EE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296" y="1706122"/>
            <a:ext cx="4649233" cy="4649233"/>
          </a:xfrm>
          <a:prstGeom prst="rect">
            <a:avLst/>
          </a:prstGeom>
        </p:spPr>
      </p:pic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 err="1"/>
              <a:t>Concrete</a:t>
            </a:r>
            <a:r>
              <a:rPr lang="nb-NO" sz="1000" dirty="0"/>
              <a:t> </a:t>
            </a:r>
            <a:r>
              <a:rPr lang="nb-NO" sz="1000" dirty="0" err="1"/>
              <a:t>technical</a:t>
            </a:r>
            <a:r>
              <a:rPr lang="nb-NO" sz="1000" dirty="0"/>
              <a:t> </a:t>
            </a:r>
            <a:r>
              <a:rPr lang="nb-NO" sz="1000" dirty="0" err="1"/>
              <a:t>solutions</a:t>
            </a:r>
            <a:r>
              <a:rPr lang="nb-NO" sz="1000" dirty="0"/>
              <a:t> or </a:t>
            </a:r>
            <a:r>
              <a:rPr lang="nb-NO" sz="1000" dirty="0" err="1"/>
              <a:t>inventions</a:t>
            </a:r>
            <a:r>
              <a:rPr lang="nb-NO" sz="1000" dirty="0"/>
              <a:t> </a:t>
            </a:r>
            <a:r>
              <a:rPr lang="nb-NO" sz="1000" dirty="0" err="1"/>
              <a:t>can</a:t>
            </a:r>
            <a:r>
              <a:rPr lang="nb-NO" sz="1000" dirty="0"/>
              <a:t> be </a:t>
            </a:r>
            <a:r>
              <a:rPr lang="nb-NO" sz="1000" dirty="0" err="1"/>
              <a:t>patented</a:t>
            </a:r>
            <a:r>
              <a:rPr lang="nb-NO" sz="1000" dirty="0"/>
              <a:t>. The </a:t>
            </a:r>
            <a:r>
              <a:rPr lang="nb-NO" sz="1000" dirty="0" err="1"/>
              <a:t>idea</a:t>
            </a:r>
            <a:r>
              <a:rPr lang="nb-NO" sz="1000" dirty="0"/>
              <a:t> must </a:t>
            </a:r>
            <a:r>
              <a:rPr lang="nb-NO" sz="1000" dirty="0" err="1"/>
              <a:t>also</a:t>
            </a:r>
            <a:r>
              <a:rPr lang="nb-NO" sz="1000" dirty="0"/>
              <a:t> be </a:t>
            </a:r>
            <a:r>
              <a:rPr lang="nb-NO" sz="1000" dirty="0" err="1"/>
              <a:t>new</a:t>
            </a:r>
            <a:r>
              <a:rPr lang="nb-NO" sz="1000" dirty="0"/>
              <a:t>, and </a:t>
            </a:r>
            <a:r>
              <a:rPr lang="nb-NO" sz="1000" dirty="0" err="1"/>
              <a:t>you</a:t>
            </a:r>
            <a:r>
              <a:rPr lang="nb-NO" sz="1000" dirty="0"/>
              <a:t> must have </a:t>
            </a:r>
            <a:r>
              <a:rPr lang="nb-NO" sz="1000" dirty="0" err="1"/>
              <a:t>the</a:t>
            </a:r>
            <a:r>
              <a:rPr lang="nb-NO" sz="1000" dirty="0"/>
              <a:t> right to patent it.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patented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9" name="Friform 8">
            <a:extLst>
              <a:ext uri="{FF2B5EF4-FFF2-40B4-BE49-F238E27FC236}">
                <a16:creationId xmlns:a16="http://schemas.microsoft.com/office/drawing/2014/main" id="{56339141-6A46-B043-9C0E-10416E1A2031}"/>
              </a:ext>
            </a:extLst>
          </p:cNvPr>
          <p:cNvSpPr/>
          <p:nvPr/>
        </p:nvSpPr>
        <p:spPr>
          <a:xfrm>
            <a:off x="7835480" y="1204507"/>
            <a:ext cx="2425566" cy="429058"/>
          </a:xfrm>
          <a:custGeom>
            <a:avLst/>
            <a:gdLst>
              <a:gd name="connsiteX0" fmla="*/ 0 w 2425566"/>
              <a:gd name="connsiteY0" fmla="*/ 386151 h 429058"/>
              <a:gd name="connsiteX1" fmla="*/ 48126 w 2425566"/>
              <a:gd name="connsiteY1" fmla="*/ 235981 h 429058"/>
              <a:gd name="connsiteX2" fmla="*/ 77002 w 2425566"/>
              <a:gd name="connsiteY2" fmla="*/ 171622 h 429058"/>
              <a:gd name="connsiteX3" fmla="*/ 96252 w 2425566"/>
              <a:gd name="connsiteY3" fmla="*/ 235981 h 429058"/>
              <a:gd name="connsiteX4" fmla="*/ 86627 w 2425566"/>
              <a:gd name="connsiteY4" fmla="*/ 300340 h 429058"/>
              <a:gd name="connsiteX5" fmla="*/ 115503 w 2425566"/>
              <a:gd name="connsiteY5" fmla="*/ 278887 h 429058"/>
              <a:gd name="connsiteX6" fmla="*/ 144379 w 2425566"/>
              <a:gd name="connsiteY6" fmla="*/ 214528 h 429058"/>
              <a:gd name="connsiteX7" fmla="*/ 192505 w 2425566"/>
              <a:gd name="connsiteY7" fmla="*/ 128717 h 429058"/>
              <a:gd name="connsiteX8" fmla="*/ 250256 w 2425566"/>
              <a:gd name="connsiteY8" fmla="*/ 21454 h 429058"/>
              <a:gd name="connsiteX9" fmla="*/ 240631 w 2425566"/>
              <a:gd name="connsiteY9" fmla="*/ 150170 h 429058"/>
              <a:gd name="connsiteX10" fmla="*/ 231006 w 2425566"/>
              <a:gd name="connsiteY10" fmla="*/ 235981 h 429058"/>
              <a:gd name="connsiteX11" fmla="*/ 269507 w 2425566"/>
              <a:gd name="connsiteY11" fmla="*/ 214528 h 429058"/>
              <a:gd name="connsiteX12" fmla="*/ 288758 w 2425566"/>
              <a:gd name="connsiteY12" fmla="*/ 150170 h 429058"/>
              <a:gd name="connsiteX13" fmla="*/ 385010 w 2425566"/>
              <a:gd name="connsiteY13" fmla="*/ 0 h 429058"/>
              <a:gd name="connsiteX14" fmla="*/ 394635 w 2425566"/>
              <a:gd name="connsiteY14" fmla="*/ 107265 h 429058"/>
              <a:gd name="connsiteX15" fmla="*/ 365760 w 2425566"/>
              <a:gd name="connsiteY15" fmla="*/ 300340 h 429058"/>
              <a:gd name="connsiteX16" fmla="*/ 394635 w 2425566"/>
              <a:gd name="connsiteY16" fmla="*/ 278887 h 429058"/>
              <a:gd name="connsiteX17" fmla="*/ 423511 w 2425566"/>
              <a:gd name="connsiteY17" fmla="*/ 235981 h 429058"/>
              <a:gd name="connsiteX18" fmla="*/ 442762 w 2425566"/>
              <a:gd name="connsiteY18" fmla="*/ 171622 h 429058"/>
              <a:gd name="connsiteX19" fmla="*/ 471638 w 2425566"/>
              <a:gd name="connsiteY19" fmla="*/ 150170 h 429058"/>
              <a:gd name="connsiteX20" fmla="*/ 490888 w 2425566"/>
              <a:gd name="connsiteY20" fmla="*/ 214528 h 429058"/>
              <a:gd name="connsiteX21" fmla="*/ 519764 w 2425566"/>
              <a:gd name="connsiteY21" fmla="*/ 193076 h 429058"/>
              <a:gd name="connsiteX22" fmla="*/ 500513 w 2425566"/>
              <a:gd name="connsiteY22" fmla="*/ 278887 h 429058"/>
              <a:gd name="connsiteX23" fmla="*/ 567890 w 2425566"/>
              <a:gd name="connsiteY23" fmla="*/ 235981 h 429058"/>
              <a:gd name="connsiteX24" fmla="*/ 596766 w 2425566"/>
              <a:gd name="connsiteY24" fmla="*/ 193076 h 429058"/>
              <a:gd name="connsiteX25" fmla="*/ 606391 w 2425566"/>
              <a:gd name="connsiteY25" fmla="*/ 278887 h 429058"/>
              <a:gd name="connsiteX26" fmla="*/ 693019 w 2425566"/>
              <a:gd name="connsiteY26" fmla="*/ 193076 h 429058"/>
              <a:gd name="connsiteX27" fmla="*/ 693019 w 2425566"/>
              <a:gd name="connsiteY27" fmla="*/ 364699 h 429058"/>
              <a:gd name="connsiteX28" fmla="*/ 702644 w 2425566"/>
              <a:gd name="connsiteY28" fmla="*/ 429057 h 429058"/>
              <a:gd name="connsiteX29" fmla="*/ 798896 w 2425566"/>
              <a:gd name="connsiteY29" fmla="*/ 235981 h 429058"/>
              <a:gd name="connsiteX30" fmla="*/ 827772 w 2425566"/>
              <a:gd name="connsiteY30" fmla="*/ 257433 h 429058"/>
              <a:gd name="connsiteX31" fmla="*/ 895149 w 2425566"/>
              <a:gd name="connsiteY31" fmla="*/ 193076 h 429058"/>
              <a:gd name="connsiteX32" fmla="*/ 943275 w 2425566"/>
              <a:gd name="connsiteY32" fmla="*/ 300340 h 429058"/>
              <a:gd name="connsiteX33" fmla="*/ 1001027 w 2425566"/>
              <a:gd name="connsiteY33" fmla="*/ 321792 h 429058"/>
              <a:gd name="connsiteX34" fmla="*/ 1058779 w 2425566"/>
              <a:gd name="connsiteY34" fmla="*/ 214528 h 429058"/>
              <a:gd name="connsiteX35" fmla="*/ 1087654 w 2425566"/>
              <a:gd name="connsiteY35" fmla="*/ 193076 h 429058"/>
              <a:gd name="connsiteX36" fmla="*/ 1126155 w 2425566"/>
              <a:gd name="connsiteY36" fmla="*/ 150170 h 429058"/>
              <a:gd name="connsiteX37" fmla="*/ 1145406 w 2425566"/>
              <a:gd name="connsiteY37" fmla="*/ 214528 h 429058"/>
              <a:gd name="connsiteX38" fmla="*/ 1183907 w 2425566"/>
              <a:gd name="connsiteY38" fmla="*/ 193076 h 429058"/>
              <a:gd name="connsiteX39" fmla="*/ 1232033 w 2425566"/>
              <a:gd name="connsiteY39" fmla="*/ 214528 h 429058"/>
              <a:gd name="connsiteX40" fmla="*/ 1289785 w 2425566"/>
              <a:gd name="connsiteY40" fmla="*/ 193076 h 429058"/>
              <a:gd name="connsiteX41" fmla="*/ 1318661 w 2425566"/>
              <a:gd name="connsiteY41" fmla="*/ 171622 h 429058"/>
              <a:gd name="connsiteX42" fmla="*/ 1337911 w 2425566"/>
              <a:gd name="connsiteY42" fmla="*/ 235981 h 429058"/>
              <a:gd name="connsiteX43" fmla="*/ 1366787 w 2425566"/>
              <a:gd name="connsiteY43" fmla="*/ 278887 h 429058"/>
              <a:gd name="connsiteX44" fmla="*/ 1395663 w 2425566"/>
              <a:gd name="connsiteY44" fmla="*/ 257433 h 429058"/>
              <a:gd name="connsiteX45" fmla="*/ 1463040 w 2425566"/>
              <a:gd name="connsiteY45" fmla="*/ 278887 h 429058"/>
              <a:gd name="connsiteX46" fmla="*/ 1520791 w 2425566"/>
              <a:gd name="connsiteY46" fmla="*/ 214528 h 429058"/>
              <a:gd name="connsiteX47" fmla="*/ 1568918 w 2425566"/>
              <a:gd name="connsiteY47" fmla="*/ 171622 h 429058"/>
              <a:gd name="connsiteX48" fmla="*/ 1578543 w 2425566"/>
              <a:gd name="connsiteY48" fmla="*/ 235981 h 429058"/>
              <a:gd name="connsiteX49" fmla="*/ 1636294 w 2425566"/>
              <a:gd name="connsiteY49" fmla="*/ 235981 h 429058"/>
              <a:gd name="connsiteX50" fmla="*/ 1703671 w 2425566"/>
              <a:gd name="connsiteY50" fmla="*/ 193076 h 429058"/>
              <a:gd name="connsiteX51" fmla="*/ 1713296 w 2425566"/>
              <a:gd name="connsiteY51" fmla="*/ 257433 h 429058"/>
              <a:gd name="connsiteX52" fmla="*/ 1751798 w 2425566"/>
              <a:gd name="connsiteY52" fmla="*/ 214528 h 429058"/>
              <a:gd name="connsiteX53" fmla="*/ 1790299 w 2425566"/>
              <a:gd name="connsiteY53" fmla="*/ 193076 h 429058"/>
              <a:gd name="connsiteX54" fmla="*/ 1809549 w 2425566"/>
              <a:gd name="connsiteY54" fmla="*/ 257433 h 429058"/>
              <a:gd name="connsiteX55" fmla="*/ 1848050 w 2425566"/>
              <a:gd name="connsiteY55" fmla="*/ 235981 h 429058"/>
              <a:gd name="connsiteX56" fmla="*/ 1886551 w 2425566"/>
              <a:gd name="connsiteY56" fmla="*/ 193076 h 429058"/>
              <a:gd name="connsiteX57" fmla="*/ 1915427 w 2425566"/>
              <a:gd name="connsiteY57" fmla="*/ 171622 h 429058"/>
              <a:gd name="connsiteX58" fmla="*/ 1953928 w 2425566"/>
              <a:gd name="connsiteY58" fmla="*/ 235981 h 429058"/>
              <a:gd name="connsiteX59" fmla="*/ 2011680 w 2425566"/>
              <a:gd name="connsiteY59" fmla="*/ 321792 h 429058"/>
              <a:gd name="connsiteX60" fmla="*/ 2069431 w 2425566"/>
              <a:gd name="connsiteY60" fmla="*/ 257433 h 429058"/>
              <a:gd name="connsiteX61" fmla="*/ 2156059 w 2425566"/>
              <a:gd name="connsiteY61" fmla="*/ 300340 h 429058"/>
              <a:gd name="connsiteX62" fmla="*/ 2223435 w 2425566"/>
              <a:gd name="connsiteY62" fmla="*/ 278887 h 429058"/>
              <a:gd name="connsiteX63" fmla="*/ 2281187 w 2425566"/>
              <a:gd name="connsiteY63" fmla="*/ 235981 h 429058"/>
              <a:gd name="connsiteX64" fmla="*/ 2310063 w 2425566"/>
              <a:gd name="connsiteY64" fmla="*/ 214528 h 429058"/>
              <a:gd name="connsiteX65" fmla="*/ 2338939 w 2425566"/>
              <a:gd name="connsiteY65" fmla="*/ 235981 h 429058"/>
              <a:gd name="connsiteX66" fmla="*/ 2425566 w 2425566"/>
              <a:gd name="connsiteY66" fmla="*/ 257433 h 4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5566" h="429058" extrusionOk="0">
                <a:moveTo>
                  <a:pt x="0" y="386151"/>
                </a:moveTo>
                <a:cubicBezTo>
                  <a:pt x="15520" y="335772"/>
                  <a:pt x="25354" y="286092"/>
                  <a:pt x="48126" y="235981"/>
                </a:cubicBezTo>
                <a:cubicBezTo>
                  <a:pt x="57018" y="212373"/>
                  <a:pt x="62523" y="171650"/>
                  <a:pt x="77002" y="171622"/>
                </a:cubicBezTo>
                <a:cubicBezTo>
                  <a:pt x="87000" y="173155"/>
                  <a:pt x="89697" y="215292"/>
                  <a:pt x="96252" y="235981"/>
                </a:cubicBezTo>
                <a:cubicBezTo>
                  <a:pt x="91980" y="256851"/>
                  <a:pt x="80844" y="285015"/>
                  <a:pt x="86627" y="300340"/>
                </a:cubicBezTo>
                <a:cubicBezTo>
                  <a:pt x="95079" y="316481"/>
                  <a:pt x="107571" y="290381"/>
                  <a:pt x="115503" y="278887"/>
                </a:cubicBezTo>
                <a:cubicBezTo>
                  <a:pt x="123807" y="261595"/>
                  <a:pt x="132767" y="235795"/>
                  <a:pt x="144379" y="214528"/>
                </a:cubicBezTo>
                <a:cubicBezTo>
                  <a:pt x="159224" y="178507"/>
                  <a:pt x="175930" y="160417"/>
                  <a:pt x="192505" y="128717"/>
                </a:cubicBezTo>
                <a:cubicBezTo>
                  <a:pt x="258978" y="17116"/>
                  <a:pt x="193797" y="109894"/>
                  <a:pt x="250256" y="21454"/>
                </a:cubicBezTo>
                <a:cubicBezTo>
                  <a:pt x="243001" y="63703"/>
                  <a:pt x="249445" y="111595"/>
                  <a:pt x="240631" y="150170"/>
                </a:cubicBezTo>
                <a:cubicBezTo>
                  <a:pt x="239306" y="180970"/>
                  <a:pt x="221715" y="215786"/>
                  <a:pt x="231006" y="235981"/>
                </a:cubicBezTo>
                <a:cubicBezTo>
                  <a:pt x="241075" y="257931"/>
                  <a:pt x="257786" y="223042"/>
                  <a:pt x="269507" y="214528"/>
                </a:cubicBezTo>
                <a:cubicBezTo>
                  <a:pt x="277365" y="191814"/>
                  <a:pt x="280748" y="167602"/>
                  <a:pt x="288758" y="150170"/>
                </a:cubicBezTo>
                <a:cubicBezTo>
                  <a:pt x="313432" y="81358"/>
                  <a:pt x="341970" y="45673"/>
                  <a:pt x="385010" y="0"/>
                </a:cubicBezTo>
                <a:cubicBezTo>
                  <a:pt x="383538" y="35422"/>
                  <a:pt x="395035" y="68156"/>
                  <a:pt x="394635" y="107265"/>
                </a:cubicBezTo>
                <a:cubicBezTo>
                  <a:pt x="392267" y="157049"/>
                  <a:pt x="342134" y="239761"/>
                  <a:pt x="365760" y="300340"/>
                </a:cubicBezTo>
                <a:cubicBezTo>
                  <a:pt x="369574" y="321859"/>
                  <a:pt x="386874" y="287422"/>
                  <a:pt x="394635" y="278887"/>
                </a:cubicBezTo>
                <a:cubicBezTo>
                  <a:pt x="404147" y="267262"/>
                  <a:pt x="417051" y="253192"/>
                  <a:pt x="423511" y="235981"/>
                </a:cubicBezTo>
                <a:cubicBezTo>
                  <a:pt x="431045" y="218775"/>
                  <a:pt x="431313" y="187858"/>
                  <a:pt x="442762" y="171622"/>
                </a:cubicBezTo>
                <a:cubicBezTo>
                  <a:pt x="451608" y="159324"/>
                  <a:pt x="460940" y="157886"/>
                  <a:pt x="471638" y="150170"/>
                </a:cubicBezTo>
                <a:cubicBezTo>
                  <a:pt x="442751" y="343828"/>
                  <a:pt x="435101" y="278826"/>
                  <a:pt x="490888" y="214528"/>
                </a:cubicBezTo>
                <a:cubicBezTo>
                  <a:pt x="500438" y="203947"/>
                  <a:pt x="509835" y="201144"/>
                  <a:pt x="519764" y="193076"/>
                </a:cubicBezTo>
                <a:cubicBezTo>
                  <a:pt x="510863" y="226667"/>
                  <a:pt x="504275" y="247249"/>
                  <a:pt x="500513" y="278887"/>
                </a:cubicBezTo>
                <a:cubicBezTo>
                  <a:pt x="484697" y="464869"/>
                  <a:pt x="511711" y="310733"/>
                  <a:pt x="567890" y="235981"/>
                </a:cubicBezTo>
                <a:cubicBezTo>
                  <a:pt x="577292" y="214281"/>
                  <a:pt x="583692" y="214996"/>
                  <a:pt x="596766" y="193076"/>
                </a:cubicBezTo>
                <a:cubicBezTo>
                  <a:pt x="599700" y="222536"/>
                  <a:pt x="593386" y="268130"/>
                  <a:pt x="606391" y="278887"/>
                </a:cubicBezTo>
                <a:cubicBezTo>
                  <a:pt x="614055" y="284147"/>
                  <a:pt x="684770" y="201773"/>
                  <a:pt x="693019" y="193076"/>
                </a:cubicBezTo>
                <a:cubicBezTo>
                  <a:pt x="695674" y="332770"/>
                  <a:pt x="713946" y="137020"/>
                  <a:pt x="693019" y="364699"/>
                </a:cubicBezTo>
                <a:cubicBezTo>
                  <a:pt x="689903" y="389059"/>
                  <a:pt x="700760" y="411193"/>
                  <a:pt x="702644" y="429057"/>
                </a:cubicBezTo>
                <a:cubicBezTo>
                  <a:pt x="779486" y="273518"/>
                  <a:pt x="735424" y="348693"/>
                  <a:pt x="798896" y="235981"/>
                </a:cubicBezTo>
                <a:cubicBezTo>
                  <a:pt x="809698" y="243468"/>
                  <a:pt x="817577" y="257272"/>
                  <a:pt x="827772" y="257433"/>
                </a:cubicBezTo>
                <a:cubicBezTo>
                  <a:pt x="843684" y="257489"/>
                  <a:pt x="889032" y="202906"/>
                  <a:pt x="895149" y="193076"/>
                </a:cubicBezTo>
                <a:cubicBezTo>
                  <a:pt x="920109" y="345639"/>
                  <a:pt x="896296" y="338895"/>
                  <a:pt x="943275" y="300340"/>
                </a:cubicBezTo>
                <a:cubicBezTo>
                  <a:pt x="964971" y="309909"/>
                  <a:pt x="979999" y="323968"/>
                  <a:pt x="1001027" y="321792"/>
                </a:cubicBezTo>
                <a:cubicBezTo>
                  <a:pt x="1053422" y="311876"/>
                  <a:pt x="1030813" y="272320"/>
                  <a:pt x="1058779" y="214528"/>
                </a:cubicBezTo>
                <a:cubicBezTo>
                  <a:pt x="1068133" y="198873"/>
                  <a:pt x="1077710" y="200880"/>
                  <a:pt x="1087654" y="193076"/>
                </a:cubicBezTo>
                <a:cubicBezTo>
                  <a:pt x="1098186" y="181713"/>
                  <a:pt x="1113435" y="166181"/>
                  <a:pt x="1126155" y="150170"/>
                </a:cubicBezTo>
                <a:cubicBezTo>
                  <a:pt x="1130993" y="169815"/>
                  <a:pt x="1135735" y="204965"/>
                  <a:pt x="1145406" y="214528"/>
                </a:cubicBezTo>
                <a:cubicBezTo>
                  <a:pt x="1159353" y="225570"/>
                  <a:pt x="1170866" y="193108"/>
                  <a:pt x="1183907" y="193076"/>
                </a:cubicBezTo>
                <a:cubicBezTo>
                  <a:pt x="1197057" y="194251"/>
                  <a:pt x="1215963" y="206406"/>
                  <a:pt x="1232033" y="214528"/>
                </a:cubicBezTo>
                <a:cubicBezTo>
                  <a:pt x="1251582" y="204368"/>
                  <a:pt x="1270896" y="202033"/>
                  <a:pt x="1289785" y="193076"/>
                </a:cubicBezTo>
                <a:cubicBezTo>
                  <a:pt x="1297638" y="188331"/>
                  <a:pt x="1309898" y="162201"/>
                  <a:pt x="1318661" y="171622"/>
                </a:cubicBezTo>
                <a:cubicBezTo>
                  <a:pt x="1331411" y="179616"/>
                  <a:pt x="1332346" y="217546"/>
                  <a:pt x="1337911" y="235981"/>
                </a:cubicBezTo>
                <a:cubicBezTo>
                  <a:pt x="1346167" y="253919"/>
                  <a:pt x="1357279" y="264145"/>
                  <a:pt x="1366787" y="278887"/>
                </a:cubicBezTo>
                <a:cubicBezTo>
                  <a:pt x="1376099" y="273288"/>
                  <a:pt x="1384545" y="256391"/>
                  <a:pt x="1395663" y="257433"/>
                </a:cubicBezTo>
                <a:cubicBezTo>
                  <a:pt x="1420688" y="259316"/>
                  <a:pt x="1437556" y="287433"/>
                  <a:pt x="1463040" y="278887"/>
                </a:cubicBezTo>
                <a:cubicBezTo>
                  <a:pt x="1479096" y="273423"/>
                  <a:pt x="1501176" y="233289"/>
                  <a:pt x="1520791" y="214528"/>
                </a:cubicBezTo>
                <a:cubicBezTo>
                  <a:pt x="1533667" y="199651"/>
                  <a:pt x="1552795" y="187154"/>
                  <a:pt x="1568918" y="171622"/>
                </a:cubicBezTo>
                <a:cubicBezTo>
                  <a:pt x="1571133" y="192204"/>
                  <a:pt x="1573508" y="220185"/>
                  <a:pt x="1578543" y="235981"/>
                </a:cubicBezTo>
                <a:cubicBezTo>
                  <a:pt x="1594797" y="280120"/>
                  <a:pt x="1612459" y="250390"/>
                  <a:pt x="1636294" y="235981"/>
                </a:cubicBezTo>
                <a:cubicBezTo>
                  <a:pt x="1713980" y="174037"/>
                  <a:pt x="1634543" y="243079"/>
                  <a:pt x="1703671" y="193076"/>
                </a:cubicBezTo>
                <a:cubicBezTo>
                  <a:pt x="1706759" y="214702"/>
                  <a:pt x="1702742" y="254508"/>
                  <a:pt x="1713296" y="257433"/>
                </a:cubicBezTo>
                <a:cubicBezTo>
                  <a:pt x="1726818" y="263837"/>
                  <a:pt x="1738947" y="227360"/>
                  <a:pt x="1751798" y="214528"/>
                </a:cubicBezTo>
                <a:cubicBezTo>
                  <a:pt x="1761552" y="203719"/>
                  <a:pt x="1777386" y="198177"/>
                  <a:pt x="1790299" y="193076"/>
                </a:cubicBezTo>
                <a:cubicBezTo>
                  <a:pt x="1797431" y="213160"/>
                  <a:pt x="1799185" y="248646"/>
                  <a:pt x="1809549" y="257433"/>
                </a:cubicBezTo>
                <a:cubicBezTo>
                  <a:pt x="1824302" y="265238"/>
                  <a:pt x="1837623" y="244677"/>
                  <a:pt x="1848050" y="235981"/>
                </a:cubicBezTo>
                <a:cubicBezTo>
                  <a:pt x="1861952" y="227388"/>
                  <a:pt x="1875535" y="203640"/>
                  <a:pt x="1886551" y="193076"/>
                </a:cubicBezTo>
                <a:cubicBezTo>
                  <a:pt x="1896580" y="184211"/>
                  <a:pt x="1905677" y="177228"/>
                  <a:pt x="1915427" y="171622"/>
                </a:cubicBezTo>
                <a:cubicBezTo>
                  <a:pt x="1925592" y="368210"/>
                  <a:pt x="1910373" y="206193"/>
                  <a:pt x="1953928" y="235981"/>
                </a:cubicBezTo>
                <a:cubicBezTo>
                  <a:pt x="1975877" y="252288"/>
                  <a:pt x="2011681" y="321792"/>
                  <a:pt x="2011680" y="321792"/>
                </a:cubicBezTo>
                <a:cubicBezTo>
                  <a:pt x="2026390" y="299832"/>
                  <a:pt x="2052862" y="258914"/>
                  <a:pt x="2069431" y="257433"/>
                </a:cubicBezTo>
                <a:cubicBezTo>
                  <a:pt x="2105133" y="254567"/>
                  <a:pt x="2129625" y="277104"/>
                  <a:pt x="2156059" y="300340"/>
                </a:cubicBezTo>
                <a:cubicBezTo>
                  <a:pt x="2289406" y="173847"/>
                  <a:pt x="2132583" y="303905"/>
                  <a:pt x="2223435" y="278887"/>
                </a:cubicBezTo>
                <a:cubicBezTo>
                  <a:pt x="2243058" y="273688"/>
                  <a:pt x="2265808" y="250028"/>
                  <a:pt x="2281187" y="235981"/>
                </a:cubicBezTo>
                <a:cubicBezTo>
                  <a:pt x="2288515" y="232167"/>
                  <a:pt x="2302110" y="223691"/>
                  <a:pt x="2310063" y="214528"/>
                </a:cubicBezTo>
                <a:cubicBezTo>
                  <a:pt x="2319913" y="222132"/>
                  <a:pt x="2330145" y="232237"/>
                  <a:pt x="2338939" y="235981"/>
                </a:cubicBezTo>
                <a:cubicBezTo>
                  <a:pt x="2367598" y="246624"/>
                  <a:pt x="2425566" y="257433"/>
                  <a:pt x="2425566" y="257433"/>
                </a:cubicBezTo>
              </a:path>
            </a:pathLst>
          </a:custGeom>
          <a:noFill/>
          <a:ln w="158750" cap="rnd">
            <a:solidFill>
              <a:srgbClr val="00509E">
                <a:alpha val="2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25566"/>
                      <a:gd name="connsiteY0" fmla="*/ 173255 h 192506"/>
                      <a:gd name="connsiteX1" fmla="*/ 48126 w 2425566"/>
                      <a:gd name="connsiteY1" fmla="*/ 105878 h 192506"/>
                      <a:gd name="connsiteX2" fmla="*/ 77002 w 2425566"/>
                      <a:gd name="connsiteY2" fmla="*/ 77002 h 192506"/>
                      <a:gd name="connsiteX3" fmla="*/ 96252 w 2425566"/>
                      <a:gd name="connsiteY3" fmla="*/ 105878 h 192506"/>
                      <a:gd name="connsiteX4" fmla="*/ 86627 w 2425566"/>
                      <a:gd name="connsiteY4" fmla="*/ 134754 h 192506"/>
                      <a:gd name="connsiteX5" fmla="*/ 115503 w 2425566"/>
                      <a:gd name="connsiteY5" fmla="*/ 125129 h 192506"/>
                      <a:gd name="connsiteX6" fmla="*/ 144379 w 2425566"/>
                      <a:gd name="connsiteY6" fmla="*/ 96253 h 192506"/>
                      <a:gd name="connsiteX7" fmla="*/ 192505 w 2425566"/>
                      <a:gd name="connsiteY7" fmla="*/ 57752 h 192506"/>
                      <a:gd name="connsiteX8" fmla="*/ 250256 w 2425566"/>
                      <a:gd name="connsiteY8" fmla="*/ 9626 h 192506"/>
                      <a:gd name="connsiteX9" fmla="*/ 240631 w 2425566"/>
                      <a:gd name="connsiteY9" fmla="*/ 67377 h 192506"/>
                      <a:gd name="connsiteX10" fmla="*/ 231006 w 2425566"/>
                      <a:gd name="connsiteY10" fmla="*/ 105878 h 192506"/>
                      <a:gd name="connsiteX11" fmla="*/ 269507 w 2425566"/>
                      <a:gd name="connsiteY11" fmla="*/ 96253 h 192506"/>
                      <a:gd name="connsiteX12" fmla="*/ 288758 w 2425566"/>
                      <a:gd name="connsiteY12" fmla="*/ 67377 h 192506"/>
                      <a:gd name="connsiteX13" fmla="*/ 385010 w 2425566"/>
                      <a:gd name="connsiteY13" fmla="*/ 0 h 192506"/>
                      <a:gd name="connsiteX14" fmla="*/ 394635 w 2425566"/>
                      <a:gd name="connsiteY14" fmla="*/ 48127 h 192506"/>
                      <a:gd name="connsiteX15" fmla="*/ 365760 w 2425566"/>
                      <a:gd name="connsiteY15" fmla="*/ 134754 h 192506"/>
                      <a:gd name="connsiteX16" fmla="*/ 394635 w 2425566"/>
                      <a:gd name="connsiteY16" fmla="*/ 125129 h 192506"/>
                      <a:gd name="connsiteX17" fmla="*/ 423511 w 2425566"/>
                      <a:gd name="connsiteY17" fmla="*/ 105878 h 192506"/>
                      <a:gd name="connsiteX18" fmla="*/ 442762 w 2425566"/>
                      <a:gd name="connsiteY18" fmla="*/ 77002 h 192506"/>
                      <a:gd name="connsiteX19" fmla="*/ 471638 w 2425566"/>
                      <a:gd name="connsiteY19" fmla="*/ 67377 h 192506"/>
                      <a:gd name="connsiteX20" fmla="*/ 490888 w 2425566"/>
                      <a:gd name="connsiteY20" fmla="*/ 96253 h 192506"/>
                      <a:gd name="connsiteX21" fmla="*/ 519764 w 2425566"/>
                      <a:gd name="connsiteY21" fmla="*/ 86628 h 192506"/>
                      <a:gd name="connsiteX22" fmla="*/ 500513 w 2425566"/>
                      <a:gd name="connsiteY22" fmla="*/ 125129 h 192506"/>
                      <a:gd name="connsiteX23" fmla="*/ 567890 w 2425566"/>
                      <a:gd name="connsiteY23" fmla="*/ 105878 h 192506"/>
                      <a:gd name="connsiteX24" fmla="*/ 596766 w 2425566"/>
                      <a:gd name="connsiteY24" fmla="*/ 86628 h 192506"/>
                      <a:gd name="connsiteX25" fmla="*/ 606391 w 2425566"/>
                      <a:gd name="connsiteY25" fmla="*/ 125129 h 192506"/>
                      <a:gd name="connsiteX26" fmla="*/ 693019 w 2425566"/>
                      <a:gd name="connsiteY26" fmla="*/ 86628 h 192506"/>
                      <a:gd name="connsiteX27" fmla="*/ 693019 w 2425566"/>
                      <a:gd name="connsiteY27" fmla="*/ 163630 h 192506"/>
                      <a:gd name="connsiteX28" fmla="*/ 702644 w 2425566"/>
                      <a:gd name="connsiteY28" fmla="*/ 192506 h 192506"/>
                      <a:gd name="connsiteX29" fmla="*/ 798896 w 2425566"/>
                      <a:gd name="connsiteY29" fmla="*/ 105878 h 192506"/>
                      <a:gd name="connsiteX30" fmla="*/ 827772 w 2425566"/>
                      <a:gd name="connsiteY30" fmla="*/ 115503 h 192506"/>
                      <a:gd name="connsiteX31" fmla="*/ 895149 w 2425566"/>
                      <a:gd name="connsiteY31" fmla="*/ 86628 h 192506"/>
                      <a:gd name="connsiteX32" fmla="*/ 943275 w 2425566"/>
                      <a:gd name="connsiteY32" fmla="*/ 134754 h 192506"/>
                      <a:gd name="connsiteX33" fmla="*/ 1001027 w 2425566"/>
                      <a:gd name="connsiteY33" fmla="*/ 144379 h 192506"/>
                      <a:gd name="connsiteX34" fmla="*/ 1058779 w 2425566"/>
                      <a:gd name="connsiteY34" fmla="*/ 96253 h 192506"/>
                      <a:gd name="connsiteX35" fmla="*/ 1087654 w 2425566"/>
                      <a:gd name="connsiteY35" fmla="*/ 86628 h 192506"/>
                      <a:gd name="connsiteX36" fmla="*/ 1126155 w 2425566"/>
                      <a:gd name="connsiteY36" fmla="*/ 67377 h 192506"/>
                      <a:gd name="connsiteX37" fmla="*/ 1145406 w 2425566"/>
                      <a:gd name="connsiteY37" fmla="*/ 96253 h 192506"/>
                      <a:gd name="connsiteX38" fmla="*/ 1183907 w 2425566"/>
                      <a:gd name="connsiteY38" fmla="*/ 86628 h 192506"/>
                      <a:gd name="connsiteX39" fmla="*/ 1232033 w 2425566"/>
                      <a:gd name="connsiteY39" fmla="*/ 96253 h 192506"/>
                      <a:gd name="connsiteX40" fmla="*/ 1289785 w 2425566"/>
                      <a:gd name="connsiteY40" fmla="*/ 86628 h 192506"/>
                      <a:gd name="connsiteX41" fmla="*/ 1318661 w 2425566"/>
                      <a:gd name="connsiteY41" fmla="*/ 77002 h 192506"/>
                      <a:gd name="connsiteX42" fmla="*/ 1337911 w 2425566"/>
                      <a:gd name="connsiteY42" fmla="*/ 105878 h 192506"/>
                      <a:gd name="connsiteX43" fmla="*/ 1366787 w 2425566"/>
                      <a:gd name="connsiteY43" fmla="*/ 125129 h 192506"/>
                      <a:gd name="connsiteX44" fmla="*/ 1395663 w 2425566"/>
                      <a:gd name="connsiteY44" fmla="*/ 115503 h 192506"/>
                      <a:gd name="connsiteX45" fmla="*/ 1463040 w 2425566"/>
                      <a:gd name="connsiteY45" fmla="*/ 125129 h 192506"/>
                      <a:gd name="connsiteX46" fmla="*/ 1520791 w 2425566"/>
                      <a:gd name="connsiteY46" fmla="*/ 96253 h 192506"/>
                      <a:gd name="connsiteX47" fmla="*/ 1568918 w 2425566"/>
                      <a:gd name="connsiteY47" fmla="*/ 77002 h 192506"/>
                      <a:gd name="connsiteX48" fmla="*/ 1578543 w 2425566"/>
                      <a:gd name="connsiteY48" fmla="*/ 105878 h 192506"/>
                      <a:gd name="connsiteX49" fmla="*/ 1636294 w 2425566"/>
                      <a:gd name="connsiteY49" fmla="*/ 105878 h 192506"/>
                      <a:gd name="connsiteX50" fmla="*/ 1703671 w 2425566"/>
                      <a:gd name="connsiteY50" fmla="*/ 86628 h 192506"/>
                      <a:gd name="connsiteX51" fmla="*/ 1713296 w 2425566"/>
                      <a:gd name="connsiteY51" fmla="*/ 115503 h 192506"/>
                      <a:gd name="connsiteX52" fmla="*/ 1751798 w 2425566"/>
                      <a:gd name="connsiteY52" fmla="*/ 96253 h 192506"/>
                      <a:gd name="connsiteX53" fmla="*/ 1790299 w 2425566"/>
                      <a:gd name="connsiteY53" fmla="*/ 86628 h 192506"/>
                      <a:gd name="connsiteX54" fmla="*/ 1809549 w 2425566"/>
                      <a:gd name="connsiteY54" fmla="*/ 115503 h 192506"/>
                      <a:gd name="connsiteX55" fmla="*/ 1848050 w 2425566"/>
                      <a:gd name="connsiteY55" fmla="*/ 105878 h 192506"/>
                      <a:gd name="connsiteX56" fmla="*/ 1886551 w 2425566"/>
                      <a:gd name="connsiteY56" fmla="*/ 86628 h 192506"/>
                      <a:gd name="connsiteX57" fmla="*/ 1915427 w 2425566"/>
                      <a:gd name="connsiteY57" fmla="*/ 77002 h 192506"/>
                      <a:gd name="connsiteX58" fmla="*/ 1953928 w 2425566"/>
                      <a:gd name="connsiteY58" fmla="*/ 105878 h 192506"/>
                      <a:gd name="connsiteX59" fmla="*/ 2011680 w 2425566"/>
                      <a:gd name="connsiteY59" fmla="*/ 144379 h 192506"/>
                      <a:gd name="connsiteX60" fmla="*/ 2069431 w 2425566"/>
                      <a:gd name="connsiteY60" fmla="*/ 115503 h 192506"/>
                      <a:gd name="connsiteX61" fmla="*/ 2156059 w 2425566"/>
                      <a:gd name="connsiteY61" fmla="*/ 134754 h 192506"/>
                      <a:gd name="connsiteX62" fmla="*/ 2223435 w 2425566"/>
                      <a:gd name="connsiteY62" fmla="*/ 125129 h 192506"/>
                      <a:gd name="connsiteX63" fmla="*/ 2281187 w 2425566"/>
                      <a:gd name="connsiteY63" fmla="*/ 105878 h 192506"/>
                      <a:gd name="connsiteX64" fmla="*/ 2310063 w 2425566"/>
                      <a:gd name="connsiteY64" fmla="*/ 96253 h 192506"/>
                      <a:gd name="connsiteX65" fmla="*/ 2338939 w 2425566"/>
                      <a:gd name="connsiteY65" fmla="*/ 105878 h 192506"/>
                      <a:gd name="connsiteX66" fmla="*/ 2425566 w 2425566"/>
                      <a:gd name="connsiteY66" fmla="*/ 115503 h 19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425566" h="192506">
                        <a:moveTo>
                          <a:pt x="0" y="173255"/>
                        </a:moveTo>
                        <a:cubicBezTo>
                          <a:pt x="16042" y="150796"/>
                          <a:pt x="30885" y="127430"/>
                          <a:pt x="48126" y="105878"/>
                        </a:cubicBezTo>
                        <a:cubicBezTo>
                          <a:pt x="56629" y="95249"/>
                          <a:pt x="63390" y="77002"/>
                          <a:pt x="77002" y="77002"/>
                        </a:cubicBezTo>
                        <a:cubicBezTo>
                          <a:pt x="88570" y="77002"/>
                          <a:pt x="89835" y="96253"/>
                          <a:pt x="96252" y="105878"/>
                        </a:cubicBezTo>
                        <a:cubicBezTo>
                          <a:pt x="93044" y="115503"/>
                          <a:pt x="79453" y="127580"/>
                          <a:pt x="86627" y="134754"/>
                        </a:cubicBezTo>
                        <a:cubicBezTo>
                          <a:pt x="93801" y="141928"/>
                          <a:pt x="107061" y="130757"/>
                          <a:pt x="115503" y="125129"/>
                        </a:cubicBezTo>
                        <a:cubicBezTo>
                          <a:pt x="126829" y="117578"/>
                          <a:pt x="134135" y="105217"/>
                          <a:pt x="144379" y="96253"/>
                        </a:cubicBezTo>
                        <a:cubicBezTo>
                          <a:pt x="159840" y="82725"/>
                          <a:pt x="177044" y="71280"/>
                          <a:pt x="192505" y="57752"/>
                        </a:cubicBezTo>
                        <a:cubicBezTo>
                          <a:pt x="251793" y="5875"/>
                          <a:pt x="191162" y="49022"/>
                          <a:pt x="250256" y="9626"/>
                        </a:cubicBezTo>
                        <a:cubicBezTo>
                          <a:pt x="247048" y="28876"/>
                          <a:pt x="244458" y="48240"/>
                          <a:pt x="240631" y="67377"/>
                        </a:cubicBezTo>
                        <a:cubicBezTo>
                          <a:pt x="238037" y="80349"/>
                          <a:pt x="221652" y="96524"/>
                          <a:pt x="231006" y="105878"/>
                        </a:cubicBezTo>
                        <a:cubicBezTo>
                          <a:pt x="240360" y="115232"/>
                          <a:pt x="256673" y="99461"/>
                          <a:pt x="269507" y="96253"/>
                        </a:cubicBezTo>
                        <a:cubicBezTo>
                          <a:pt x="275924" y="86628"/>
                          <a:pt x="280578" y="75557"/>
                          <a:pt x="288758" y="67377"/>
                        </a:cubicBezTo>
                        <a:cubicBezTo>
                          <a:pt x="320125" y="36010"/>
                          <a:pt x="347832" y="22307"/>
                          <a:pt x="385010" y="0"/>
                        </a:cubicBezTo>
                        <a:cubicBezTo>
                          <a:pt x="388218" y="16042"/>
                          <a:pt x="396442" y="31867"/>
                          <a:pt x="394635" y="48127"/>
                        </a:cubicBezTo>
                        <a:cubicBezTo>
                          <a:pt x="391917" y="72589"/>
                          <a:pt x="351008" y="105249"/>
                          <a:pt x="365760" y="134754"/>
                        </a:cubicBezTo>
                        <a:cubicBezTo>
                          <a:pt x="370297" y="143829"/>
                          <a:pt x="385010" y="128337"/>
                          <a:pt x="394635" y="125129"/>
                        </a:cubicBezTo>
                        <a:cubicBezTo>
                          <a:pt x="404260" y="118712"/>
                          <a:pt x="415331" y="114058"/>
                          <a:pt x="423511" y="105878"/>
                        </a:cubicBezTo>
                        <a:cubicBezTo>
                          <a:pt x="431691" y="97698"/>
                          <a:pt x="433729" y="84229"/>
                          <a:pt x="442762" y="77002"/>
                        </a:cubicBezTo>
                        <a:cubicBezTo>
                          <a:pt x="450685" y="70664"/>
                          <a:pt x="462013" y="70585"/>
                          <a:pt x="471638" y="67377"/>
                        </a:cubicBezTo>
                        <a:cubicBezTo>
                          <a:pt x="442223" y="155621"/>
                          <a:pt x="440178" y="125230"/>
                          <a:pt x="490888" y="96253"/>
                        </a:cubicBezTo>
                        <a:cubicBezTo>
                          <a:pt x="499697" y="91219"/>
                          <a:pt x="510139" y="89836"/>
                          <a:pt x="519764" y="86628"/>
                        </a:cubicBezTo>
                        <a:cubicBezTo>
                          <a:pt x="513347" y="99462"/>
                          <a:pt x="505551" y="111694"/>
                          <a:pt x="500513" y="125129"/>
                        </a:cubicBezTo>
                        <a:cubicBezTo>
                          <a:pt x="469996" y="206507"/>
                          <a:pt x="512103" y="143068"/>
                          <a:pt x="567890" y="105878"/>
                        </a:cubicBezTo>
                        <a:lnTo>
                          <a:pt x="596766" y="86628"/>
                        </a:lnTo>
                        <a:cubicBezTo>
                          <a:pt x="599974" y="99462"/>
                          <a:pt x="593841" y="120946"/>
                          <a:pt x="606391" y="125129"/>
                        </a:cubicBezTo>
                        <a:cubicBezTo>
                          <a:pt x="613764" y="127587"/>
                          <a:pt x="683971" y="91152"/>
                          <a:pt x="693019" y="86628"/>
                        </a:cubicBezTo>
                        <a:cubicBezTo>
                          <a:pt x="715020" y="152632"/>
                          <a:pt x="693019" y="70710"/>
                          <a:pt x="693019" y="163630"/>
                        </a:cubicBezTo>
                        <a:cubicBezTo>
                          <a:pt x="693019" y="173776"/>
                          <a:pt x="699436" y="182881"/>
                          <a:pt x="702644" y="192506"/>
                        </a:cubicBezTo>
                        <a:cubicBezTo>
                          <a:pt x="771738" y="123410"/>
                          <a:pt x="738616" y="151089"/>
                          <a:pt x="798896" y="105878"/>
                        </a:cubicBezTo>
                        <a:cubicBezTo>
                          <a:pt x="808521" y="109086"/>
                          <a:pt x="817626" y="115503"/>
                          <a:pt x="827772" y="115503"/>
                        </a:cubicBezTo>
                        <a:cubicBezTo>
                          <a:pt x="841935" y="115503"/>
                          <a:pt x="887631" y="90387"/>
                          <a:pt x="895149" y="86628"/>
                        </a:cubicBezTo>
                        <a:cubicBezTo>
                          <a:pt x="917608" y="154004"/>
                          <a:pt x="895150" y="150796"/>
                          <a:pt x="943275" y="134754"/>
                        </a:cubicBezTo>
                        <a:cubicBezTo>
                          <a:pt x="962526" y="137962"/>
                          <a:pt x="981608" y="146321"/>
                          <a:pt x="1001027" y="144379"/>
                        </a:cubicBezTo>
                        <a:cubicBezTo>
                          <a:pt x="1055710" y="138911"/>
                          <a:pt x="1026864" y="121785"/>
                          <a:pt x="1058779" y="96253"/>
                        </a:cubicBezTo>
                        <a:cubicBezTo>
                          <a:pt x="1066701" y="89915"/>
                          <a:pt x="1078329" y="90625"/>
                          <a:pt x="1087654" y="86628"/>
                        </a:cubicBezTo>
                        <a:cubicBezTo>
                          <a:pt x="1100842" y="80976"/>
                          <a:pt x="1113321" y="73794"/>
                          <a:pt x="1126155" y="67377"/>
                        </a:cubicBezTo>
                        <a:cubicBezTo>
                          <a:pt x="1132572" y="77002"/>
                          <a:pt x="1134431" y="92595"/>
                          <a:pt x="1145406" y="96253"/>
                        </a:cubicBezTo>
                        <a:cubicBezTo>
                          <a:pt x="1157956" y="100436"/>
                          <a:pt x="1170678" y="86628"/>
                          <a:pt x="1183907" y="86628"/>
                        </a:cubicBezTo>
                        <a:cubicBezTo>
                          <a:pt x="1200267" y="86628"/>
                          <a:pt x="1215991" y="93045"/>
                          <a:pt x="1232033" y="96253"/>
                        </a:cubicBezTo>
                        <a:cubicBezTo>
                          <a:pt x="1251284" y="93045"/>
                          <a:pt x="1270734" y="90862"/>
                          <a:pt x="1289785" y="86628"/>
                        </a:cubicBezTo>
                        <a:cubicBezTo>
                          <a:pt x="1299689" y="84427"/>
                          <a:pt x="1309241" y="73234"/>
                          <a:pt x="1318661" y="77002"/>
                        </a:cubicBezTo>
                        <a:cubicBezTo>
                          <a:pt x="1329402" y="81298"/>
                          <a:pt x="1329731" y="97698"/>
                          <a:pt x="1337911" y="105878"/>
                        </a:cubicBezTo>
                        <a:cubicBezTo>
                          <a:pt x="1346091" y="114058"/>
                          <a:pt x="1357162" y="118712"/>
                          <a:pt x="1366787" y="125129"/>
                        </a:cubicBezTo>
                        <a:cubicBezTo>
                          <a:pt x="1376412" y="121920"/>
                          <a:pt x="1385517" y="115503"/>
                          <a:pt x="1395663" y="115503"/>
                        </a:cubicBezTo>
                        <a:cubicBezTo>
                          <a:pt x="1418350" y="115503"/>
                          <a:pt x="1440617" y="128579"/>
                          <a:pt x="1463040" y="125129"/>
                        </a:cubicBezTo>
                        <a:cubicBezTo>
                          <a:pt x="1484312" y="121856"/>
                          <a:pt x="1501198" y="105159"/>
                          <a:pt x="1520791" y="96253"/>
                        </a:cubicBezTo>
                        <a:cubicBezTo>
                          <a:pt x="1536520" y="89103"/>
                          <a:pt x="1552876" y="83419"/>
                          <a:pt x="1568918" y="77002"/>
                        </a:cubicBezTo>
                        <a:cubicBezTo>
                          <a:pt x="1572126" y="86627"/>
                          <a:pt x="1571369" y="98704"/>
                          <a:pt x="1578543" y="105878"/>
                        </a:cubicBezTo>
                        <a:cubicBezTo>
                          <a:pt x="1598506" y="125841"/>
                          <a:pt x="1616331" y="111582"/>
                          <a:pt x="1636294" y="105878"/>
                        </a:cubicBezTo>
                        <a:cubicBezTo>
                          <a:pt x="1720904" y="81704"/>
                          <a:pt x="1634430" y="109707"/>
                          <a:pt x="1703671" y="86628"/>
                        </a:cubicBezTo>
                        <a:cubicBezTo>
                          <a:pt x="1706879" y="96253"/>
                          <a:pt x="1703347" y="113513"/>
                          <a:pt x="1713296" y="115503"/>
                        </a:cubicBezTo>
                        <a:cubicBezTo>
                          <a:pt x="1727366" y="118317"/>
                          <a:pt x="1738363" y="101291"/>
                          <a:pt x="1751798" y="96253"/>
                        </a:cubicBezTo>
                        <a:cubicBezTo>
                          <a:pt x="1764184" y="91608"/>
                          <a:pt x="1777465" y="89836"/>
                          <a:pt x="1790299" y="86628"/>
                        </a:cubicBezTo>
                        <a:cubicBezTo>
                          <a:pt x="1796716" y="96253"/>
                          <a:pt x="1798575" y="111845"/>
                          <a:pt x="1809549" y="115503"/>
                        </a:cubicBezTo>
                        <a:cubicBezTo>
                          <a:pt x="1822099" y="119686"/>
                          <a:pt x="1835664" y="110523"/>
                          <a:pt x="1848050" y="105878"/>
                        </a:cubicBezTo>
                        <a:cubicBezTo>
                          <a:pt x="1861485" y="100840"/>
                          <a:pt x="1873363" y="92280"/>
                          <a:pt x="1886551" y="86628"/>
                        </a:cubicBezTo>
                        <a:cubicBezTo>
                          <a:pt x="1895877" y="82631"/>
                          <a:pt x="1905802" y="80211"/>
                          <a:pt x="1915427" y="77002"/>
                        </a:cubicBezTo>
                        <a:cubicBezTo>
                          <a:pt x="1937333" y="164627"/>
                          <a:pt x="1904971" y="89559"/>
                          <a:pt x="1953928" y="105878"/>
                        </a:cubicBezTo>
                        <a:cubicBezTo>
                          <a:pt x="1975877" y="113194"/>
                          <a:pt x="2011680" y="144379"/>
                          <a:pt x="2011680" y="144379"/>
                        </a:cubicBezTo>
                        <a:cubicBezTo>
                          <a:pt x="2026278" y="134647"/>
                          <a:pt x="2049507" y="115503"/>
                          <a:pt x="2069431" y="115503"/>
                        </a:cubicBezTo>
                        <a:cubicBezTo>
                          <a:pt x="2103307" y="115503"/>
                          <a:pt x="2126283" y="124829"/>
                          <a:pt x="2156059" y="134754"/>
                        </a:cubicBezTo>
                        <a:cubicBezTo>
                          <a:pt x="2272308" y="76628"/>
                          <a:pt x="2132390" y="135245"/>
                          <a:pt x="2223435" y="125129"/>
                        </a:cubicBezTo>
                        <a:cubicBezTo>
                          <a:pt x="2243603" y="122888"/>
                          <a:pt x="2261936" y="112295"/>
                          <a:pt x="2281187" y="105878"/>
                        </a:cubicBezTo>
                        <a:lnTo>
                          <a:pt x="2310063" y="96253"/>
                        </a:lnTo>
                        <a:cubicBezTo>
                          <a:pt x="2319688" y="99461"/>
                          <a:pt x="2328931" y="104210"/>
                          <a:pt x="2338939" y="105878"/>
                        </a:cubicBezTo>
                        <a:cubicBezTo>
                          <a:pt x="2367597" y="110654"/>
                          <a:pt x="2425566" y="115503"/>
                          <a:pt x="2425566" y="1155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Bilde 13" descr="Speech bubble with question mark">
            <a:extLst>
              <a:ext uri="{FF2B5EF4-FFF2-40B4-BE49-F238E27FC236}">
                <a16:creationId xmlns:a16="http://schemas.microsoft.com/office/drawing/2014/main" id="{A5BEE799-684F-1747-AE81-9961CF60C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639" y="1304934"/>
            <a:ext cx="549165" cy="549165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/>
              <a:t>Patent </a:t>
            </a:r>
            <a:r>
              <a:rPr lang="nb-NO" sz="1600" dirty="0" err="1"/>
              <a:t>protection</a:t>
            </a:r>
            <a:r>
              <a:rPr lang="nb-NO" sz="1600" dirty="0"/>
              <a:t> </a:t>
            </a:r>
            <a:r>
              <a:rPr lang="nb-NO" sz="1600" dirty="0" err="1"/>
              <a:t>gives</a:t>
            </a:r>
            <a:r>
              <a:rPr lang="nb-NO" sz="1600" dirty="0"/>
              <a:t> </a:t>
            </a:r>
            <a:r>
              <a:rPr lang="nb-NO" sz="1600" dirty="0" err="1"/>
              <a:t>you</a:t>
            </a:r>
            <a:r>
              <a:rPr lang="nb-NO" sz="1600" dirty="0"/>
              <a:t> an </a:t>
            </a:r>
            <a:r>
              <a:rPr lang="nb-NO" sz="1600" dirty="0" err="1"/>
              <a:t>exclusive</a:t>
            </a:r>
            <a:r>
              <a:rPr lang="nb-NO" sz="1600" dirty="0"/>
              <a:t> right to </a:t>
            </a:r>
            <a:r>
              <a:rPr lang="nb-NO" sz="1600" dirty="0" err="1"/>
              <a:t>exploit</a:t>
            </a:r>
            <a:r>
              <a:rPr lang="nb-NO" sz="1600" dirty="0"/>
              <a:t> an </a:t>
            </a:r>
            <a:r>
              <a:rPr lang="nb-NO" sz="1600" dirty="0" err="1"/>
              <a:t>invention</a:t>
            </a:r>
            <a:r>
              <a:rPr lang="nb-NO" sz="1600" dirty="0"/>
              <a:t> </a:t>
            </a:r>
            <a:r>
              <a:rPr lang="nb-NO" sz="1600" dirty="0" err="1"/>
              <a:t>commercially</a:t>
            </a:r>
            <a:r>
              <a:rPr lang="nb-NO" sz="1600" dirty="0"/>
              <a:t> for a </a:t>
            </a:r>
            <a:r>
              <a:rPr lang="nb-NO" sz="1600" dirty="0" err="1"/>
              <a:t>limited</a:t>
            </a:r>
            <a:r>
              <a:rPr lang="nb-NO" sz="1600" dirty="0"/>
              <a:t> </a:t>
            </a:r>
            <a:r>
              <a:rPr lang="nb-NO" sz="1600" dirty="0" err="1"/>
              <a:t>period</a:t>
            </a:r>
            <a:r>
              <a:rPr lang="nb-NO" sz="1600" dirty="0"/>
              <a:t>, </a:t>
            </a:r>
            <a:r>
              <a:rPr lang="nb-NO" sz="1600" dirty="0" err="1"/>
              <a:t>usually</a:t>
            </a:r>
            <a:r>
              <a:rPr lang="nb-NO" sz="1600" dirty="0"/>
              <a:t> 20 </a:t>
            </a:r>
            <a:r>
              <a:rPr lang="nb-NO" sz="1600" dirty="0" err="1"/>
              <a:t>years</a:t>
            </a:r>
            <a:r>
              <a:rPr lang="nb-NO" sz="1600" dirty="0"/>
              <a:t>. In </a:t>
            </a:r>
            <a:r>
              <a:rPr lang="nb-NO" sz="1600" dirty="0" err="1"/>
              <a:t>some</a:t>
            </a:r>
            <a:r>
              <a:rPr lang="nb-NO" sz="1600" dirty="0"/>
              <a:t> cases,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result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student </a:t>
            </a:r>
            <a:r>
              <a:rPr lang="nb-NO" sz="1600" dirty="0" err="1"/>
              <a:t>theses</a:t>
            </a:r>
            <a:r>
              <a:rPr lang="nb-NO" sz="1600" dirty="0"/>
              <a:t> </a:t>
            </a:r>
            <a:r>
              <a:rPr lang="nb-NO" sz="1600" dirty="0" err="1"/>
              <a:t>may</a:t>
            </a:r>
            <a:r>
              <a:rPr lang="nb-NO" sz="1600" dirty="0"/>
              <a:t> be a </a:t>
            </a:r>
            <a:r>
              <a:rPr lang="nb-NO" sz="1600" dirty="0" err="1"/>
              <a:t>patentable</a:t>
            </a:r>
            <a:r>
              <a:rPr lang="nb-NO" sz="1600" dirty="0"/>
              <a:t> </a:t>
            </a:r>
            <a:r>
              <a:rPr lang="nb-NO" sz="1600" dirty="0" err="1"/>
              <a:t>invention</a:t>
            </a:r>
            <a:r>
              <a:rPr lang="nb-NO" sz="1600" dirty="0"/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dirty="0"/>
              <a:t>The Norwegian </a:t>
            </a:r>
            <a:r>
              <a:rPr lang="nb-NO" sz="1600" dirty="0" err="1"/>
              <a:t>Industrial</a:t>
            </a:r>
            <a:r>
              <a:rPr lang="nb-NO" sz="1600" dirty="0"/>
              <a:t> Property Office (Patentstyret) registers patents in Norway. This </a:t>
            </a:r>
            <a:r>
              <a:rPr lang="nb-NO" sz="1600" dirty="0" err="1"/>
              <a:t>involves</a:t>
            </a:r>
            <a:r>
              <a:rPr lang="nb-NO" sz="1600" dirty="0"/>
              <a:t> </a:t>
            </a:r>
            <a:r>
              <a:rPr lang="nb-NO" sz="1600" dirty="0" err="1"/>
              <a:t>some</a:t>
            </a:r>
            <a:r>
              <a:rPr lang="nb-NO" sz="1600" dirty="0"/>
              <a:t> </a:t>
            </a:r>
            <a:r>
              <a:rPr lang="nb-NO" sz="1600" dirty="0" err="1"/>
              <a:t>fees</a:t>
            </a:r>
            <a:r>
              <a:rPr lang="nb-NO" sz="1600" dirty="0"/>
              <a:t> and </a:t>
            </a:r>
            <a:r>
              <a:rPr lang="nb-NO" sz="1600" dirty="0" err="1"/>
              <a:t>generally</a:t>
            </a:r>
            <a:r>
              <a:rPr lang="nb-NO" sz="1600" dirty="0"/>
              <a:t> </a:t>
            </a:r>
            <a:r>
              <a:rPr lang="nb-NO" sz="1600" dirty="0" err="1"/>
              <a:t>takes</a:t>
            </a:r>
            <a:r>
              <a:rPr lang="nb-NO" sz="1600" dirty="0"/>
              <a:t> a </a:t>
            </a:r>
            <a:r>
              <a:rPr lang="nb-NO" sz="1600" dirty="0" err="1"/>
              <a:t>while</a:t>
            </a:r>
            <a:r>
              <a:rPr lang="nb-NO" sz="1600" dirty="0"/>
              <a:t>, </a:t>
            </a:r>
            <a:r>
              <a:rPr lang="nb-NO" sz="1600" dirty="0" err="1"/>
              <a:t>often</a:t>
            </a:r>
            <a:r>
              <a:rPr lang="nb-NO" sz="1600" dirty="0"/>
              <a:t> </a:t>
            </a:r>
            <a:r>
              <a:rPr lang="nb-NO" sz="1600" dirty="0" err="1"/>
              <a:t>several</a:t>
            </a:r>
            <a:r>
              <a:rPr lang="nb-NO" sz="1600" dirty="0"/>
              <a:t> </a:t>
            </a:r>
            <a:r>
              <a:rPr lang="nb-NO" sz="1600" dirty="0" err="1"/>
              <a:t>years</a:t>
            </a:r>
            <a:r>
              <a:rPr lang="nb-NO" sz="1600" dirty="0"/>
              <a:t>.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a patent?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6184023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6096000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8859118" cy="646769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Patentable</a:t>
            </a:r>
            <a:r>
              <a:rPr lang="nb-NO" sz="32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Inventions</a:t>
            </a:r>
            <a:endParaRPr lang="nb-NO" sz="32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25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A student signs a contract which transfers the right patent the invention to the external organization">
            <a:extLst>
              <a:ext uri="{FF2B5EF4-FFF2-40B4-BE49-F238E27FC236}">
                <a16:creationId xmlns:a16="http://schemas.microsoft.com/office/drawing/2014/main" id="{74F81BB6-2DD6-C043-8590-B84E10E6D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755" y="2128682"/>
            <a:ext cx="4380925" cy="4380925"/>
          </a:xfrm>
          <a:prstGeom prst="rect">
            <a:avLst/>
          </a:prstGeom>
        </p:spPr>
      </p:pic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/>
              <a:t>The </a:t>
            </a:r>
            <a:r>
              <a:rPr lang="nb-NO" sz="1000" dirty="0" err="1"/>
              <a:t>external</a:t>
            </a:r>
            <a:r>
              <a:rPr lang="nb-NO" sz="1000" dirty="0"/>
              <a:t> </a:t>
            </a:r>
            <a:r>
              <a:rPr lang="nb-NO" sz="1000" dirty="0" err="1"/>
              <a:t>organization</a:t>
            </a:r>
            <a:r>
              <a:rPr lang="nb-NO" sz="1000" dirty="0"/>
              <a:t> must </a:t>
            </a:r>
            <a:r>
              <a:rPr lang="nb-NO" sz="1000" dirty="0" err="1"/>
              <a:t>provide</a:t>
            </a:r>
            <a:r>
              <a:rPr lang="nb-NO" sz="1000" dirty="0"/>
              <a:t> </a:t>
            </a:r>
            <a:r>
              <a:rPr lang="nb-NO" sz="1000" dirty="0" err="1"/>
              <a:t>specific</a:t>
            </a:r>
            <a:r>
              <a:rPr lang="nb-NO" sz="1000" dirty="0"/>
              <a:t> </a:t>
            </a:r>
            <a:r>
              <a:rPr lang="nb-NO" sz="1000" dirty="0" err="1"/>
              <a:t>reasons</a:t>
            </a:r>
            <a:r>
              <a:rPr lang="nb-NO" sz="1000" dirty="0"/>
              <a:t> for </a:t>
            </a:r>
            <a:r>
              <a:rPr lang="nb-NO" sz="1000" dirty="0" err="1"/>
              <a:t>why</a:t>
            </a:r>
            <a:r>
              <a:rPr lang="nb-NO" sz="1000" dirty="0"/>
              <a:t> </a:t>
            </a:r>
            <a:r>
              <a:rPr lang="nb-NO" sz="1000" dirty="0" err="1"/>
              <a:t>such</a:t>
            </a:r>
            <a:r>
              <a:rPr lang="nb-NO" sz="1000" dirty="0"/>
              <a:t> a transfer is </a:t>
            </a:r>
            <a:r>
              <a:rPr lang="nb-NO" sz="1000" dirty="0" err="1"/>
              <a:t>necessary</a:t>
            </a:r>
            <a:r>
              <a:rPr lang="nb-NO" sz="1000" dirty="0"/>
              <a:t>. If </a:t>
            </a:r>
            <a:r>
              <a:rPr lang="nb-NO" sz="1000" dirty="0" err="1"/>
              <a:t>the</a:t>
            </a:r>
            <a:r>
              <a:rPr lang="nb-NO" sz="1000" dirty="0"/>
              <a:t> student is </a:t>
            </a:r>
            <a:r>
              <a:rPr lang="nb-NO" sz="1000" dirty="0" err="1"/>
              <a:t>granted</a:t>
            </a:r>
            <a:r>
              <a:rPr lang="nb-NO" sz="1000" dirty="0"/>
              <a:t> a patent for </a:t>
            </a:r>
            <a:r>
              <a:rPr lang="nb-NO" sz="1000" dirty="0" err="1"/>
              <a:t>something</a:t>
            </a:r>
            <a:r>
              <a:rPr lang="nb-NO" sz="1000" dirty="0"/>
              <a:t> </a:t>
            </a:r>
            <a:r>
              <a:rPr lang="nb-NO" sz="1000" dirty="0" err="1"/>
              <a:t>that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company</a:t>
            </a:r>
            <a:r>
              <a:rPr lang="nb-NO" sz="1000" dirty="0"/>
              <a:t> </a:t>
            </a:r>
            <a:r>
              <a:rPr lang="nb-NO" sz="1000" dirty="0" err="1"/>
              <a:t>needs</a:t>
            </a:r>
            <a:r>
              <a:rPr lang="nb-NO" sz="1000" dirty="0"/>
              <a:t>, </a:t>
            </a:r>
            <a:r>
              <a:rPr lang="nb-NO" sz="1000" dirty="0" err="1"/>
              <a:t>this</a:t>
            </a:r>
            <a:r>
              <a:rPr lang="nb-NO" sz="1000" dirty="0"/>
              <a:t> </a:t>
            </a:r>
            <a:r>
              <a:rPr lang="nb-NO" sz="1000" dirty="0" err="1"/>
              <a:t>could</a:t>
            </a:r>
            <a:r>
              <a:rPr lang="nb-NO" sz="1000" dirty="0"/>
              <a:t> </a:t>
            </a:r>
            <a:r>
              <a:rPr lang="nb-NO" sz="1000" dirty="0" err="1"/>
              <a:t>cause</a:t>
            </a:r>
            <a:r>
              <a:rPr lang="nb-NO" sz="1000" dirty="0"/>
              <a:t> problems for </a:t>
            </a:r>
            <a:r>
              <a:rPr lang="nb-NO" sz="1000" dirty="0" err="1"/>
              <a:t>other</a:t>
            </a:r>
            <a:r>
              <a:rPr lang="nb-NO" sz="1000" dirty="0"/>
              <a:t> </a:t>
            </a:r>
            <a:r>
              <a:rPr lang="nb-NO" sz="1000" dirty="0" err="1"/>
              <a:t>related</a:t>
            </a:r>
            <a:r>
              <a:rPr lang="nb-NO" sz="1000" dirty="0"/>
              <a:t> </a:t>
            </a:r>
            <a:r>
              <a:rPr lang="nb-NO" sz="1000" dirty="0" err="1"/>
              <a:t>projects</a:t>
            </a:r>
            <a:r>
              <a:rPr lang="nb-NO" sz="1000" dirty="0"/>
              <a:t>. </a:t>
            </a:r>
            <a:endParaRPr lang="nb-NO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transfer?</a:t>
            </a:r>
          </a:p>
        </p:txBody>
      </p:sp>
      <p:sp>
        <p:nvSpPr>
          <p:cNvPr id="9" name="Friform 8">
            <a:extLst>
              <a:ext uri="{FF2B5EF4-FFF2-40B4-BE49-F238E27FC236}">
                <a16:creationId xmlns:a16="http://schemas.microsoft.com/office/drawing/2014/main" id="{56339141-6A46-B043-9C0E-10416E1A2031}"/>
              </a:ext>
            </a:extLst>
          </p:cNvPr>
          <p:cNvSpPr/>
          <p:nvPr/>
        </p:nvSpPr>
        <p:spPr>
          <a:xfrm>
            <a:off x="7835480" y="1204507"/>
            <a:ext cx="2425566" cy="429058"/>
          </a:xfrm>
          <a:custGeom>
            <a:avLst/>
            <a:gdLst>
              <a:gd name="connsiteX0" fmla="*/ 0 w 2425566"/>
              <a:gd name="connsiteY0" fmla="*/ 386151 h 429058"/>
              <a:gd name="connsiteX1" fmla="*/ 48126 w 2425566"/>
              <a:gd name="connsiteY1" fmla="*/ 235981 h 429058"/>
              <a:gd name="connsiteX2" fmla="*/ 77002 w 2425566"/>
              <a:gd name="connsiteY2" fmla="*/ 171622 h 429058"/>
              <a:gd name="connsiteX3" fmla="*/ 96252 w 2425566"/>
              <a:gd name="connsiteY3" fmla="*/ 235981 h 429058"/>
              <a:gd name="connsiteX4" fmla="*/ 86627 w 2425566"/>
              <a:gd name="connsiteY4" fmla="*/ 300340 h 429058"/>
              <a:gd name="connsiteX5" fmla="*/ 115503 w 2425566"/>
              <a:gd name="connsiteY5" fmla="*/ 278887 h 429058"/>
              <a:gd name="connsiteX6" fmla="*/ 144379 w 2425566"/>
              <a:gd name="connsiteY6" fmla="*/ 214528 h 429058"/>
              <a:gd name="connsiteX7" fmla="*/ 192505 w 2425566"/>
              <a:gd name="connsiteY7" fmla="*/ 128717 h 429058"/>
              <a:gd name="connsiteX8" fmla="*/ 250256 w 2425566"/>
              <a:gd name="connsiteY8" fmla="*/ 21454 h 429058"/>
              <a:gd name="connsiteX9" fmla="*/ 240631 w 2425566"/>
              <a:gd name="connsiteY9" fmla="*/ 150170 h 429058"/>
              <a:gd name="connsiteX10" fmla="*/ 231006 w 2425566"/>
              <a:gd name="connsiteY10" fmla="*/ 235981 h 429058"/>
              <a:gd name="connsiteX11" fmla="*/ 269507 w 2425566"/>
              <a:gd name="connsiteY11" fmla="*/ 214528 h 429058"/>
              <a:gd name="connsiteX12" fmla="*/ 288758 w 2425566"/>
              <a:gd name="connsiteY12" fmla="*/ 150170 h 429058"/>
              <a:gd name="connsiteX13" fmla="*/ 385010 w 2425566"/>
              <a:gd name="connsiteY13" fmla="*/ 0 h 429058"/>
              <a:gd name="connsiteX14" fmla="*/ 394635 w 2425566"/>
              <a:gd name="connsiteY14" fmla="*/ 107265 h 429058"/>
              <a:gd name="connsiteX15" fmla="*/ 365760 w 2425566"/>
              <a:gd name="connsiteY15" fmla="*/ 300340 h 429058"/>
              <a:gd name="connsiteX16" fmla="*/ 394635 w 2425566"/>
              <a:gd name="connsiteY16" fmla="*/ 278887 h 429058"/>
              <a:gd name="connsiteX17" fmla="*/ 423511 w 2425566"/>
              <a:gd name="connsiteY17" fmla="*/ 235981 h 429058"/>
              <a:gd name="connsiteX18" fmla="*/ 442762 w 2425566"/>
              <a:gd name="connsiteY18" fmla="*/ 171622 h 429058"/>
              <a:gd name="connsiteX19" fmla="*/ 471638 w 2425566"/>
              <a:gd name="connsiteY19" fmla="*/ 150170 h 429058"/>
              <a:gd name="connsiteX20" fmla="*/ 490888 w 2425566"/>
              <a:gd name="connsiteY20" fmla="*/ 214528 h 429058"/>
              <a:gd name="connsiteX21" fmla="*/ 519764 w 2425566"/>
              <a:gd name="connsiteY21" fmla="*/ 193076 h 429058"/>
              <a:gd name="connsiteX22" fmla="*/ 500513 w 2425566"/>
              <a:gd name="connsiteY22" fmla="*/ 278887 h 429058"/>
              <a:gd name="connsiteX23" fmla="*/ 567890 w 2425566"/>
              <a:gd name="connsiteY23" fmla="*/ 235981 h 429058"/>
              <a:gd name="connsiteX24" fmla="*/ 596766 w 2425566"/>
              <a:gd name="connsiteY24" fmla="*/ 193076 h 429058"/>
              <a:gd name="connsiteX25" fmla="*/ 606391 w 2425566"/>
              <a:gd name="connsiteY25" fmla="*/ 278887 h 429058"/>
              <a:gd name="connsiteX26" fmla="*/ 693019 w 2425566"/>
              <a:gd name="connsiteY26" fmla="*/ 193076 h 429058"/>
              <a:gd name="connsiteX27" fmla="*/ 693019 w 2425566"/>
              <a:gd name="connsiteY27" fmla="*/ 364699 h 429058"/>
              <a:gd name="connsiteX28" fmla="*/ 702644 w 2425566"/>
              <a:gd name="connsiteY28" fmla="*/ 429057 h 429058"/>
              <a:gd name="connsiteX29" fmla="*/ 798896 w 2425566"/>
              <a:gd name="connsiteY29" fmla="*/ 235981 h 429058"/>
              <a:gd name="connsiteX30" fmla="*/ 827772 w 2425566"/>
              <a:gd name="connsiteY30" fmla="*/ 257433 h 429058"/>
              <a:gd name="connsiteX31" fmla="*/ 895149 w 2425566"/>
              <a:gd name="connsiteY31" fmla="*/ 193076 h 429058"/>
              <a:gd name="connsiteX32" fmla="*/ 943275 w 2425566"/>
              <a:gd name="connsiteY32" fmla="*/ 300340 h 429058"/>
              <a:gd name="connsiteX33" fmla="*/ 1001027 w 2425566"/>
              <a:gd name="connsiteY33" fmla="*/ 321792 h 429058"/>
              <a:gd name="connsiteX34" fmla="*/ 1058779 w 2425566"/>
              <a:gd name="connsiteY34" fmla="*/ 214528 h 429058"/>
              <a:gd name="connsiteX35" fmla="*/ 1087654 w 2425566"/>
              <a:gd name="connsiteY35" fmla="*/ 193076 h 429058"/>
              <a:gd name="connsiteX36" fmla="*/ 1126155 w 2425566"/>
              <a:gd name="connsiteY36" fmla="*/ 150170 h 429058"/>
              <a:gd name="connsiteX37" fmla="*/ 1145406 w 2425566"/>
              <a:gd name="connsiteY37" fmla="*/ 214528 h 429058"/>
              <a:gd name="connsiteX38" fmla="*/ 1183907 w 2425566"/>
              <a:gd name="connsiteY38" fmla="*/ 193076 h 429058"/>
              <a:gd name="connsiteX39" fmla="*/ 1232033 w 2425566"/>
              <a:gd name="connsiteY39" fmla="*/ 214528 h 429058"/>
              <a:gd name="connsiteX40" fmla="*/ 1289785 w 2425566"/>
              <a:gd name="connsiteY40" fmla="*/ 193076 h 429058"/>
              <a:gd name="connsiteX41" fmla="*/ 1318661 w 2425566"/>
              <a:gd name="connsiteY41" fmla="*/ 171622 h 429058"/>
              <a:gd name="connsiteX42" fmla="*/ 1337911 w 2425566"/>
              <a:gd name="connsiteY42" fmla="*/ 235981 h 429058"/>
              <a:gd name="connsiteX43" fmla="*/ 1366787 w 2425566"/>
              <a:gd name="connsiteY43" fmla="*/ 278887 h 429058"/>
              <a:gd name="connsiteX44" fmla="*/ 1395663 w 2425566"/>
              <a:gd name="connsiteY44" fmla="*/ 257433 h 429058"/>
              <a:gd name="connsiteX45" fmla="*/ 1463040 w 2425566"/>
              <a:gd name="connsiteY45" fmla="*/ 278887 h 429058"/>
              <a:gd name="connsiteX46" fmla="*/ 1520791 w 2425566"/>
              <a:gd name="connsiteY46" fmla="*/ 214528 h 429058"/>
              <a:gd name="connsiteX47" fmla="*/ 1568918 w 2425566"/>
              <a:gd name="connsiteY47" fmla="*/ 171622 h 429058"/>
              <a:gd name="connsiteX48" fmla="*/ 1578543 w 2425566"/>
              <a:gd name="connsiteY48" fmla="*/ 235981 h 429058"/>
              <a:gd name="connsiteX49" fmla="*/ 1636294 w 2425566"/>
              <a:gd name="connsiteY49" fmla="*/ 235981 h 429058"/>
              <a:gd name="connsiteX50" fmla="*/ 1703671 w 2425566"/>
              <a:gd name="connsiteY50" fmla="*/ 193076 h 429058"/>
              <a:gd name="connsiteX51" fmla="*/ 1713296 w 2425566"/>
              <a:gd name="connsiteY51" fmla="*/ 257433 h 429058"/>
              <a:gd name="connsiteX52" fmla="*/ 1751798 w 2425566"/>
              <a:gd name="connsiteY52" fmla="*/ 214528 h 429058"/>
              <a:gd name="connsiteX53" fmla="*/ 1790299 w 2425566"/>
              <a:gd name="connsiteY53" fmla="*/ 193076 h 429058"/>
              <a:gd name="connsiteX54" fmla="*/ 1809549 w 2425566"/>
              <a:gd name="connsiteY54" fmla="*/ 257433 h 429058"/>
              <a:gd name="connsiteX55" fmla="*/ 1848050 w 2425566"/>
              <a:gd name="connsiteY55" fmla="*/ 235981 h 429058"/>
              <a:gd name="connsiteX56" fmla="*/ 1886551 w 2425566"/>
              <a:gd name="connsiteY56" fmla="*/ 193076 h 429058"/>
              <a:gd name="connsiteX57" fmla="*/ 1915427 w 2425566"/>
              <a:gd name="connsiteY57" fmla="*/ 171622 h 429058"/>
              <a:gd name="connsiteX58" fmla="*/ 1953928 w 2425566"/>
              <a:gd name="connsiteY58" fmla="*/ 235981 h 429058"/>
              <a:gd name="connsiteX59" fmla="*/ 2011680 w 2425566"/>
              <a:gd name="connsiteY59" fmla="*/ 321792 h 429058"/>
              <a:gd name="connsiteX60" fmla="*/ 2069431 w 2425566"/>
              <a:gd name="connsiteY60" fmla="*/ 257433 h 429058"/>
              <a:gd name="connsiteX61" fmla="*/ 2156059 w 2425566"/>
              <a:gd name="connsiteY61" fmla="*/ 300340 h 429058"/>
              <a:gd name="connsiteX62" fmla="*/ 2223435 w 2425566"/>
              <a:gd name="connsiteY62" fmla="*/ 278887 h 429058"/>
              <a:gd name="connsiteX63" fmla="*/ 2281187 w 2425566"/>
              <a:gd name="connsiteY63" fmla="*/ 235981 h 429058"/>
              <a:gd name="connsiteX64" fmla="*/ 2310063 w 2425566"/>
              <a:gd name="connsiteY64" fmla="*/ 214528 h 429058"/>
              <a:gd name="connsiteX65" fmla="*/ 2338939 w 2425566"/>
              <a:gd name="connsiteY65" fmla="*/ 235981 h 429058"/>
              <a:gd name="connsiteX66" fmla="*/ 2425566 w 2425566"/>
              <a:gd name="connsiteY66" fmla="*/ 257433 h 4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5566" h="429058" extrusionOk="0">
                <a:moveTo>
                  <a:pt x="0" y="386151"/>
                </a:moveTo>
                <a:cubicBezTo>
                  <a:pt x="15520" y="335772"/>
                  <a:pt x="25354" y="286092"/>
                  <a:pt x="48126" y="235981"/>
                </a:cubicBezTo>
                <a:cubicBezTo>
                  <a:pt x="57018" y="212373"/>
                  <a:pt x="62523" y="171650"/>
                  <a:pt x="77002" y="171622"/>
                </a:cubicBezTo>
                <a:cubicBezTo>
                  <a:pt x="87000" y="173155"/>
                  <a:pt x="89697" y="215292"/>
                  <a:pt x="96252" y="235981"/>
                </a:cubicBezTo>
                <a:cubicBezTo>
                  <a:pt x="91980" y="256851"/>
                  <a:pt x="80844" y="285015"/>
                  <a:pt x="86627" y="300340"/>
                </a:cubicBezTo>
                <a:cubicBezTo>
                  <a:pt x="95079" y="316481"/>
                  <a:pt x="107571" y="290381"/>
                  <a:pt x="115503" y="278887"/>
                </a:cubicBezTo>
                <a:cubicBezTo>
                  <a:pt x="123807" y="261595"/>
                  <a:pt x="132767" y="235795"/>
                  <a:pt x="144379" y="214528"/>
                </a:cubicBezTo>
                <a:cubicBezTo>
                  <a:pt x="159224" y="178507"/>
                  <a:pt x="175930" y="160417"/>
                  <a:pt x="192505" y="128717"/>
                </a:cubicBezTo>
                <a:cubicBezTo>
                  <a:pt x="258978" y="17116"/>
                  <a:pt x="193797" y="109894"/>
                  <a:pt x="250256" y="21454"/>
                </a:cubicBezTo>
                <a:cubicBezTo>
                  <a:pt x="243001" y="63703"/>
                  <a:pt x="249445" y="111595"/>
                  <a:pt x="240631" y="150170"/>
                </a:cubicBezTo>
                <a:cubicBezTo>
                  <a:pt x="239306" y="180970"/>
                  <a:pt x="221715" y="215786"/>
                  <a:pt x="231006" y="235981"/>
                </a:cubicBezTo>
                <a:cubicBezTo>
                  <a:pt x="241075" y="257931"/>
                  <a:pt x="257786" y="223042"/>
                  <a:pt x="269507" y="214528"/>
                </a:cubicBezTo>
                <a:cubicBezTo>
                  <a:pt x="277365" y="191814"/>
                  <a:pt x="280748" y="167602"/>
                  <a:pt x="288758" y="150170"/>
                </a:cubicBezTo>
                <a:cubicBezTo>
                  <a:pt x="313432" y="81358"/>
                  <a:pt x="341970" y="45673"/>
                  <a:pt x="385010" y="0"/>
                </a:cubicBezTo>
                <a:cubicBezTo>
                  <a:pt x="383538" y="35422"/>
                  <a:pt x="395035" y="68156"/>
                  <a:pt x="394635" y="107265"/>
                </a:cubicBezTo>
                <a:cubicBezTo>
                  <a:pt x="392267" y="157049"/>
                  <a:pt x="342134" y="239761"/>
                  <a:pt x="365760" y="300340"/>
                </a:cubicBezTo>
                <a:cubicBezTo>
                  <a:pt x="369574" y="321859"/>
                  <a:pt x="386874" y="287422"/>
                  <a:pt x="394635" y="278887"/>
                </a:cubicBezTo>
                <a:cubicBezTo>
                  <a:pt x="404147" y="267262"/>
                  <a:pt x="417051" y="253192"/>
                  <a:pt x="423511" y="235981"/>
                </a:cubicBezTo>
                <a:cubicBezTo>
                  <a:pt x="431045" y="218775"/>
                  <a:pt x="431313" y="187858"/>
                  <a:pt x="442762" y="171622"/>
                </a:cubicBezTo>
                <a:cubicBezTo>
                  <a:pt x="451608" y="159324"/>
                  <a:pt x="460940" y="157886"/>
                  <a:pt x="471638" y="150170"/>
                </a:cubicBezTo>
                <a:cubicBezTo>
                  <a:pt x="442751" y="343828"/>
                  <a:pt x="435101" y="278826"/>
                  <a:pt x="490888" y="214528"/>
                </a:cubicBezTo>
                <a:cubicBezTo>
                  <a:pt x="500438" y="203947"/>
                  <a:pt x="509835" y="201144"/>
                  <a:pt x="519764" y="193076"/>
                </a:cubicBezTo>
                <a:cubicBezTo>
                  <a:pt x="510863" y="226667"/>
                  <a:pt x="504275" y="247249"/>
                  <a:pt x="500513" y="278887"/>
                </a:cubicBezTo>
                <a:cubicBezTo>
                  <a:pt x="484697" y="464869"/>
                  <a:pt x="511711" y="310733"/>
                  <a:pt x="567890" y="235981"/>
                </a:cubicBezTo>
                <a:cubicBezTo>
                  <a:pt x="577292" y="214281"/>
                  <a:pt x="583692" y="214996"/>
                  <a:pt x="596766" y="193076"/>
                </a:cubicBezTo>
                <a:cubicBezTo>
                  <a:pt x="599700" y="222536"/>
                  <a:pt x="593386" y="268130"/>
                  <a:pt x="606391" y="278887"/>
                </a:cubicBezTo>
                <a:cubicBezTo>
                  <a:pt x="614055" y="284147"/>
                  <a:pt x="684770" y="201773"/>
                  <a:pt x="693019" y="193076"/>
                </a:cubicBezTo>
                <a:cubicBezTo>
                  <a:pt x="695674" y="332770"/>
                  <a:pt x="713946" y="137020"/>
                  <a:pt x="693019" y="364699"/>
                </a:cubicBezTo>
                <a:cubicBezTo>
                  <a:pt x="689903" y="389059"/>
                  <a:pt x="700760" y="411193"/>
                  <a:pt x="702644" y="429057"/>
                </a:cubicBezTo>
                <a:cubicBezTo>
                  <a:pt x="779486" y="273518"/>
                  <a:pt x="735424" y="348693"/>
                  <a:pt x="798896" y="235981"/>
                </a:cubicBezTo>
                <a:cubicBezTo>
                  <a:pt x="809698" y="243468"/>
                  <a:pt x="817577" y="257272"/>
                  <a:pt x="827772" y="257433"/>
                </a:cubicBezTo>
                <a:cubicBezTo>
                  <a:pt x="843684" y="257489"/>
                  <a:pt x="889032" y="202906"/>
                  <a:pt x="895149" y="193076"/>
                </a:cubicBezTo>
                <a:cubicBezTo>
                  <a:pt x="920109" y="345639"/>
                  <a:pt x="896296" y="338895"/>
                  <a:pt x="943275" y="300340"/>
                </a:cubicBezTo>
                <a:cubicBezTo>
                  <a:pt x="964971" y="309909"/>
                  <a:pt x="979999" y="323968"/>
                  <a:pt x="1001027" y="321792"/>
                </a:cubicBezTo>
                <a:cubicBezTo>
                  <a:pt x="1053422" y="311876"/>
                  <a:pt x="1030813" y="272320"/>
                  <a:pt x="1058779" y="214528"/>
                </a:cubicBezTo>
                <a:cubicBezTo>
                  <a:pt x="1068133" y="198873"/>
                  <a:pt x="1077710" y="200880"/>
                  <a:pt x="1087654" y="193076"/>
                </a:cubicBezTo>
                <a:cubicBezTo>
                  <a:pt x="1098186" y="181713"/>
                  <a:pt x="1113435" y="166181"/>
                  <a:pt x="1126155" y="150170"/>
                </a:cubicBezTo>
                <a:cubicBezTo>
                  <a:pt x="1130993" y="169815"/>
                  <a:pt x="1135735" y="204965"/>
                  <a:pt x="1145406" y="214528"/>
                </a:cubicBezTo>
                <a:cubicBezTo>
                  <a:pt x="1159353" y="225570"/>
                  <a:pt x="1170866" y="193108"/>
                  <a:pt x="1183907" y="193076"/>
                </a:cubicBezTo>
                <a:cubicBezTo>
                  <a:pt x="1197057" y="194251"/>
                  <a:pt x="1215963" y="206406"/>
                  <a:pt x="1232033" y="214528"/>
                </a:cubicBezTo>
                <a:cubicBezTo>
                  <a:pt x="1251582" y="204368"/>
                  <a:pt x="1270896" y="202033"/>
                  <a:pt x="1289785" y="193076"/>
                </a:cubicBezTo>
                <a:cubicBezTo>
                  <a:pt x="1297638" y="188331"/>
                  <a:pt x="1309898" y="162201"/>
                  <a:pt x="1318661" y="171622"/>
                </a:cubicBezTo>
                <a:cubicBezTo>
                  <a:pt x="1331411" y="179616"/>
                  <a:pt x="1332346" y="217546"/>
                  <a:pt x="1337911" y="235981"/>
                </a:cubicBezTo>
                <a:cubicBezTo>
                  <a:pt x="1346167" y="253919"/>
                  <a:pt x="1357279" y="264145"/>
                  <a:pt x="1366787" y="278887"/>
                </a:cubicBezTo>
                <a:cubicBezTo>
                  <a:pt x="1376099" y="273288"/>
                  <a:pt x="1384545" y="256391"/>
                  <a:pt x="1395663" y="257433"/>
                </a:cubicBezTo>
                <a:cubicBezTo>
                  <a:pt x="1420688" y="259316"/>
                  <a:pt x="1437556" y="287433"/>
                  <a:pt x="1463040" y="278887"/>
                </a:cubicBezTo>
                <a:cubicBezTo>
                  <a:pt x="1479096" y="273423"/>
                  <a:pt x="1501176" y="233289"/>
                  <a:pt x="1520791" y="214528"/>
                </a:cubicBezTo>
                <a:cubicBezTo>
                  <a:pt x="1533667" y="199651"/>
                  <a:pt x="1552795" y="187154"/>
                  <a:pt x="1568918" y="171622"/>
                </a:cubicBezTo>
                <a:cubicBezTo>
                  <a:pt x="1571133" y="192204"/>
                  <a:pt x="1573508" y="220185"/>
                  <a:pt x="1578543" y="235981"/>
                </a:cubicBezTo>
                <a:cubicBezTo>
                  <a:pt x="1594797" y="280120"/>
                  <a:pt x="1612459" y="250390"/>
                  <a:pt x="1636294" y="235981"/>
                </a:cubicBezTo>
                <a:cubicBezTo>
                  <a:pt x="1713980" y="174037"/>
                  <a:pt x="1634543" y="243079"/>
                  <a:pt x="1703671" y="193076"/>
                </a:cubicBezTo>
                <a:cubicBezTo>
                  <a:pt x="1706759" y="214702"/>
                  <a:pt x="1702742" y="254508"/>
                  <a:pt x="1713296" y="257433"/>
                </a:cubicBezTo>
                <a:cubicBezTo>
                  <a:pt x="1726818" y="263837"/>
                  <a:pt x="1738947" y="227360"/>
                  <a:pt x="1751798" y="214528"/>
                </a:cubicBezTo>
                <a:cubicBezTo>
                  <a:pt x="1761552" y="203719"/>
                  <a:pt x="1777386" y="198177"/>
                  <a:pt x="1790299" y="193076"/>
                </a:cubicBezTo>
                <a:cubicBezTo>
                  <a:pt x="1797431" y="213160"/>
                  <a:pt x="1799185" y="248646"/>
                  <a:pt x="1809549" y="257433"/>
                </a:cubicBezTo>
                <a:cubicBezTo>
                  <a:pt x="1824302" y="265238"/>
                  <a:pt x="1837623" y="244677"/>
                  <a:pt x="1848050" y="235981"/>
                </a:cubicBezTo>
                <a:cubicBezTo>
                  <a:pt x="1861952" y="227388"/>
                  <a:pt x="1875535" y="203640"/>
                  <a:pt x="1886551" y="193076"/>
                </a:cubicBezTo>
                <a:cubicBezTo>
                  <a:pt x="1896580" y="184211"/>
                  <a:pt x="1905677" y="177228"/>
                  <a:pt x="1915427" y="171622"/>
                </a:cubicBezTo>
                <a:cubicBezTo>
                  <a:pt x="1925592" y="368210"/>
                  <a:pt x="1910373" y="206193"/>
                  <a:pt x="1953928" y="235981"/>
                </a:cubicBezTo>
                <a:cubicBezTo>
                  <a:pt x="1975877" y="252288"/>
                  <a:pt x="2011681" y="321792"/>
                  <a:pt x="2011680" y="321792"/>
                </a:cubicBezTo>
                <a:cubicBezTo>
                  <a:pt x="2026390" y="299832"/>
                  <a:pt x="2052862" y="258914"/>
                  <a:pt x="2069431" y="257433"/>
                </a:cubicBezTo>
                <a:cubicBezTo>
                  <a:pt x="2105133" y="254567"/>
                  <a:pt x="2129625" y="277104"/>
                  <a:pt x="2156059" y="300340"/>
                </a:cubicBezTo>
                <a:cubicBezTo>
                  <a:pt x="2289406" y="173847"/>
                  <a:pt x="2132583" y="303905"/>
                  <a:pt x="2223435" y="278887"/>
                </a:cubicBezTo>
                <a:cubicBezTo>
                  <a:pt x="2243058" y="273688"/>
                  <a:pt x="2265808" y="250028"/>
                  <a:pt x="2281187" y="235981"/>
                </a:cubicBezTo>
                <a:cubicBezTo>
                  <a:pt x="2288515" y="232167"/>
                  <a:pt x="2302110" y="223691"/>
                  <a:pt x="2310063" y="214528"/>
                </a:cubicBezTo>
                <a:cubicBezTo>
                  <a:pt x="2319913" y="222132"/>
                  <a:pt x="2330145" y="232237"/>
                  <a:pt x="2338939" y="235981"/>
                </a:cubicBezTo>
                <a:cubicBezTo>
                  <a:pt x="2367598" y="246624"/>
                  <a:pt x="2425566" y="257433"/>
                  <a:pt x="2425566" y="257433"/>
                </a:cubicBezTo>
              </a:path>
            </a:pathLst>
          </a:custGeom>
          <a:noFill/>
          <a:ln w="158750" cap="rnd">
            <a:solidFill>
              <a:srgbClr val="00509E">
                <a:alpha val="2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25566"/>
                      <a:gd name="connsiteY0" fmla="*/ 173255 h 192506"/>
                      <a:gd name="connsiteX1" fmla="*/ 48126 w 2425566"/>
                      <a:gd name="connsiteY1" fmla="*/ 105878 h 192506"/>
                      <a:gd name="connsiteX2" fmla="*/ 77002 w 2425566"/>
                      <a:gd name="connsiteY2" fmla="*/ 77002 h 192506"/>
                      <a:gd name="connsiteX3" fmla="*/ 96252 w 2425566"/>
                      <a:gd name="connsiteY3" fmla="*/ 105878 h 192506"/>
                      <a:gd name="connsiteX4" fmla="*/ 86627 w 2425566"/>
                      <a:gd name="connsiteY4" fmla="*/ 134754 h 192506"/>
                      <a:gd name="connsiteX5" fmla="*/ 115503 w 2425566"/>
                      <a:gd name="connsiteY5" fmla="*/ 125129 h 192506"/>
                      <a:gd name="connsiteX6" fmla="*/ 144379 w 2425566"/>
                      <a:gd name="connsiteY6" fmla="*/ 96253 h 192506"/>
                      <a:gd name="connsiteX7" fmla="*/ 192505 w 2425566"/>
                      <a:gd name="connsiteY7" fmla="*/ 57752 h 192506"/>
                      <a:gd name="connsiteX8" fmla="*/ 250256 w 2425566"/>
                      <a:gd name="connsiteY8" fmla="*/ 9626 h 192506"/>
                      <a:gd name="connsiteX9" fmla="*/ 240631 w 2425566"/>
                      <a:gd name="connsiteY9" fmla="*/ 67377 h 192506"/>
                      <a:gd name="connsiteX10" fmla="*/ 231006 w 2425566"/>
                      <a:gd name="connsiteY10" fmla="*/ 105878 h 192506"/>
                      <a:gd name="connsiteX11" fmla="*/ 269507 w 2425566"/>
                      <a:gd name="connsiteY11" fmla="*/ 96253 h 192506"/>
                      <a:gd name="connsiteX12" fmla="*/ 288758 w 2425566"/>
                      <a:gd name="connsiteY12" fmla="*/ 67377 h 192506"/>
                      <a:gd name="connsiteX13" fmla="*/ 385010 w 2425566"/>
                      <a:gd name="connsiteY13" fmla="*/ 0 h 192506"/>
                      <a:gd name="connsiteX14" fmla="*/ 394635 w 2425566"/>
                      <a:gd name="connsiteY14" fmla="*/ 48127 h 192506"/>
                      <a:gd name="connsiteX15" fmla="*/ 365760 w 2425566"/>
                      <a:gd name="connsiteY15" fmla="*/ 134754 h 192506"/>
                      <a:gd name="connsiteX16" fmla="*/ 394635 w 2425566"/>
                      <a:gd name="connsiteY16" fmla="*/ 125129 h 192506"/>
                      <a:gd name="connsiteX17" fmla="*/ 423511 w 2425566"/>
                      <a:gd name="connsiteY17" fmla="*/ 105878 h 192506"/>
                      <a:gd name="connsiteX18" fmla="*/ 442762 w 2425566"/>
                      <a:gd name="connsiteY18" fmla="*/ 77002 h 192506"/>
                      <a:gd name="connsiteX19" fmla="*/ 471638 w 2425566"/>
                      <a:gd name="connsiteY19" fmla="*/ 67377 h 192506"/>
                      <a:gd name="connsiteX20" fmla="*/ 490888 w 2425566"/>
                      <a:gd name="connsiteY20" fmla="*/ 96253 h 192506"/>
                      <a:gd name="connsiteX21" fmla="*/ 519764 w 2425566"/>
                      <a:gd name="connsiteY21" fmla="*/ 86628 h 192506"/>
                      <a:gd name="connsiteX22" fmla="*/ 500513 w 2425566"/>
                      <a:gd name="connsiteY22" fmla="*/ 125129 h 192506"/>
                      <a:gd name="connsiteX23" fmla="*/ 567890 w 2425566"/>
                      <a:gd name="connsiteY23" fmla="*/ 105878 h 192506"/>
                      <a:gd name="connsiteX24" fmla="*/ 596766 w 2425566"/>
                      <a:gd name="connsiteY24" fmla="*/ 86628 h 192506"/>
                      <a:gd name="connsiteX25" fmla="*/ 606391 w 2425566"/>
                      <a:gd name="connsiteY25" fmla="*/ 125129 h 192506"/>
                      <a:gd name="connsiteX26" fmla="*/ 693019 w 2425566"/>
                      <a:gd name="connsiteY26" fmla="*/ 86628 h 192506"/>
                      <a:gd name="connsiteX27" fmla="*/ 693019 w 2425566"/>
                      <a:gd name="connsiteY27" fmla="*/ 163630 h 192506"/>
                      <a:gd name="connsiteX28" fmla="*/ 702644 w 2425566"/>
                      <a:gd name="connsiteY28" fmla="*/ 192506 h 192506"/>
                      <a:gd name="connsiteX29" fmla="*/ 798896 w 2425566"/>
                      <a:gd name="connsiteY29" fmla="*/ 105878 h 192506"/>
                      <a:gd name="connsiteX30" fmla="*/ 827772 w 2425566"/>
                      <a:gd name="connsiteY30" fmla="*/ 115503 h 192506"/>
                      <a:gd name="connsiteX31" fmla="*/ 895149 w 2425566"/>
                      <a:gd name="connsiteY31" fmla="*/ 86628 h 192506"/>
                      <a:gd name="connsiteX32" fmla="*/ 943275 w 2425566"/>
                      <a:gd name="connsiteY32" fmla="*/ 134754 h 192506"/>
                      <a:gd name="connsiteX33" fmla="*/ 1001027 w 2425566"/>
                      <a:gd name="connsiteY33" fmla="*/ 144379 h 192506"/>
                      <a:gd name="connsiteX34" fmla="*/ 1058779 w 2425566"/>
                      <a:gd name="connsiteY34" fmla="*/ 96253 h 192506"/>
                      <a:gd name="connsiteX35" fmla="*/ 1087654 w 2425566"/>
                      <a:gd name="connsiteY35" fmla="*/ 86628 h 192506"/>
                      <a:gd name="connsiteX36" fmla="*/ 1126155 w 2425566"/>
                      <a:gd name="connsiteY36" fmla="*/ 67377 h 192506"/>
                      <a:gd name="connsiteX37" fmla="*/ 1145406 w 2425566"/>
                      <a:gd name="connsiteY37" fmla="*/ 96253 h 192506"/>
                      <a:gd name="connsiteX38" fmla="*/ 1183907 w 2425566"/>
                      <a:gd name="connsiteY38" fmla="*/ 86628 h 192506"/>
                      <a:gd name="connsiteX39" fmla="*/ 1232033 w 2425566"/>
                      <a:gd name="connsiteY39" fmla="*/ 96253 h 192506"/>
                      <a:gd name="connsiteX40" fmla="*/ 1289785 w 2425566"/>
                      <a:gd name="connsiteY40" fmla="*/ 86628 h 192506"/>
                      <a:gd name="connsiteX41" fmla="*/ 1318661 w 2425566"/>
                      <a:gd name="connsiteY41" fmla="*/ 77002 h 192506"/>
                      <a:gd name="connsiteX42" fmla="*/ 1337911 w 2425566"/>
                      <a:gd name="connsiteY42" fmla="*/ 105878 h 192506"/>
                      <a:gd name="connsiteX43" fmla="*/ 1366787 w 2425566"/>
                      <a:gd name="connsiteY43" fmla="*/ 125129 h 192506"/>
                      <a:gd name="connsiteX44" fmla="*/ 1395663 w 2425566"/>
                      <a:gd name="connsiteY44" fmla="*/ 115503 h 192506"/>
                      <a:gd name="connsiteX45" fmla="*/ 1463040 w 2425566"/>
                      <a:gd name="connsiteY45" fmla="*/ 125129 h 192506"/>
                      <a:gd name="connsiteX46" fmla="*/ 1520791 w 2425566"/>
                      <a:gd name="connsiteY46" fmla="*/ 96253 h 192506"/>
                      <a:gd name="connsiteX47" fmla="*/ 1568918 w 2425566"/>
                      <a:gd name="connsiteY47" fmla="*/ 77002 h 192506"/>
                      <a:gd name="connsiteX48" fmla="*/ 1578543 w 2425566"/>
                      <a:gd name="connsiteY48" fmla="*/ 105878 h 192506"/>
                      <a:gd name="connsiteX49" fmla="*/ 1636294 w 2425566"/>
                      <a:gd name="connsiteY49" fmla="*/ 105878 h 192506"/>
                      <a:gd name="connsiteX50" fmla="*/ 1703671 w 2425566"/>
                      <a:gd name="connsiteY50" fmla="*/ 86628 h 192506"/>
                      <a:gd name="connsiteX51" fmla="*/ 1713296 w 2425566"/>
                      <a:gd name="connsiteY51" fmla="*/ 115503 h 192506"/>
                      <a:gd name="connsiteX52" fmla="*/ 1751798 w 2425566"/>
                      <a:gd name="connsiteY52" fmla="*/ 96253 h 192506"/>
                      <a:gd name="connsiteX53" fmla="*/ 1790299 w 2425566"/>
                      <a:gd name="connsiteY53" fmla="*/ 86628 h 192506"/>
                      <a:gd name="connsiteX54" fmla="*/ 1809549 w 2425566"/>
                      <a:gd name="connsiteY54" fmla="*/ 115503 h 192506"/>
                      <a:gd name="connsiteX55" fmla="*/ 1848050 w 2425566"/>
                      <a:gd name="connsiteY55" fmla="*/ 105878 h 192506"/>
                      <a:gd name="connsiteX56" fmla="*/ 1886551 w 2425566"/>
                      <a:gd name="connsiteY56" fmla="*/ 86628 h 192506"/>
                      <a:gd name="connsiteX57" fmla="*/ 1915427 w 2425566"/>
                      <a:gd name="connsiteY57" fmla="*/ 77002 h 192506"/>
                      <a:gd name="connsiteX58" fmla="*/ 1953928 w 2425566"/>
                      <a:gd name="connsiteY58" fmla="*/ 105878 h 192506"/>
                      <a:gd name="connsiteX59" fmla="*/ 2011680 w 2425566"/>
                      <a:gd name="connsiteY59" fmla="*/ 144379 h 192506"/>
                      <a:gd name="connsiteX60" fmla="*/ 2069431 w 2425566"/>
                      <a:gd name="connsiteY60" fmla="*/ 115503 h 192506"/>
                      <a:gd name="connsiteX61" fmla="*/ 2156059 w 2425566"/>
                      <a:gd name="connsiteY61" fmla="*/ 134754 h 192506"/>
                      <a:gd name="connsiteX62" fmla="*/ 2223435 w 2425566"/>
                      <a:gd name="connsiteY62" fmla="*/ 125129 h 192506"/>
                      <a:gd name="connsiteX63" fmla="*/ 2281187 w 2425566"/>
                      <a:gd name="connsiteY63" fmla="*/ 105878 h 192506"/>
                      <a:gd name="connsiteX64" fmla="*/ 2310063 w 2425566"/>
                      <a:gd name="connsiteY64" fmla="*/ 96253 h 192506"/>
                      <a:gd name="connsiteX65" fmla="*/ 2338939 w 2425566"/>
                      <a:gd name="connsiteY65" fmla="*/ 105878 h 192506"/>
                      <a:gd name="connsiteX66" fmla="*/ 2425566 w 2425566"/>
                      <a:gd name="connsiteY66" fmla="*/ 115503 h 19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425566" h="192506">
                        <a:moveTo>
                          <a:pt x="0" y="173255"/>
                        </a:moveTo>
                        <a:cubicBezTo>
                          <a:pt x="16042" y="150796"/>
                          <a:pt x="30885" y="127430"/>
                          <a:pt x="48126" y="105878"/>
                        </a:cubicBezTo>
                        <a:cubicBezTo>
                          <a:pt x="56629" y="95249"/>
                          <a:pt x="63390" y="77002"/>
                          <a:pt x="77002" y="77002"/>
                        </a:cubicBezTo>
                        <a:cubicBezTo>
                          <a:pt x="88570" y="77002"/>
                          <a:pt x="89835" y="96253"/>
                          <a:pt x="96252" y="105878"/>
                        </a:cubicBezTo>
                        <a:cubicBezTo>
                          <a:pt x="93044" y="115503"/>
                          <a:pt x="79453" y="127580"/>
                          <a:pt x="86627" y="134754"/>
                        </a:cubicBezTo>
                        <a:cubicBezTo>
                          <a:pt x="93801" y="141928"/>
                          <a:pt x="107061" y="130757"/>
                          <a:pt x="115503" y="125129"/>
                        </a:cubicBezTo>
                        <a:cubicBezTo>
                          <a:pt x="126829" y="117578"/>
                          <a:pt x="134135" y="105217"/>
                          <a:pt x="144379" y="96253"/>
                        </a:cubicBezTo>
                        <a:cubicBezTo>
                          <a:pt x="159840" y="82725"/>
                          <a:pt x="177044" y="71280"/>
                          <a:pt x="192505" y="57752"/>
                        </a:cubicBezTo>
                        <a:cubicBezTo>
                          <a:pt x="251793" y="5875"/>
                          <a:pt x="191162" y="49022"/>
                          <a:pt x="250256" y="9626"/>
                        </a:cubicBezTo>
                        <a:cubicBezTo>
                          <a:pt x="247048" y="28876"/>
                          <a:pt x="244458" y="48240"/>
                          <a:pt x="240631" y="67377"/>
                        </a:cubicBezTo>
                        <a:cubicBezTo>
                          <a:pt x="238037" y="80349"/>
                          <a:pt x="221652" y="96524"/>
                          <a:pt x="231006" y="105878"/>
                        </a:cubicBezTo>
                        <a:cubicBezTo>
                          <a:pt x="240360" y="115232"/>
                          <a:pt x="256673" y="99461"/>
                          <a:pt x="269507" y="96253"/>
                        </a:cubicBezTo>
                        <a:cubicBezTo>
                          <a:pt x="275924" y="86628"/>
                          <a:pt x="280578" y="75557"/>
                          <a:pt x="288758" y="67377"/>
                        </a:cubicBezTo>
                        <a:cubicBezTo>
                          <a:pt x="320125" y="36010"/>
                          <a:pt x="347832" y="22307"/>
                          <a:pt x="385010" y="0"/>
                        </a:cubicBezTo>
                        <a:cubicBezTo>
                          <a:pt x="388218" y="16042"/>
                          <a:pt x="396442" y="31867"/>
                          <a:pt x="394635" y="48127"/>
                        </a:cubicBezTo>
                        <a:cubicBezTo>
                          <a:pt x="391917" y="72589"/>
                          <a:pt x="351008" y="105249"/>
                          <a:pt x="365760" y="134754"/>
                        </a:cubicBezTo>
                        <a:cubicBezTo>
                          <a:pt x="370297" y="143829"/>
                          <a:pt x="385010" y="128337"/>
                          <a:pt x="394635" y="125129"/>
                        </a:cubicBezTo>
                        <a:cubicBezTo>
                          <a:pt x="404260" y="118712"/>
                          <a:pt x="415331" y="114058"/>
                          <a:pt x="423511" y="105878"/>
                        </a:cubicBezTo>
                        <a:cubicBezTo>
                          <a:pt x="431691" y="97698"/>
                          <a:pt x="433729" y="84229"/>
                          <a:pt x="442762" y="77002"/>
                        </a:cubicBezTo>
                        <a:cubicBezTo>
                          <a:pt x="450685" y="70664"/>
                          <a:pt x="462013" y="70585"/>
                          <a:pt x="471638" y="67377"/>
                        </a:cubicBezTo>
                        <a:cubicBezTo>
                          <a:pt x="442223" y="155621"/>
                          <a:pt x="440178" y="125230"/>
                          <a:pt x="490888" y="96253"/>
                        </a:cubicBezTo>
                        <a:cubicBezTo>
                          <a:pt x="499697" y="91219"/>
                          <a:pt x="510139" y="89836"/>
                          <a:pt x="519764" y="86628"/>
                        </a:cubicBezTo>
                        <a:cubicBezTo>
                          <a:pt x="513347" y="99462"/>
                          <a:pt x="505551" y="111694"/>
                          <a:pt x="500513" y="125129"/>
                        </a:cubicBezTo>
                        <a:cubicBezTo>
                          <a:pt x="469996" y="206507"/>
                          <a:pt x="512103" y="143068"/>
                          <a:pt x="567890" y="105878"/>
                        </a:cubicBezTo>
                        <a:lnTo>
                          <a:pt x="596766" y="86628"/>
                        </a:lnTo>
                        <a:cubicBezTo>
                          <a:pt x="599974" y="99462"/>
                          <a:pt x="593841" y="120946"/>
                          <a:pt x="606391" y="125129"/>
                        </a:cubicBezTo>
                        <a:cubicBezTo>
                          <a:pt x="613764" y="127587"/>
                          <a:pt x="683971" y="91152"/>
                          <a:pt x="693019" y="86628"/>
                        </a:cubicBezTo>
                        <a:cubicBezTo>
                          <a:pt x="715020" y="152632"/>
                          <a:pt x="693019" y="70710"/>
                          <a:pt x="693019" y="163630"/>
                        </a:cubicBezTo>
                        <a:cubicBezTo>
                          <a:pt x="693019" y="173776"/>
                          <a:pt x="699436" y="182881"/>
                          <a:pt x="702644" y="192506"/>
                        </a:cubicBezTo>
                        <a:cubicBezTo>
                          <a:pt x="771738" y="123410"/>
                          <a:pt x="738616" y="151089"/>
                          <a:pt x="798896" y="105878"/>
                        </a:cubicBezTo>
                        <a:cubicBezTo>
                          <a:pt x="808521" y="109086"/>
                          <a:pt x="817626" y="115503"/>
                          <a:pt x="827772" y="115503"/>
                        </a:cubicBezTo>
                        <a:cubicBezTo>
                          <a:pt x="841935" y="115503"/>
                          <a:pt x="887631" y="90387"/>
                          <a:pt x="895149" y="86628"/>
                        </a:cubicBezTo>
                        <a:cubicBezTo>
                          <a:pt x="917608" y="154004"/>
                          <a:pt x="895150" y="150796"/>
                          <a:pt x="943275" y="134754"/>
                        </a:cubicBezTo>
                        <a:cubicBezTo>
                          <a:pt x="962526" y="137962"/>
                          <a:pt x="981608" y="146321"/>
                          <a:pt x="1001027" y="144379"/>
                        </a:cubicBezTo>
                        <a:cubicBezTo>
                          <a:pt x="1055710" y="138911"/>
                          <a:pt x="1026864" y="121785"/>
                          <a:pt x="1058779" y="96253"/>
                        </a:cubicBezTo>
                        <a:cubicBezTo>
                          <a:pt x="1066701" y="89915"/>
                          <a:pt x="1078329" y="90625"/>
                          <a:pt x="1087654" y="86628"/>
                        </a:cubicBezTo>
                        <a:cubicBezTo>
                          <a:pt x="1100842" y="80976"/>
                          <a:pt x="1113321" y="73794"/>
                          <a:pt x="1126155" y="67377"/>
                        </a:cubicBezTo>
                        <a:cubicBezTo>
                          <a:pt x="1132572" y="77002"/>
                          <a:pt x="1134431" y="92595"/>
                          <a:pt x="1145406" y="96253"/>
                        </a:cubicBezTo>
                        <a:cubicBezTo>
                          <a:pt x="1157956" y="100436"/>
                          <a:pt x="1170678" y="86628"/>
                          <a:pt x="1183907" y="86628"/>
                        </a:cubicBezTo>
                        <a:cubicBezTo>
                          <a:pt x="1200267" y="86628"/>
                          <a:pt x="1215991" y="93045"/>
                          <a:pt x="1232033" y="96253"/>
                        </a:cubicBezTo>
                        <a:cubicBezTo>
                          <a:pt x="1251284" y="93045"/>
                          <a:pt x="1270734" y="90862"/>
                          <a:pt x="1289785" y="86628"/>
                        </a:cubicBezTo>
                        <a:cubicBezTo>
                          <a:pt x="1299689" y="84427"/>
                          <a:pt x="1309241" y="73234"/>
                          <a:pt x="1318661" y="77002"/>
                        </a:cubicBezTo>
                        <a:cubicBezTo>
                          <a:pt x="1329402" y="81298"/>
                          <a:pt x="1329731" y="97698"/>
                          <a:pt x="1337911" y="105878"/>
                        </a:cubicBezTo>
                        <a:cubicBezTo>
                          <a:pt x="1346091" y="114058"/>
                          <a:pt x="1357162" y="118712"/>
                          <a:pt x="1366787" y="125129"/>
                        </a:cubicBezTo>
                        <a:cubicBezTo>
                          <a:pt x="1376412" y="121920"/>
                          <a:pt x="1385517" y="115503"/>
                          <a:pt x="1395663" y="115503"/>
                        </a:cubicBezTo>
                        <a:cubicBezTo>
                          <a:pt x="1418350" y="115503"/>
                          <a:pt x="1440617" y="128579"/>
                          <a:pt x="1463040" y="125129"/>
                        </a:cubicBezTo>
                        <a:cubicBezTo>
                          <a:pt x="1484312" y="121856"/>
                          <a:pt x="1501198" y="105159"/>
                          <a:pt x="1520791" y="96253"/>
                        </a:cubicBezTo>
                        <a:cubicBezTo>
                          <a:pt x="1536520" y="89103"/>
                          <a:pt x="1552876" y="83419"/>
                          <a:pt x="1568918" y="77002"/>
                        </a:cubicBezTo>
                        <a:cubicBezTo>
                          <a:pt x="1572126" y="86627"/>
                          <a:pt x="1571369" y="98704"/>
                          <a:pt x="1578543" y="105878"/>
                        </a:cubicBezTo>
                        <a:cubicBezTo>
                          <a:pt x="1598506" y="125841"/>
                          <a:pt x="1616331" y="111582"/>
                          <a:pt x="1636294" y="105878"/>
                        </a:cubicBezTo>
                        <a:cubicBezTo>
                          <a:pt x="1720904" y="81704"/>
                          <a:pt x="1634430" y="109707"/>
                          <a:pt x="1703671" y="86628"/>
                        </a:cubicBezTo>
                        <a:cubicBezTo>
                          <a:pt x="1706879" y="96253"/>
                          <a:pt x="1703347" y="113513"/>
                          <a:pt x="1713296" y="115503"/>
                        </a:cubicBezTo>
                        <a:cubicBezTo>
                          <a:pt x="1727366" y="118317"/>
                          <a:pt x="1738363" y="101291"/>
                          <a:pt x="1751798" y="96253"/>
                        </a:cubicBezTo>
                        <a:cubicBezTo>
                          <a:pt x="1764184" y="91608"/>
                          <a:pt x="1777465" y="89836"/>
                          <a:pt x="1790299" y="86628"/>
                        </a:cubicBezTo>
                        <a:cubicBezTo>
                          <a:pt x="1796716" y="96253"/>
                          <a:pt x="1798575" y="111845"/>
                          <a:pt x="1809549" y="115503"/>
                        </a:cubicBezTo>
                        <a:cubicBezTo>
                          <a:pt x="1822099" y="119686"/>
                          <a:pt x="1835664" y="110523"/>
                          <a:pt x="1848050" y="105878"/>
                        </a:cubicBezTo>
                        <a:cubicBezTo>
                          <a:pt x="1861485" y="100840"/>
                          <a:pt x="1873363" y="92280"/>
                          <a:pt x="1886551" y="86628"/>
                        </a:cubicBezTo>
                        <a:cubicBezTo>
                          <a:pt x="1895877" y="82631"/>
                          <a:pt x="1905802" y="80211"/>
                          <a:pt x="1915427" y="77002"/>
                        </a:cubicBezTo>
                        <a:cubicBezTo>
                          <a:pt x="1937333" y="164627"/>
                          <a:pt x="1904971" y="89559"/>
                          <a:pt x="1953928" y="105878"/>
                        </a:cubicBezTo>
                        <a:cubicBezTo>
                          <a:pt x="1975877" y="113194"/>
                          <a:pt x="2011680" y="144379"/>
                          <a:pt x="2011680" y="144379"/>
                        </a:cubicBezTo>
                        <a:cubicBezTo>
                          <a:pt x="2026278" y="134647"/>
                          <a:pt x="2049507" y="115503"/>
                          <a:pt x="2069431" y="115503"/>
                        </a:cubicBezTo>
                        <a:cubicBezTo>
                          <a:pt x="2103307" y="115503"/>
                          <a:pt x="2126283" y="124829"/>
                          <a:pt x="2156059" y="134754"/>
                        </a:cubicBezTo>
                        <a:cubicBezTo>
                          <a:pt x="2272308" y="76628"/>
                          <a:pt x="2132390" y="135245"/>
                          <a:pt x="2223435" y="125129"/>
                        </a:cubicBezTo>
                        <a:cubicBezTo>
                          <a:pt x="2243603" y="122888"/>
                          <a:pt x="2261936" y="112295"/>
                          <a:pt x="2281187" y="105878"/>
                        </a:cubicBezTo>
                        <a:lnTo>
                          <a:pt x="2310063" y="96253"/>
                        </a:lnTo>
                        <a:cubicBezTo>
                          <a:pt x="2319688" y="99461"/>
                          <a:pt x="2328931" y="104210"/>
                          <a:pt x="2338939" y="105878"/>
                        </a:cubicBezTo>
                        <a:cubicBezTo>
                          <a:pt x="2367597" y="110654"/>
                          <a:pt x="2425566" y="115503"/>
                          <a:pt x="2425566" y="1155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Bilde 13" descr="Speech bubble with question mark">
            <a:extLst>
              <a:ext uri="{FF2B5EF4-FFF2-40B4-BE49-F238E27FC236}">
                <a16:creationId xmlns:a16="http://schemas.microsoft.com/office/drawing/2014/main" id="{A5BEE799-684F-1747-AE81-9961CF60C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639" y="1304934"/>
            <a:ext cx="549165" cy="549165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/>
              <a:t>By </a:t>
            </a:r>
            <a:r>
              <a:rPr lang="nb-NO" sz="1600" dirty="0" err="1"/>
              <a:t>agreement</a:t>
            </a:r>
            <a:r>
              <a:rPr lang="nb-NO" sz="1600" dirty="0"/>
              <a:t>, </a:t>
            </a:r>
            <a:r>
              <a:rPr lang="nb-NO" sz="1600" dirty="0" err="1"/>
              <a:t>the</a:t>
            </a:r>
            <a:r>
              <a:rPr lang="nb-NO" sz="1600" dirty="0"/>
              <a:t> student </a:t>
            </a:r>
            <a:r>
              <a:rPr lang="nb-NO" sz="1600" dirty="0" err="1"/>
              <a:t>can</a:t>
            </a:r>
            <a:r>
              <a:rPr lang="nb-NO" sz="1600" dirty="0"/>
              <a:t> transfer </a:t>
            </a:r>
            <a:r>
              <a:rPr lang="nb-NO" sz="1600" dirty="0" err="1"/>
              <a:t>the</a:t>
            </a:r>
            <a:r>
              <a:rPr lang="nb-NO" sz="1600" dirty="0"/>
              <a:t> right to patent an </a:t>
            </a:r>
            <a:r>
              <a:rPr lang="nb-NO" sz="1600" dirty="0" err="1"/>
              <a:t>invention</a:t>
            </a:r>
            <a:r>
              <a:rPr lang="nb-NO" sz="1600" dirty="0"/>
              <a:t> to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external</a:t>
            </a:r>
            <a:r>
              <a:rPr lang="nb-NO" sz="1600" dirty="0"/>
              <a:t> party </a:t>
            </a:r>
            <a:r>
              <a:rPr lang="nb-NO" sz="1600" dirty="0" err="1"/>
              <a:t>if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invention</a:t>
            </a:r>
            <a:r>
              <a:rPr lang="nb-NO" sz="1600" dirty="0"/>
              <a:t> falls under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party’s</a:t>
            </a:r>
            <a:r>
              <a:rPr lang="nb-NO" sz="1600" dirty="0"/>
              <a:t> area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activity</a:t>
            </a:r>
            <a:r>
              <a:rPr lang="nb-NO" sz="1600" dirty="0"/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dirty="0"/>
              <a:t>The </a:t>
            </a: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organization</a:t>
            </a:r>
            <a:r>
              <a:rPr lang="nb-NO" sz="1600" dirty="0"/>
              <a:t> </a:t>
            </a:r>
            <a:r>
              <a:rPr lang="nb-NO" sz="1600" dirty="0" err="1"/>
              <a:t>may</a:t>
            </a:r>
            <a:r>
              <a:rPr lang="nb-NO" sz="1600" dirty="0"/>
              <a:t> </a:t>
            </a:r>
            <a:r>
              <a:rPr lang="nb-NO" sz="1600" dirty="0" err="1"/>
              <a:t>also</a:t>
            </a:r>
            <a:r>
              <a:rPr lang="nb-NO" sz="1600" dirty="0"/>
              <a:t> </a:t>
            </a:r>
            <a:r>
              <a:rPr lang="nb-NO" sz="1600" dirty="0" err="1"/>
              <a:t>require</a:t>
            </a:r>
            <a:r>
              <a:rPr lang="nb-NO" sz="1600" dirty="0"/>
              <a:t> </a:t>
            </a:r>
            <a:r>
              <a:rPr lang="nb-NO" sz="1600" dirty="0" err="1"/>
              <a:t>this</a:t>
            </a:r>
            <a:r>
              <a:rPr lang="nb-NO" sz="1600" dirty="0"/>
              <a:t> as a </a:t>
            </a:r>
            <a:r>
              <a:rPr lang="nb-NO" sz="1600" dirty="0" err="1"/>
              <a:t>condition</a:t>
            </a:r>
            <a:r>
              <a:rPr lang="nb-NO" sz="1600" dirty="0"/>
              <a:t> for </a:t>
            </a:r>
            <a:r>
              <a:rPr lang="nb-NO" sz="1600" dirty="0" err="1"/>
              <a:t>collaboration</a:t>
            </a:r>
            <a:r>
              <a:rPr lang="nb-NO" sz="1600" dirty="0"/>
              <a:t>. In </a:t>
            </a:r>
            <a:r>
              <a:rPr lang="nb-NO" sz="1600" dirty="0" err="1"/>
              <a:t>this</a:t>
            </a:r>
            <a:r>
              <a:rPr lang="nb-NO" sz="1600" dirty="0"/>
              <a:t> case, </a:t>
            </a:r>
            <a:r>
              <a:rPr lang="nb-NO" sz="1600" dirty="0" err="1"/>
              <a:t>the</a:t>
            </a:r>
            <a:r>
              <a:rPr lang="nb-NO" sz="1600" dirty="0"/>
              <a:t> student must be </a:t>
            </a:r>
            <a:r>
              <a:rPr lang="nb-NO" sz="1600" dirty="0" err="1"/>
              <a:t>fairly</a:t>
            </a:r>
            <a:r>
              <a:rPr lang="nb-NO" sz="1600" dirty="0"/>
              <a:t> </a:t>
            </a:r>
            <a:r>
              <a:rPr lang="nb-NO" sz="1600" dirty="0" err="1"/>
              <a:t>compensated</a:t>
            </a:r>
            <a:r>
              <a:rPr lang="nb-NO" sz="1600" dirty="0"/>
              <a:t>.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right to patent an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invention</a:t>
            </a:r>
            <a:endParaRPr lang="nb-NO" sz="1800" i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6184023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6096000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8859118" cy="646769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Patentable</a:t>
            </a:r>
            <a:r>
              <a:rPr lang="nb-NO" sz="32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Inventions</a:t>
            </a:r>
            <a:endParaRPr lang="nb-NO" sz="32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35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An external representative uses scales to measure the value of the student's contribution">
            <a:extLst>
              <a:ext uri="{FF2B5EF4-FFF2-40B4-BE49-F238E27FC236}">
                <a16:creationId xmlns:a16="http://schemas.microsoft.com/office/drawing/2014/main" id="{0569E772-3CF9-EC46-97BB-23AA3B554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978" y="1992047"/>
            <a:ext cx="4395702" cy="4395702"/>
          </a:xfrm>
          <a:prstGeom prst="rect">
            <a:avLst/>
          </a:prstGeom>
        </p:spPr>
      </p:pic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/>
              <a:t>If </a:t>
            </a:r>
            <a:r>
              <a:rPr lang="nb-NO" sz="1000" dirty="0" err="1"/>
              <a:t>you</a:t>
            </a:r>
            <a:r>
              <a:rPr lang="nb-NO" sz="1000" dirty="0"/>
              <a:t> have </a:t>
            </a:r>
            <a:r>
              <a:rPr lang="nb-NO" sz="1000" dirty="0" err="1"/>
              <a:t>any</a:t>
            </a:r>
            <a:r>
              <a:rPr lang="nb-NO" sz="1000" dirty="0"/>
              <a:t> </a:t>
            </a:r>
            <a:r>
              <a:rPr lang="nb-NO" sz="1000" dirty="0" err="1"/>
              <a:t>doubts</a:t>
            </a:r>
            <a:r>
              <a:rPr lang="nb-NO" sz="1000" dirty="0"/>
              <a:t> </a:t>
            </a:r>
            <a:r>
              <a:rPr lang="nb-NO" sz="1000" dirty="0" err="1"/>
              <a:t>about</a:t>
            </a:r>
            <a:r>
              <a:rPr lang="nb-NO" sz="1000" dirty="0"/>
              <a:t> </a:t>
            </a:r>
            <a:r>
              <a:rPr lang="nb-NO" sz="1000" dirty="0" err="1"/>
              <a:t>whether</a:t>
            </a:r>
            <a:r>
              <a:rPr lang="nb-NO" sz="1000" dirty="0"/>
              <a:t> </a:t>
            </a:r>
            <a:r>
              <a:rPr lang="nb-NO" sz="1000" dirty="0" err="1"/>
              <a:t>you</a:t>
            </a:r>
            <a:r>
              <a:rPr lang="nb-NO" sz="1000" dirty="0"/>
              <a:t> </a:t>
            </a:r>
            <a:r>
              <a:rPr lang="nb-NO" sz="1000" dirty="0" err="1"/>
              <a:t>should</a:t>
            </a:r>
            <a:r>
              <a:rPr lang="nb-NO" sz="1000" dirty="0"/>
              <a:t> transfer </a:t>
            </a:r>
            <a:r>
              <a:rPr lang="nb-NO" sz="1000" dirty="0" err="1"/>
              <a:t>your</a:t>
            </a:r>
            <a:r>
              <a:rPr lang="nb-NO" sz="1000" dirty="0"/>
              <a:t> </a:t>
            </a:r>
            <a:r>
              <a:rPr lang="nb-NO" sz="1000" dirty="0" err="1"/>
              <a:t>ownership</a:t>
            </a:r>
            <a:r>
              <a:rPr lang="nb-NO" sz="1000" dirty="0"/>
              <a:t> to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external</a:t>
            </a:r>
            <a:r>
              <a:rPr lang="nb-NO" sz="1000" dirty="0"/>
              <a:t> </a:t>
            </a:r>
            <a:r>
              <a:rPr lang="nb-NO" sz="1000" dirty="0" err="1"/>
              <a:t>organization</a:t>
            </a:r>
            <a:r>
              <a:rPr lang="nb-NO" sz="1000" dirty="0"/>
              <a:t>, </a:t>
            </a:r>
            <a:r>
              <a:rPr lang="nb-NO" sz="1000" dirty="0" err="1"/>
              <a:t>you</a:t>
            </a:r>
            <a:r>
              <a:rPr lang="nb-NO" sz="1000" dirty="0"/>
              <a:t> </a:t>
            </a:r>
            <a:r>
              <a:rPr lang="nb-NO" sz="1000" dirty="0" err="1"/>
              <a:t>should</a:t>
            </a:r>
            <a:r>
              <a:rPr lang="nb-NO" sz="1000" dirty="0"/>
              <a:t> </a:t>
            </a:r>
            <a:r>
              <a:rPr lang="nb-NO" sz="1000" dirty="0" err="1"/>
              <a:t>discuss</a:t>
            </a:r>
            <a:r>
              <a:rPr lang="nb-NO" sz="1000" dirty="0"/>
              <a:t> </a:t>
            </a:r>
            <a:r>
              <a:rPr lang="nb-NO" sz="1000" dirty="0" err="1"/>
              <a:t>this</a:t>
            </a:r>
            <a:r>
              <a:rPr lang="nb-NO" sz="1000" dirty="0"/>
              <a:t> </a:t>
            </a:r>
            <a:r>
              <a:rPr lang="nb-NO" sz="1000" dirty="0" err="1"/>
              <a:t>with</a:t>
            </a:r>
            <a:r>
              <a:rPr lang="nb-NO" sz="1000" dirty="0"/>
              <a:t> </a:t>
            </a:r>
            <a:r>
              <a:rPr lang="nb-NO" sz="1000" dirty="0" err="1"/>
              <a:t>your</a:t>
            </a:r>
            <a:r>
              <a:rPr lang="nb-NO" sz="1000" dirty="0"/>
              <a:t> supervisor.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doubt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transfer?</a:t>
            </a:r>
          </a:p>
        </p:txBody>
      </p:sp>
      <p:sp>
        <p:nvSpPr>
          <p:cNvPr id="9" name="Friform 8">
            <a:extLst>
              <a:ext uri="{FF2B5EF4-FFF2-40B4-BE49-F238E27FC236}">
                <a16:creationId xmlns:a16="http://schemas.microsoft.com/office/drawing/2014/main" id="{56339141-6A46-B043-9C0E-10416E1A2031}"/>
              </a:ext>
            </a:extLst>
          </p:cNvPr>
          <p:cNvSpPr/>
          <p:nvPr/>
        </p:nvSpPr>
        <p:spPr>
          <a:xfrm>
            <a:off x="7835480" y="1204507"/>
            <a:ext cx="2425566" cy="429058"/>
          </a:xfrm>
          <a:custGeom>
            <a:avLst/>
            <a:gdLst>
              <a:gd name="connsiteX0" fmla="*/ 0 w 2425566"/>
              <a:gd name="connsiteY0" fmla="*/ 386151 h 429058"/>
              <a:gd name="connsiteX1" fmla="*/ 48126 w 2425566"/>
              <a:gd name="connsiteY1" fmla="*/ 235981 h 429058"/>
              <a:gd name="connsiteX2" fmla="*/ 77002 w 2425566"/>
              <a:gd name="connsiteY2" fmla="*/ 171622 h 429058"/>
              <a:gd name="connsiteX3" fmla="*/ 96252 w 2425566"/>
              <a:gd name="connsiteY3" fmla="*/ 235981 h 429058"/>
              <a:gd name="connsiteX4" fmla="*/ 86627 w 2425566"/>
              <a:gd name="connsiteY4" fmla="*/ 300340 h 429058"/>
              <a:gd name="connsiteX5" fmla="*/ 115503 w 2425566"/>
              <a:gd name="connsiteY5" fmla="*/ 278887 h 429058"/>
              <a:gd name="connsiteX6" fmla="*/ 144379 w 2425566"/>
              <a:gd name="connsiteY6" fmla="*/ 214528 h 429058"/>
              <a:gd name="connsiteX7" fmla="*/ 192505 w 2425566"/>
              <a:gd name="connsiteY7" fmla="*/ 128717 h 429058"/>
              <a:gd name="connsiteX8" fmla="*/ 250256 w 2425566"/>
              <a:gd name="connsiteY8" fmla="*/ 21454 h 429058"/>
              <a:gd name="connsiteX9" fmla="*/ 240631 w 2425566"/>
              <a:gd name="connsiteY9" fmla="*/ 150170 h 429058"/>
              <a:gd name="connsiteX10" fmla="*/ 231006 w 2425566"/>
              <a:gd name="connsiteY10" fmla="*/ 235981 h 429058"/>
              <a:gd name="connsiteX11" fmla="*/ 269507 w 2425566"/>
              <a:gd name="connsiteY11" fmla="*/ 214528 h 429058"/>
              <a:gd name="connsiteX12" fmla="*/ 288758 w 2425566"/>
              <a:gd name="connsiteY12" fmla="*/ 150170 h 429058"/>
              <a:gd name="connsiteX13" fmla="*/ 385010 w 2425566"/>
              <a:gd name="connsiteY13" fmla="*/ 0 h 429058"/>
              <a:gd name="connsiteX14" fmla="*/ 394635 w 2425566"/>
              <a:gd name="connsiteY14" fmla="*/ 107265 h 429058"/>
              <a:gd name="connsiteX15" fmla="*/ 365760 w 2425566"/>
              <a:gd name="connsiteY15" fmla="*/ 300340 h 429058"/>
              <a:gd name="connsiteX16" fmla="*/ 394635 w 2425566"/>
              <a:gd name="connsiteY16" fmla="*/ 278887 h 429058"/>
              <a:gd name="connsiteX17" fmla="*/ 423511 w 2425566"/>
              <a:gd name="connsiteY17" fmla="*/ 235981 h 429058"/>
              <a:gd name="connsiteX18" fmla="*/ 442762 w 2425566"/>
              <a:gd name="connsiteY18" fmla="*/ 171622 h 429058"/>
              <a:gd name="connsiteX19" fmla="*/ 471638 w 2425566"/>
              <a:gd name="connsiteY19" fmla="*/ 150170 h 429058"/>
              <a:gd name="connsiteX20" fmla="*/ 490888 w 2425566"/>
              <a:gd name="connsiteY20" fmla="*/ 214528 h 429058"/>
              <a:gd name="connsiteX21" fmla="*/ 519764 w 2425566"/>
              <a:gd name="connsiteY21" fmla="*/ 193076 h 429058"/>
              <a:gd name="connsiteX22" fmla="*/ 500513 w 2425566"/>
              <a:gd name="connsiteY22" fmla="*/ 278887 h 429058"/>
              <a:gd name="connsiteX23" fmla="*/ 567890 w 2425566"/>
              <a:gd name="connsiteY23" fmla="*/ 235981 h 429058"/>
              <a:gd name="connsiteX24" fmla="*/ 596766 w 2425566"/>
              <a:gd name="connsiteY24" fmla="*/ 193076 h 429058"/>
              <a:gd name="connsiteX25" fmla="*/ 606391 w 2425566"/>
              <a:gd name="connsiteY25" fmla="*/ 278887 h 429058"/>
              <a:gd name="connsiteX26" fmla="*/ 693019 w 2425566"/>
              <a:gd name="connsiteY26" fmla="*/ 193076 h 429058"/>
              <a:gd name="connsiteX27" fmla="*/ 693019 w 2425566"/>
              <a:gd name="connsiteY27" fmla="*/ 364699 h 429058"/>
              <a:gd name="connsiteX28" fmla="*/ 702644 w 2425566"/>
              <a:gd name="connsiteY28" fmla="*/ 429057 h 429058"/>
              <a:gd name="connsiteX29" fmla="*/ 798896 w 2425566"/>
              <a:gd name="connsiteY29" fmla="*/ 235981 h 429058"/>
              <a:gd name="connsiteX30" fmla="*/ 827772 w 2425566"/>
              <a:gd name="connsiteY30" fmla="*/ 257433 h 429058"/>
              <a:gd name="connsiteX31" fmla="*/ 895149 w 2425566"/>
              <a:gd name="connsiteY31" fmla="*/ 193076 h 429058"/>
              <a:gd name="connsiteX32" fmla="*/ 943275 w 2425566"/>
              <a:gd name="connsiteY32" fmla="*/ 300340 h 429058"/>
              <a:gd name="connsiteX33" fmla="*/ 1001027 w 2425566"/>
              <a:gd name="connsiteY33" fmla="*/ 321792 h 429058"/>
              <a:gd name="connsiteX34" fmla="*/ 1058779 w 2425566"/>
              <a:gd name="connsiteY34" fmla="*/ 214528 h 429058"/>
              <a:gd name="connsiteX35" fmla="*/ 1087654 w 2425566"/>
              <a:gd name="connsiteY35" fmla="*/ 193076 h 429058"/>
              <a:gd name="connsiteX36" fmla="*/ 1126155 w 2425566"/>
              <a:gd name="connsiteY36" fmla="*/ 150170 h 429058"/>
              <a:gd name="connsiteX37" fmla="*/ 1145406 w 2425566"/>
              <a:gd name="connsiteY37" fmla="*/ 214528 h 429058"/>
              <a:gd name="connsiteX38" fmla="*/ 1183907 w 2425566"/>
              <a:gd name="connsiteY38" fmla="*/ 193076 h 429058"/>
              <a:gd name="connsiteX39" fmla="*/ 1232033 w 2425566"/>
              <a:gd name="connsiteY39" fmla="*/ 214528 h 429058"/>
              <a:gd name="connsiteX40" fmla="*/ 1289785 w 2425566"/>
              <a:gd name="connsiteY40" fmla="*/ 193076 h 429058"/>
              <a:gd name="connsiteX41" fmla="*/ 1318661 w 2425566"/>
              <a:gd name="connsiteY41" fmla="*/ 171622 h 429058"/>
              <a:gd name="connsiteX42" fmla="*/ 1337911 w 2425566"/>
              <a:gd name="connsiteY42" fmla="*/ 235981 h 429058"/>
              <a:gd name="connsiteX43" fmla="*/ 1366787 w 2425566"/>
              <a:gd name="connsiteY43" fmla="*/ 278887 h 429058"/>
              <a:gd name="connsiteX44" fmla="*/ 1395663 w 2425566"/>
              <a:gd name="connsiteY44" fmla="*/ 257433 h 429058"/>
              <a:gd name="connsiteX45" fmla="*/ 1463040 w 2425566"/>
              <a:gd name="connsiteY45" fmla="*/ 278887 h 429058"/>
              <a:gd name="connsiteX46" fmla="*/ 1520791 w 2425566"/>
              <a:gd name="connsiteY46" fmla="*/ 214528 h 429058"/>
              <a:gd name="connsiteX47" fmla="*/ 1568918 w 2425566"/>
              <a:gd name="connsiteY47" fmla="*/ 171622 h 429058"/>
              <a:gd name="connsiteX48" fmla="*/ 1578543 w 2425566"/>
              <a:gd name="connsiteY48" fmla="*/ 235981 h 429058"/>
              <a:gd name="connsiteX49" fmla="*/ 1636294 w 2425566"/>
              <a:gd name="connsiteY49" fmla="*/ 235981 h 429058"/>
              <a:gd name="connsiteX50" fmla="*/ 1703671 w 2425566"/>
              <a:gd name="connsiteY50" fmla="*/ 193076 h 429058"/>
              <a:gd name="connsiteX51" fmla="*/ 1713296 w 2425566"/>
              <a:gd name="connsiteY51" fmla="*/ 257433 h 429058"/>
              <a:gd name="connsiteX52" fmla="*/ 1751798 w 2425566"/>
              <a:gd name="connsiteY52" fmla="*/ 214528 h 429058"/>
              <a:gd name="connsiteX53" fmla="*/ 1790299 w 2425566"/>
              <a:gd name="connsiteY53" fmla="*/ 193076 h 429058"/>
              <a:gd name="connsiteX54" fmla="*/ 1809549 w 2425566"/>
              <a:gd name="connsiteY54" fmla="*/ 257433 h 429058"/>
              <a:gd name="connsiteX55" fmla="*/ 1848050 w 2425566"/>
              <a:gd name="connsiteY55" fmla="*/ 235981 h 429058"/>
              <a:gd name="connsiteX56" fmla="*/ 1886551 w 2425566"/>
              <a:gd name="connsiteY56" fmla="*/ 193076 h 429058"/>
              <a:gd name="connsiteX57" fmla="*/ 1915427 w 2425566"/>
              <a:gd name="connsiteY57" fmla="*/ 171622 h 429058"/>
              <a:gd name="connsiteX58" fmla="*/ 1953928 w 2425566"/>
              <a:gd name="connsiteY58" fmla="*/ 235981 h 429058"/>
              <a:gd name="connsiteX59" fmla="*/ 2011680 w 2425566"/>
              <a:gd name="connsiteY59" fmla="*/ 321792 h 429058"/>
              <a:gd name="connsiteX60" fmla="*/ 2069431 w 2425566"/>
              <a:gd name="connsiteY60" fmla="*/ 257433 h 429058"/>
              <a:gd name="connsiteX61" fmla="*/ 2156059 w 2425566"/>
              <a:gd name="connsiteY61" fmla="*/ 300340 h 429058"/>
              <a:gd name="connsiteX62" fmla="*/ 2223435 w 2425566"/>
              <a:gd name="connsiteY62" fmla="*/ 278887 h 429058"/>
              <a:gd name="connsiteX63" fmla="*/ 2281187 w 2425566"/>
              <a:gd name="connsiteY63" fmla="*/ 235981 h 429058"/>
              <a:gd name="connsiteX64" fmla="*/ 2310063 w 2425566"/>
              <a:gd name="connsiteY64" fmla="*/ 214528 h 429058"/>
              <a:gd name="connsiteX65" fmla="*/ 2338939 w 2425566"/>
              <a:gd name="connsiteY65" fmla="*/ 235981 h 429058"/>
              <a:gd name="connsiteX66" fmla="*/ 2425566 w 2425566"/>
              <a:gd name="connsiteY66" fmla="*/ 257433 h 4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5566" h="429058" extrusionOk="0">
                <a:moveTo>
                  <a:pt x="0" y="386151"/>
                </a:moveTo>
                <a:cubicBezTo>
                  <a:pt x="15520" y="335772"/>
                  <a:pt x="25354" y="286092"/>
                  <a:pt x="48126" y="235981"/>
                </a:cubicBezTo>
                <a:cubicBezTo>
                  <a:pt x="57018" y="212373"/>
                  <a:pt x="62523" y="171650"/>
                  <a:pt x="77002" y="171622"/>
                </a:cubicBezTo>
                <a:cubicBezTo>
                  <a:pt x="87000" y="173155"/>
                  <a:pt x="89697" y="215292"/>
                  <a:pt x="96252" y="235981"/>
                </a:cubicBezTo>
                <a:cubicBezTo>
                  <a:pt x="91980" y="256851"/>
                  <a:pt x="80844" y="285015"/>
                  <a:pt x="86627" y="300340"/>
                </a:cubicBezTo>
                <a:cubicBezTo>
                  <a:pt x="95079" y="316481"/>
                  <a:pt x="107571" y="290381"/>
                  <a:pt x="115503" y="278887"/>
                </a:cubicBezTo>
                <a:cubicBezTo>
                  <a:pt x="123807" y="261595"/>
                  <a:pt x="132767" y="235795"/>
                  <a:pt x="144379" y="214528"/>
                </a:cubicBezTo>
                <a:cubicBezTo>
                  <a:pt x="159224" y="178507"/>
                  <a:pt x="175930" y="160417"/>
                  <a:pt x="192505" y="128717"/>
                </a:cubicBezTo>
                <a:cubicBezTo>
                  <a:pt x="258978" y="17116"/>
                  <a:pt x="193797" y="109894"/>
                  <a:pt x="250256" y="21454"/>
                </a:cubicBezTo>
                <a:cubicBezTo>
                  <a:pt x="243001" y="63703"/>
                  <a:pt x="249445" y="111595"/>
                  <a:pt x="240631" y="150170"/>
                </a:cubicBezTo>
                <a:cubicBezTo>
                  <a:pt x="239306" y="180970"/>
                  <a:pt x="221715" y="215786"/>
                  <a:pt x="231006" y="235981"/>
                </a:cubicBezTo>
                <a:cubicBezTo>
                  <a:pt x="241075" y="257931"/>
                  <a:pt x="257786" y="223042"/>
                  <a:pt x="269507" y="214528"/>
                </a:cubicBezTo>
                <a:cubicBezTo>
                  <a:pt x="277365" y="191814"/>
                  <a:pt x="280748" y="167602"/>
                  <a:pt x="288758" y="150170"/>
                </a:cubicBezTo>
                <a:cubicBezTo>
                  <a:pt x="313432" y="81358"/>
                  <a:pt x="341970" y="45673"/>
                  <a:pt x="385010" y="0"/>
                </a:cubicBezTo>
                <a:cubicBezTo>
                  <a:pt x="383538" y="35422"/>
                  <a:pt x="395035" y="68156"/>
                  <a:pt x="394635" y="107265"/>
                </a:cubicBezTo>
                <a:cubicBezTo>
                  <a:pt x="392267" y="157049"/>
                  <a:pt x="342134" y="239761"/>
                  <a:pt x="365760" y="300340"/>
                </a:cubicBezTo>
                <a:cubicBezTo>
                  <a:pt x="369574" y="321859"/>
                  <a:pt x="386874" y="287422"/>
                  <a:pt x="394635" y="278887"/>
                </a:cubicBezTo>
                <a:cubicBezTo>
                  <a:pt x="404147" y="267262"/>
                  <a:pt x="417051" y="253192"/>
                  <a:pt x="423511" y="235981"/>
                </a:cubicBezTo>
                <a:cubicBezTo>
                  <a:pt x="431045" y="218775"/>
                  <a:pt x="431313" y="187858"/>
                  <a:pt x="442762" y="171622"/>
                </a:cubicBezTo>
                <a:cubicBezTo>
                  <a:pt x="451608" y="159324"/>
                  <a:pt x="460940" y="157886"/>
                  <a:pt x="471638" y="150170"/>
                </a:cubicBezTo>
                <a:cubicBezTo>
                  <a:pt x="442751" y="343828"/>
                  <a:pt x="435101" y="278826"/>
                  <a:pt x="490888" y="214528"/>
                </a:cubicBezTo>
                <a:cubicBezTo>
                  <a:pt x="500438" y="203947"/>
                  <a:pt x="509835" y="201144"/>
                  <a:pt x="519764" y="193076"/>
                </a:cubicBezTo>
                <a:cubicBezTo>
                  <a:pt x="510863" y="226667"/>
                  <a:pt x="504275" y="247249"/>
                  <a:pt x="500513" y="278887"/>
                </a:cubicBezTo>
                <a:cubicBezTo>
                  <a:pt x="484697" y="464869"/>
                  <a:pt x="511711" y="310733"/>
                  <a:pt x="567890" y="235981"/>
                </a:cubicBezTo>
                <a:cubicBezTo>
                  <a:pt x="577292" y="214281"/>
                  <a:pt x="583692" y="214996"/>
                  <a:pt x="596766" y="193076"/>
                </a:cubicBezTo>
                <a:cubicBezTo>
                  <a:pt x="599700" y="222536"/>
                  <a:pt x="593386" y="268130"/>
                  <a:pt x="606391" y="278887"/>
                </a:cubicBezTo>
                <a:cubicBezTo>
                  <a:pt x="614055" y="284147"/>
                  <a:pt x="684770" y="201773"/>
                  <a:pt x="693019" y="193076"/>
                </a:cubicBezTo>
                <a:cubicBezTo>
                  <a:pt x="695674" y="332770"/>
                  <a:pt x="713946" y="137020"/>
                  <a:pt x="693019" y="364699"/>
                </a:cubicBezTo>
                <a:cubicBezTo>
                  <a:pt x="689903" y="389059"/>
                  <a:pt x="700760" y="411193"/>
                  <a:pt x="702644" y="429057"/>
                </a:cubicBezTo>
                <a:cubicBezTo>
                  <a:pt x="779486" y="273518"/>
                  <a:pt x="735424" y="348693"/>
                  <a:pt x="798896" y="235981"/>
                </a:cubicBezTo>
                <a:cubicBezTo>
                  <a:pt x="809698" y="243468"/>
                  <a:pt x="817577" y="257272"/>
                  <a:pt x="827772" y="257433"/>
                </a:cubicBezTo>
                <a:cubicBezTo>
                  <a:pt x="843684" y="257489"/>
                  <a:pt x="889032" y="202906"/>
                  <a:pt x="895149" y="193076"/>
                </a:cubicBezTo>
                <a:cubicBezTo>
                  <a:pt x="920109" y="345639"/>
                  <a:pt x="896296" y="338895"/>
                  <a:pt x="943275" y="300340"/>
                </a:cubicBezTo>
                <a:cubicBezTo>
                  <a:pt x="964971" y="309909"/>
                  <a:pt x="979999" y="323968"/>
                  <a:pt x="1001027" y="321792"/>
                </a:cubicBezTo>
                <a:cubicBezTo>
                  <a:pt x="1053422" y="311876"/>
                  <a:pt x="1030813" y="272320"/>
                  <a:pt x="1058779" y="214528"/>
                </a:cubicBezTo>
                <a:cubicBezTo>
                  <a:pt x="1068133" y="198873"/>
                  <a:pt x="1077710" y="200880"/>
                  <a:pt x="1087654" y="193076"/>
                </a:cubicBezTo>
                <a:cubicBezTo>
                  <a:pt x="1098186" y="181713"/>
                  <a:pt x="1113435" y="166181"/>
                  <a:pt x="1126155" y="150170"/>
                </a:cubicBezTo>
                <a:cubicBezTo>
                  <a:pt x="1130993" y="169815"/>
                  <a:pt x="1135735" y="204965"/>
                  <a:pt x="1145406" y="214528"/>
                </a:cubicBezTo>
                <a:cubicBezTo>
                  <a:pt x="1159353" y="225570"/>
                  <a:pt x="1170866" y="193108"/>
                  <a:pt x="1183907" y="193076"/>
                </a:cubicBezTo>
                <a:cubicBezTo>
                  <a:pt x="1197057" y="194251"/>
                  <a:pt x="1215963" y="206406"/>
                  <a:pt x="1232033" y="214528"/>
                </a:cubicBezTo>
                <a:cubicBezTo>
                  <a:pt x="1251582" y="204368"/>
                  <a:pt x="1270896" y="202033"/>
                  <a:pt x="1289785" y="193076"/>
                </a:cubicBezTo>
                <a:cubicBezTo>
                  <a:pt x="1297638" y="188331"/>
                  <a:pt x="1309898" y="162201"/>
                  <a:pt x="1318661" y="171622"/>
                </a:cubicBezTo>
                <a:cubicBezTo>
                  <a:pt x="1331411" y="179616"/>
                  <a:pt x="1332346" y="217546"/>
                  <a:pt x="1337911" y="235981"/>
                </a:cubicBezTo>
                <a:cubicBezTo>
                  <a:pt x="1346167" y="253919"/>
                  <a:pt x="1357279" y="264145"/>
                  <a:pt x="1366787" y="278887"/>
                </a:cubicBezTo>
                <a:cubicBezTo>
                  <a:pt x="1376099" y="273288"/>
                  <a:pt x="1384545" y="256391"/>
                  <a:pt x="1395663" y="257433"/>
                </a:cubicBezTo>
                <a:cubicBezTo>
                  <a:pt x="1420688" y="259316"/>
                  <a:pt x="1437556" y="287433"/>
                  <a:pt x="1463040" y="278887"/>
                </a:cubicBezTo>
                <a:cubicBezTo>
                  <a:pt x="1479096" y="273423"/>
                  <a:pt x="1501176" y="233289"/>
                  <a:pt x="1520791" y="214528"/>
                </a:cubicBezTo>
                <a:cubicBezTo>
                  <a:pt x="1533667" y="199651"/>
                  <a:pt x="1552795" y="187154"/>
                  <a:pt x="1568918" y="171622"/>
                </a:cubicBezTo>
                <a:cubicBezTo>
                  <a:pt x="1571133" y="192204"/>
                  <a:pt x="1573508" y="220185"/>
                  <a:pt x="1578543" y="235981"/>
                </a:cubicBezTo>
                <a:cubicBezTo>
                  <a:pt x="1594797" y="280120"/>
                  <a:pt x="1612459" y="250390"/>
                  <a:pt x="1636294" y="235981"/>
                </a:cubicBezTo>
                <a:cubicBezTo>
                  <a:pt x="1713980" y="174037"/>
                  <a:pt x="1634543" y="243079"/>
                  <a:pt x="1703671" y="193076"/>
                </a:cubicBezTo>
                <a:cubicBezTo>
                  <a:pt x="1706759" y="214702"/>
                  <a:pt x="1702742" y="254508"/>
                  <a:pt x="1713296" y="257433"/>
                </a:cubicBezTo>
                <a:cubicBezTo>
                  <a:pt x="1726818" y="263837"/>
                  <a:pt x="1738947" y="227360"/>
                  <a:pt x="1751798" y="214528"/>
                </a:cubicBezTo>
                <a:cubicBezTo>
                  <a:pt x="1761552" y="203719"/>
                  <a:pt x="1777386" y="198177"/>
                  <a:pt x="1790299" y="193076"/>
                </a:cubicBezTo>
                <a:cubicBezTo>
                  <a:pt x="1797431" y="213160"/>
                  <a:pt x="1799185" y="248646"/>
                  <a:pt x="1809549" y="257433"/>
                </a:cubicBezTo>
                <a:cubicBezTo>
                  <a:pt x="1824302" y="265238"/>
                  <a:pt x="1837623" y="244677"/>
                  <a:pt x="1848050" y="235981"/>
                </a:cubicBezTo>
                <a:cubicBezTo>
                  <a:pt x="1861952" y="227388"/>
                  <a:pt x="1875535" y="203640"/>
                  <a:pt x="1886551" y="193076"/>
                </a:cubicBezTo>
                <a:cubicBezTo>
                  <a:pt x="1896580" y="184211"/>
                  <a:pt x="1905677" y="177228"/>
                  <a:pt x="1915427" y="171622"/>
                </a:cubicBezTo>
                <a:cubicBezTo>
                  <a:pt x="1925592" y="368210"/>
                  <a:pt x="1910373" y="206193"/>
                  <a:pt x="1953928" y="235981"/>
                </a:cubicBezTo>
                <a:cubicBezTo>
                  <a:pt x="1975877" y="252288"/>
                  <a:pt x="2011681" y="321792"/>
                  <a:pt x="2011680" y="321792"/>
                </a:cubicBezTo>
                <a:cubicBezTo>
                  <a:pt x="2026390" y="299832"/>
                  <a:pt x="2052862" y="258914"/>
                  <a:pt x="2069431" y="257433"/>
                </a:cubicBezTo>
                <a:cubicBezTo>
                  <a:pt x="2105133" y="254567"/>
                  <a:pt x="2129625" y="277104"/>
                  <a:pt x="2156059" y="300340"/>
                </a:cubicBezTo>
                <a:cubicBezTo>
                  <a:pt x="2289406" y="173847"/>
                  <a:pt x="2132583" y="303905"/>
                  <a:pt x="2223435" y="278887"/>
                </a:cubicBezTo>
                <a:cubicBezTo>
                  <a:pt x="2243058" y="273688"/>
                  <a:pt x="2265808" y="250028"/>
                  <a:pt x="2281187" y="235981"/>
                </a:cubicBezTo>
                <a:cubicBezTo>
                  <a:pt x="2288515" y="232167"/>
                  <a:pt x="2302110" y="223691"/>
                  <a:pt x="2310063" y="214528"/>
                </a:cubicBezTo>
                <a:cubicBezTo>
                  <a:pt x="2319913" y="222132"/>
                  <a:pt x="2330145" y="232237"/>
                  <a:pt x="2338939" y="235981"/>
                </a:cubicBezTo>
                <a:cubicBezTo>
                  <a:pt x="2367598" y="246624"/>
                  <a:pt x="2425566" y="257433"/>
                  <a:pt x="2425566" y="257433"/>
                </a:cubicBezTo>
              </a:path>
            </a:pathLst>
          </a:custGeom>
          <a:noFill/>
          <a:ln w="158750" cap="rnd">
            <a:solidFill>
              <a:srgbClr val="FBDF7B">
                <a:alpha val="50321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25566"/>
                      <a:gd name="connsiteY0" fmla="*/ 173255 h 192506"/>
                      <a:gd name="connsiteX1" fmla="*/ 48126 w 2425566"/>
                      <a:gd name="connsiteY1" fmla="*/ 105878 h 192506"/>
                      <a:gd name="connsiteX2" fmla="*/ 77002 w 2425566"/>
                      <a:gd name="connsiteY2" fmla="*/ 77002 h 192506"/>
                      <a:gd name="connsiteX3" fmla="*/ 96252 w 2425566"/>
                      <a:gd name="connsiteY3" fmla="*/ 105878 h 192506"/>
                      <a:gd name="connsiteX4" fmla="*/ 86627 w 2425566"/>
                      <a:gd name="connsiteY4" fmla="*/ 134754 h 192506"/>
                      <a:gd name="connsiteX5" fmla="*/ 115503 w 2425566"/>
                      <a:gd name="connsiteY5" fmla="*/ 125129 h 192506"/>
                      <a:gd name="connsiteX6" fmla="*/ 144379 w 2425566"/>
                      <a:gd name="connsiteY6" fmla="*/ 96253 h 192506"/>
                      <a:gd name="connsiteX7" fmla="*/ 192505 w 2425566"/>
                      <a:gd name="connsiteY7" fmla="*/ 57752 h 192506"/>
                      <a:gd name="connsiteX8" fmla="*/ 250256 w 2425566"/>
                      <a:gd name="connsiteY8" fmla="*/ 9626 h 192506"/>
                      <a:gd name="connsiteX9" fmla="*/ 240631 w 2425566"/>
                      <a:gd name="connsiteY9" fmla="*/ 67377 h 192506"/>
                      <a:gd name="connsiteX10" fmla="*/ 231006 w 2425566"/>
                      <a:gd name="connsiteY10" fmla="*/ 105878 h 192506"/>
                      <a:gd name="connsiteX11" fmla="*/ 269507 w 2425566"/>
                      <a:gd name="connsiteY11" fmla="*/ 96253 h 192506"/>
                      <a:gd name="connsiteX12" fmla="*/ 288758 w 2425566"/>
                      <a:gd name="connsiteY12" fmla="*/ 67377 h 192506"/>
                      <a:gd name="connsiteX13" fmla="*/ 385010 w 2425566"/>
                      <a:gd name="connsiteY13" fmla="*/ 0 h 192506"/>
                      <a:gd name="connsiteX14" fmla="*/ 394635 w 2425566"/>
                      <a:gd name="connsiteY14" fmla="*/ 48127 h 192506"/>
                      <a:gd name="connsiteX15" fmla="*/ 365760 w 2425566"/>
                      <a:gd name="connsiteY15" fmla="*/ 134754 h 192506"/>
                      <a:gd name="connsiteX16" fmla="*/ 394635 w 2425566"/>
                      <a:gd name="connsiteY16" fmla="*/ 125129 h 192506"/>
                      <a:gd name="connsiteX17" fmla="*/ 423511 w 2425566"/>
                      <a:gd name="connsiteY17" fmla="*/ 105878 h 192506"/>
                      <a:gd name="connsiteX18" fmla="*/ 442762 w 2425566"/>
                      <a:gd name="connsiteY18" fmla="*/ 77002 h 192506"/>
                      <a:gd name="connsiteX19" fmla="*/ 471638 w 2425566"/>
                      <a:gd name="connsiteY19" fmla="*/ 67377 h 192506"/>
                      <a:gd name="connsiteX20" fmla="*/ 490888 w 2425566"/>
                      <a:gd name="connsiteY20" fmla="*/ 96253 h 192506"/>
                      <a:gd name="connsiteX21" fmla="*/ 519764 w 2425566"/>
                      <a:gd name="connsiteY21" fmla="*/ 86628 h 192506"/>
                      <a:gd name="connsiteX22" fmla="*/ 500513 w 2425566"/>
                      <a:gd name="connsiteY22" fmla="*/ 125129 h 192506"/>
                      <a:gd name="connsiteX23" fmla="*/ 567890 w 2425566"/>
                      <a:gd name="connsiteY23" fmla="*/ 105878 h 192506"/>
                      <a:gd name="connsiteX24" fmla="*/ 596766 w 2425566"/>
                      <a:gd name="connsiteY24" fmla="*/ 86628 h 192506"/>
                      <a:gd name="connsiteX25" fmla="*/ 606391 w 2425566"/>
                      <a:gd name="connsiteY25" fmla="*/ 125129 h 192506"/>
                      <a:gd name="connsiteX26" fmla="*/ 693019 w 2425566"/>
                      <a:gd name="connsiteY26" fmla="*/ 86628 h 192506"/>
                      <a:gd name="connsiteX27" fmla="*/ 693019 w 2425566"/>
                      <a:gd name="connsiteY27" fmla="*/ 163630 h 192506"/>
                      <a:gd name="connsiteX28" fmla="*/ 702644 w 2425566"/>
                      <a:gd name="connsiteY28" fmla="*/ 192506 h 192506"/>
                      <a:gd name="connsiteX29" fmla="*/ 798896 w 2425566"/>
                      <a:gd name="connsiteY29" fmla="*/ 105878 h 192506"/>
                      <a:gd name="connsiteX30" fmla="*/ 827772 w 2425566"/>
                      <a:gd name="connsiteY30" fmla="*/ 115503 h 192506"/>
                      <a:gd name="connsiteX31" fmla="*/ 895149 w 2425566"/>
                      <a:gd name="connsiteY31" fmla="*/ 86628 h 192506"/>
                      <a:gd name="connsiteX32" fmla="*/ 943275 w 2425566"/>
                      <a:gd name="connsiteY32" fmla="*/ 134754 h 192506"/>
                      <a:gd name="connsiteX33" fmla="*/ 1001027 w 2425566"/>
                      <a:gd name="connsiteY33" fmla="*/ 144379 h 192506"/>
                      <a:gd name="connsiteX34" fmla="*/ 1058779 w 2425566"/>
                      <a:gd name="connsiteY34" fmla="*/ 96253 h 192506"/>
                      <a:gd name="connsiteX35" fmla="*/ 1087654 w 2425566"/>
                      <a:gd name="connsiteY35" fmla="*/ 86628 h 192506"/>
                      <a:gd name="connsiteX36" fmla="*/ 1126155 w 2425566"/>
                      <a:gd name="connsiteY36" fmla="*/ 67377 h 192506"/>
                      <a:gd name="connsiteX37" fmla="*/ 1145406 w 2425566"/>
                      <a:gd name="connsiteY37" fmla="*/ 96253 h 192506"/>
                      <a:gd name="connsiteX38" fmla="*/ 1183907 w 2425566"/>
                      <a:gd name="connsiteY38" fmla="*/ 86628 h 192506"/>
                      <a:gd name="connsiteX39" fmla="*/ 1232033 w 2425566"/>
                      <a:gd name="connsiteY39" fmla="*/ 96253 h 192506"/>
                      <a:gd name="connsiteX40" fmla="*/ 1289785 w 2425566"/>
                      <a:gd name="connsiteY40" fmla="*/ 86628 h 192506"/>
                      <a:gd name="connsiteX41" fmla="*/ 1318661 w 2425566"/>
                      <a:gd name="connsiteY41" fmla="*/ 77002 h 192506"/>
                      <a:gd name="connsiteX42" fmla="*/ 1337911 w 2425566"/>
                      <a:gd name="connsiteY42" fmla="*/ 105878 h 192506"/>
                      <a:gd name="connsiteX43" fmla="*/ 1366787 w 2425566"/>
                      <a:gd name="connsiteY43" fmla="*/ 125129 h 192506"/>
                      <a:gd name="connsiteX44" fmla="*/ 1395663 w 2425566"/>
                      <a:gd name="connsiteY44" fmla="*/ 115503 h 192506"/>
                      <a:gd name="connsiteX45" fmla="*/ 1463040 w 2425566"/>
                      <a:gd name="connsiteY45" fmla="*/ 125129 h 192506"/>
                      <a:gd name="connsiteX46" fmla="*/ 1520791 w 2425566"/>
                      <a:gd name="connsiteY46" fmla="*/ 96253 h 192506"/>
                      <a:gd name="connsiteX47" fmla="*/ 1568918 w 2425566"/>
                      <a:gd name="connsiteY47" fmla="*/ 77002 h 192506"/>
                      <a:gd name="connsiteX48" fmla="*/ 1578543 w 2425566"/>
                      <a:gd name="connsiteY48" fmla="*/ 105878 h 192506"/>
                      <a:gd name="connsiteX49" fmla="*/ 1636294 w 2425566"/>
                      <a:gd name="connsiteY49" fmla="*/ 105878 h 192506"/>
                      <a:gd name="connsiteX50" fmla="*/ 1703671 w 2425566"/>
                      <a:gd name="connsiteY50" fmla="*/ 86628 h 192506"/>
                      <a:gd name="connsiteX51" fmla="*/ 1713296 w 2425566"/>
                      <a:gd name="connsiteY51" fmla="*/ 115503 h 192506"/>
                      <a:gd name="connsiteX52" fmla="*/ 1751798 w 2425566"/>
                      <a:gd name="connsiteY52" fmla="*/ 96253 h 192506"/>
                      <a:gd name="connsiteX53" fmla="*/ 1790299 w 2425566"/>
                      <a:gd name="connsiteY53" fmla="*/ 86628 h 192506"/>
                      <a:gd name="connsiteX54" fmla="*/ 1809549 w 2425566"/>
                      <a:gd name="connsiteY54" fmla="*/ 115503 h 192506"/>
                      <a:gd name="connsiteX55" fmla="*/ 1848050 w 2425566"/>
                      <a:gd name="connsiteY55" fmla="*/ 105878 h 192506"/>
                      <a:gd name="connsiteX56" fmla="*/ 1886551 w 2425566"/>
                      <a:gd name="connsiteY56" fmla="*/ 86628 h 192506"/>
                      <a:gd name="connsiteX57" fmla="*/ 1915427 w 2425566"/>
                      <a:gd name="connsiteY57" fmla="*/ 77002 h 192506"/>
                      <a:gd name="connsiteX58" fmla="*/ 1953928 w 2425566"/>
                      <a:gd name="connsiteY58" fmla="*/ 105878 h 192506"/>
                      <a:gd name="connsiteX59" fmla="*/ 2011680 w 2425566"/>
                      <a:gd name="connsiteY59" fmla="*/ 144379 h 192506"/>
                      <a:gd name="connsiteX60" fmla="*/ 2069431 w 2425566"/>
                      <a:gd name="connsiteY60" fmla="*/ 115503 h 192506"/>
                      <a:gd name="connsiteX61" fmla="*/ 2156059 w 2425566"/>
                      <a:gd name="connsiteY61" fmla="*/ 134754 h 192506"/>
                      <a:gd name="connsiteX62" fmla="*/ 2223435 w 2425566"/>
                      <a:gd name="connsiteY62" fmla="*/ 125129 h 192506"/>
                      <a:gd name="connsiteX63" fmla="*/ 2281187 w 2425566"/>
                      <a:gd name="connsiteY63" fmla="*/ 105878 h 192506"/>
                      <a:gd name="connsiteX64" fmla="*/ 2310063 w 2425566"/>
                      <a:gd name="connsiteY64" fmla="*/ 96253 h 192506"/>
                      <a:gd name="connsiteX65" fmla="*/ 2338939 w 2425566"/>
                      <a:gd name="connsiteY65" fmla="*/ 105878 h 192506"/>
                      <a:gd name="connsiteX66" fmla="*/ 2425566 w 2425566"/>
                      <a:gd name="connsiteY66" fmla="*/ 115503 h 19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425566" h="192506">
                        <a:moveTo>
                          <a:pt x="0" y="173255"/>
                        </a:moveTo>
                        <a:cubicBezTo>
                          <a:pt x="16042" y="150796"/>
                          <a:pt x="30885" y="127430"/>
                          <a:pt x="48126" y="105878"/>
                        </a:cubicBezTo>
                        <a:cubicBezTo>
                          <a:pt x="56629" y="95249"/>
                          <a:pt x="63390" y="77002"/>
                          <a:pt x="77002" y="77002"/>
                        </a:cubicBezTo>
                        <a:cubicBezTo>
                          <a:pt x="88570" y="77002"/>
                          <a:pt x="89835" y="96253"/>
                          <a:pt x="96252" y="105878"/>
                        </a:cubicBezTo>
                        <a:cubicBezTo>
                          <a:pt x="93044" y="115503"/>
                          <a:pt x="79453" y="127580"/>
                          <a:pt x="86627" y="134754"/>
                        </a:cubicBezTo>
                        <a:cubicBezTo>
                          <a:pt x="93801" y="141928"/>
                          <a:pt x="107061" y="130757"/>
                          <a:pt x="115503" y="125129"/>
                        </a:cubicBezTo>
                        <a:cubicBezTo>
                          <a:pt x="126829" y="117578"/>
                          <a:pt x="134135" y="105217"/>
                          <a:pt x="144379" y="96253"/>
                        </a:cubicBezTo>
                        <a:cubicBezTo>
                          <a:pt x="159840" y="82725"/>
                          <a:pt x="177044" y="71280"/>
                          <a:pt x="192505" y="57752"/>
                        </a:cubicBezTo>
                        <a:cubicBezTo>
                          <a:pt x="251793" y="5875"/>
                          <a:pt x="191162" y="49022"/>
                          <a:pt x="250256" y="9626"/>
                        </a:cubicBezTo>
                        <a:cubicBezTo>
                          <a:pt x="247048" y="28876"/>
                          <a:pt x="244458" y="48240"/>
                          <a:pt x="240631" y="67377"/>
                        </a:cubicBezTo>
                        <a:cubicBezTo>
                          <a:pt x="238037" y="80349"/>
                          <a:pt x="221652" y="96524"/>
                          <a:pt x="231006" y="105878"/>
                        </a:cubicBezTo>
                        <a:cubicBezTo>
                          <a:pt x="240360" y="115232"/>
                          <a:pt x="256673" y="99461"/>
                          <a:pt x="269507" y="96253"/>
                        </a:cubicBezTo>
                        <a:cubicBezTo>
                          <a:pt x="275924" y="86628"/>
                          <a:pt x="280578" y="75557"/>
                          <a:pt x="288758" y="67377"/>
                        </a:cubicBezTo>
                        <a:cubicBezTo>
                          <a:pt x="320125" y="36010"/>
                          <a:pt x="347832" y="22307"/>
                          <a:pt x="385010" y="0"/>
                        </a:cubicBezTo>
                        <a:cubicBezTo>
                          <a:pt x="388218" y="16042"/>
                          <a:pt x="396442" y="31867"/>
                          <a:pt x="394635" y="48127"/>
                        </a:cubicBezTo>
                        <a:cubicBezTo>
                          <a:pt x="391917" y="72589"/>
                          <a:pt x="351008" y="105249"/>
                          <a:pt x="365760" y="134754"/>
                        </a:cubicBezTo>
                        <a:cubicBezTo>
                          <a:pt x="370297" y="143829"/>
                          <a:pt x="385010" y="128337"/>
                          <a:pt x="394635" y="125129"/>
                        </a:cubicBezTo>
                        <a:cubicBezTo>
                          <a:pt x="404260" y="118712"/>
                          <a:pt x="415331" y="114058"/>
                          <a:pt x="423511" y="105878"/>
                        </a:cubicBezTo>
                        <a:cubicBezTo>
                          <a:pt x="431691" y="97698"/>
                          <a:pt x="433729" y="84229"/>
                          <a:pt x="442762" y="77002"/>
                        </a:cubicBezTo>
                        <a:cubicBezTo>
                          <a:pt x="450685" y="70664"/>
                          <a:pt x="462013" y="70585"/>
                          <a:pt x="471638" y="67377"/>
                        </a:cubicBezTo>
                        <a:cubicBezTo>
                          <a:pt x="442223" y="155621"/>
                          <a:pt x="440178" y="125230"/>
                          <a:pt x="490888" y="96253"/>
                        </a:cubicBezTo>
                        <a:cubicBezTo>
                          <a:pt x="499697" y="91219"/>
                          <a:pt x="510139" y="89836"/>
                          <a:pt x="519764" y="86628"/>
                        </a:cubicBezTo>
                        <a:cubicBezTo>
                          <a:pt x="513347" y="99462"/>
                          <a:pt x="505551" y="111694"/>
                          <a:pt x="500513" y="125129"/>
                        </a:cubicBezTo>
                        <a:cubicBezTo>
                          <a:pt x="469996" y="206507"/>
                          <a:pt x="512103" y="143068"/>
                          <a:pt x="567890" y="105878"/>
                        </a:cubicBezTo>
                        <a:lnTo>
                          <a:pt x="596766" y="86628"/>
                        </a:lnTo>
                        <a:cubicBezTo>
                          <a:pt x="599974" y="99462"/>
                          <a:pt x="593841" y="120946"/>
                          <a:pt x="606391" y="125129"/>
                        </a:cubicBezTo>
                        <a:cubicBezTo>
                          <a:pt x="613764" y="127587"/>
                          <a:pt x="683971" y="91152"/>
                          <a:pt x="693019" y="86628"/>
                        </a:cubicBezTo>
                        <a:cubicBezTo>
                          <a:pt x="715020" y="152632"/>
                          <a:pt x="693019" y="70710"/>
                          <a:pt x="693019" y="163630"/>
                        </a:cubicBezTo>
                        <a:cubicBezTo>
                          <a:pt x="693019" y="173776"/>
                          <a:pt x="699436" y="182881"/>
                          <a:pt x="702644" y="192506"/>
                        </a:cubicBezTo>
                        <a:cubicBezTo>
                          <a:pt x="771738" y="123410"/>
                          <a:pt x="738616" y="151089"/>
                          <a:pt x="798896" y="105878"/>
                        </a:cubicBezTo>
                        <a:cubicBezTo>
                          <a:pt x="808521" y="109086"/>
                          <a:pt x="817626" y="115503"/>
                          <a:pt x="827772" y="115503"/>
                        </a:cubicBezTo>
                        <a:cubicBezTo>
                          <a:pt x="841935" y="115503"/>
                          <a:pt x="887631" y="90387"/>
                          <a:pt x="895149" y="86628"/>
                        </a:cubicBezTo>
                        <a:cubicBezTo>
                          <a:pt x="917608" y="154004"/>
                          <a:pt x="895150" y="150796"/>
                          <a:pt x="943275" y="134754"/>
                        </a:cubicBezTo>
                        <a:cubicBezTo>
                          <a:pt x="962526" y="137962"/>
                          <a:pt x="981608" y="146321"/>
                          <a:pt x="1001027" y="144379"/>
                        </a:cubicBezTo>
                        <a:cubicBezTo>
                          <a:pt x="1055710" y="138911"/>
                          <a:pt x="1026864" y="121785"/>
                          <a:pt x="1058779" y="96253"/>
                        </a:cubicBezTo>
                        <a:cubicBezTo>
                          <a:pt x="1066701" y="89915"/>
                          <a:pt x="1078329" y="90625"/>
                          <a:pt x="1087654" y="86628"/>
                        </a:cubicBezTo>
                        <a:cubicBezTo>
                          <a:pt x="1100842" y="80976"/>
                          <a:pt x="1113321" y="73794"/>
                          <a:pt x="1126155" y="67377"/>
                        </a:cubicBezTo>
                        <a:cubicBezTo>
                          <a:pt x="1132572" y="77002"/>
                          <a:pt x="1134431" y="92595"/>
                          <a:pt x="1145406" y="96253"/>
                        </a:cubicBezTo>
                        <a:cubicBezTo>
                          <a:pt x="1157956" y="100436"/>
                          <a:pt x="1170678" y="86628"/>
                          <a:pt x="1183907" y="86628"/>
                        </a:cubicBezTo>
                        <a:cubicBezTo>
                          <a:pt x="1200267" y="86628"/>
                          <a:pt x="1215991" y="93045"/>
                          <a:pt x="1232033" y="96253"/>
                        </a:cubicBezTo>
                        <a:cubicBezTo>
                          <a:pt x="1251284" y="93045"/>
                          <a:pt x="1270734" y="90862"/>
                          <a:pt x="1289785" y="86628"/>
                        </a:cubicBezTo>
                        <a:cubicBezTo>
                          <a:pt x="1299689" y="84427"/>
                          <a:pt x="1309241" y="73234"/>
                          <a:pt x="1318661" y="77002"/>
                        </a:cubicBezTo>
                        <a:cubicBezTo>
                          <a:pt x="1329402" y="81298"/>
                          <a:pt x="1329731" y="97698"/>
                          <a:pt x="1337911" y="105878"/>
                        </a:cubicBezTo>
                        <a:cubicBezTo>
                          <a:pt x="1346091" y="114058"/>
                          <a:pt x="1357162" y="118712"/>
                          <a:pt x="1366787" y="125129"/>
                        </a:cubicBezTo>
                        <a:cubicBezTo>
                          <a:pt x="1376412" y="121920"/>
                          <a:pt x="1385517" y="115503"/>
                          <a:pt x="1395663" y="115503"/>
                        </a:cubicBezTo>
                        <a:cubicBezTo>
                          <a:pt x="1418350" y="115503"/>
                          <a:pt x="1440617" y="128579"/>
                          <a:pt x="1463040" y="125129"/>
                        </a:cubicBezTo>
                        <a:cubicBezTo>
                          <a:pt x="1484312" y="121856"/>
                          <a:pt x="1501198" y="105159"/>
                          <a:pt x="1520791" y="96253"/>
                        </a:cubicBezTo>
                        <a:cubicBezTo>
                          <a:pt x="1536520" y="89103"/>
                          <a:pt x="1552876" y="83419"/>
                          <a:pt x="1568918" y="77002"/>
                        </a:cubicBezTo>
                        <a:cubicBezTo>
                          <a:pt x="1572126" y="86627"/>
                          <a:pt x="1571369" y="98704"/>
                          <a:pt x="1578543" y="105878"/>
                        </a:cubicBezTo>
                        <a:cubicBezTo>
                          <a:pt x="1598506" y="125841"/>
                          <a:pt x="1616331" y="111582"/>
                          <a:pt x="1636294" y="105878"/>
                        </a:cubicBezTo>
                        <a:cubicBezTo>
                          <a:pt x="1720904" y="81704"/>
                          <a:pt x="1634430" y="109707"/>
                          <a:pt x="1703671" y="86628"/>
                        </a:cubicBezTo>
                        <a:cubicBezTo>
                          <a:pt x="1706879" y="96253"/>
                          <a:pt x="1703347" y="113513"/>
                          <a:pt x="1713296" y="115503"/>
                        </a:cubicBezTo>
                        <a:cubicBezTo>
                          <a:pt x="1727366" y="118317"/>
                          <a:pt x="1738363" y="101291"/>
                          <a:pt x="1751798" y="96253"/>
                        </a:cubicBezTo>
                        <a:cubicBezTo>
                          <a:pt x="1764184" y="91608"/>
                          <a:pt x="1777465" y="89836"/>
                          <a:pt x="1790299" y="86628"/>
                        </a:cubicBezTo>
                        <a:cubicBezTo>
                          <a:pt x="1796716" y="96253"/>
                          <a:pt x="1798575" y="111845"/>
                          <a:pt x="1809549" y="115503"/>
                        </a:cubicBezTo>
                        <a:cubicBezTo>
                          <a:pt x="1822099" y="119686"/>
                          <a:pt x="1835664" y="110523"/>
                          <a:pt x="1848050" y="105878"/>
                        </a:cubicBezTo>
                        <a:cubicBezTo>
                          <a:pt x="1861485" y="100840"/>
                          <a:pt x="1873363" y="92280"/>
                          <a:pt x="1886551" y="86628"/>
                        </a:cubicBezTo>
                        <a:cubicBezTo>
                          <a:pt x="1895877" y="82631"/>
                          <a:pt x="1905802" y="80211"/>
                          <a:pt x="1915427" y="77002"/>
                        </a:cubicBezTo>
                        <a:cubicBezTo>
                          <a:pt x="1937333" y="164627"/>
                          <a:pt x="1904971" y="89559"/>
                          <a:pt x="1953928" y="105878"/>
                        </a:cubicBezTo>
                        <a:cubicBezTo>
                          <a:pt x="1975877" y="113194"/>
                          <a:pt x="2011680" y="144379"/>
                          <a:pt x="2011680" y="144379"/>
                        </a:cubicBezTo>
                        <a:cubicBezTo>
                          <a:pt x="2026278" y="134647"/>
                          <a:pt x="2049507" y="115503"/>
                          <a:pt x="2069431" y="115503"/>
                        </a:cubicBezTo>
                        <a:cubicBezTo>
                          <a:pt x="2103307" y="115503"/>
                          <a:pt x="2126283" y="124829"/>
                          <a:pt x="2156059" y="134754"/>
                        </a:cubicBezTo>
                        <a:cubicBezTo>
                          <a:pt x="2272308" y="76628"/>
                          <a:pt x="2132390" y="135245"/>
                          <a:pt x="2223435" y="125129"/>
                        </a:cubicBezTo>
                        <a:cubicBezTo>
                          <a:pt x="2243603" y="122888"/>
                          <a:pt x="2261936" y="112295"/>
                          <a:pt x="2281187" y="105878"/>
                        </a:cubicBezTo>
                        <a:lnTo>
                          <a:pt x="2310063" y="96253"/>
                        </a:lnTo>
                        <a:cubicBezTo>
                          <a:pt x="2319688" y="99461"/>
                          <a:pt x="2328931" y="104210"/>
                          <a:pt x="2338939" y="105878"/>
                        </a:cubicBezTo>
                        <a:cubicBezTo>
                          <a:pt x="2367597" y="110654"/>
                          <a:pt x="2425566" y="115503"/>
                          <a:pt x="2425566" y="1155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 descr="Glowing lightbulb">
            <a:extLst>
              <a:ext uri="{FF2B5EF4-FFF2-40B4-BE49-F238E27FC236}">
                <a16:creationId xmlns:a16="http://schemas.microsoft.com/office/drawing/2014/main" id="{0BDF4DEE-168B-814C-8A95-273CBBE9F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638" y="1139439"/>
            <a:ext cx="549166" cy="549166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/>
              <a:t>Under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Act</a:t>
            </a:r>
            <a:r>
              <a:rPr lang="nb-NO" sz="1600" dirty="0"/>
              <a:t> </a:t>
            </a:r>
            <a:r>
              <a:rPr lang="nb-NO" sz="1600" dirty="0" err="1"/>
              <a:t>on</a:t>
            </a:r>
            <a:r>
              <a:rPr lang="nb-NO" sz="1600" dirty="0"/>
              <a:t> </a:t>
            </a:r>
            <a:r>
              <a:rPr lang="nb-NO" sz="1600" dirty="0" err="1"/>
              <a:t>Employee</a:t>
            </a:r>
            <a:r>
              <a:rPr lang="nb-NO" sz="1600" dirty="0"/>
              <a:t> </a:t>
            </a:r>
            <a:r>
              <a:rPr lang="nb-NO" sz="1600" dirty="0" err="1"/>
              <a:t>Inventions</a:t>
            </a:r>
            <a:r>
              <a:rPr lang="nb-NO" sz="1600" dirty="0"/>
              <a:t>, </a:t>
            </a:r>
            <a:r>
              <a:rPr lang="nb-NO" sz="1600" dirty="0" err="1"/>
              <a:t>if</a:t>
            </a:r>
            <a:r>
              <a:rPr lang="nb-NO" sz="1600" dirty="0"/>
              <a:t> </a:t>
            </a:r>
            <a:r>
              <a:rPr lang="nb-NO" sz="1600" dirty="0" err="1"/>
              <a:t>you</a:t>
            </a:r>
            <a:r>
              <a:rPr lang="nb-NO" sz="1600" dirty="0"/>
              <a:t> transfer </a:t>
            </a:r>
            <a:r>
              <a:rPr lang="nb-NO" sz="1600" dirty="0" err="1"/>
              <a:t>the</a:t>
            </a:r>
            <a:r>
              <a:rPr lang="nb-NO" sz="1600" dirty="0"/>
              <a:t> right to patent </a:t>
            </a:r>
            <a:r>
              <a:rPr lang="nb-NO" sz="1600" dirty="0" err="1"/>
              <a:t>your</a:t>
            </a:r>
            <a:r>
              <a:rPr lang="nb-NO" sz="1600" dirty="0"/>
              <a:t> </a:t>
            </a:r>
            <a:r>
              <a:rPr lang="nb-NO" sz="1600" dirty="0" err="1"/>
              <a:t>invention</a:t>
            </a:r>
            <a:r>
              <a:rPr lang="nb-NO" sz="1600" dirty="0"/>
              <a:t>, </a:t>
            </a:r>
            <a:r>
              <a:rPr lang="nb-NO" sz="1600" dirty="0" err="1"/>
              <a:t>you</a:t>
            </a:r>
            <a:r>
              <a:rPr lang="nb-NO" sz="1600" dirty="0"/>
              <a:t> must </a:t>
            </a:r>
            <a:r>
              <a:rPr lang="nb-NO" sz="1600" dirty="0" err="1"/>
              <a:t>get</a:t>
            </a:r>
            <a:r>
              <a:rPr lang="nb-NO" sz="1600" dirty="0"/>
              <a:t> </a:t>
            </a:r>
            <a:r>
              <a:rPr lang="nb-NO" sz="1600" dirty="0" err="1"/>
              <a:t>reasonable</a:t>
            </a:r>
            <a:r>
              <a:rPr lang="nb-NO" sz="1600" dirty="0"/>
              <a:t> </a:t>
            </a:r>
            <a:r>
              <a:rPr lang="nb-NO" sz="1600" dirty="0" err="1"/>
              <a:t>compensation</a:t>
            </a:r>
            <a:r>
              <a:rPr lang="nb-NO" sz="1600" dirty="0"/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dirty="0"/>
              <a:t>The </a:t>
            </a:r>
            <a:r>
              <a:rPr lang="nb-NO" sz="1600" dirty="0" err="1"/>
              <a:t>amount</a:t>
            </a:r>
            <a:r>
              <a:rPr lang="nb-NO" sz="1600" dirty="0"/>
              <a:t> to be </a:t>
            </a:r>
            <a:r>
              <a:rPr lang="nb-NO" sz="1600" dirty="0" err="1"/>
              <a:t>paid</a:t>
            </a:r>
            <a:r>
              <a:rPr lang="nb-NO" sz="1600" dirty="0"/>
              <a:t> must </a:t>
            </a:r>
            <a:r>
              <a:rPr lang="nb-NO" sz="1600" dirty="0" err="1"/>
              <a:t>take</a:t>
            </a:r>
            <a:r>
              <a:rPr lang="nb-NO" sz="1600" dirty="0"/>
              <a:t> </a:t>
            </a:r>
            <a:r>
              <a:rPr lang="nb-NO" sz="1600" dirty="0" err="1"/>
              <a:t>into</a:t>
            </a:r>
            <a:r>
              <a:rPr lang="nb-NO" sz="1600" dirty="0"/>
              <a:t> </a:t>
            </a:r>
            <a:r>
              <a:rPr lang="nb-NO" sz="1600" dirty="0" err="1"/>
              <a:t>account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value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invention</a:t>
            </a:r>
            <a:r>
              <a:rPr lang="nb-NO" sz="1600" dirty="0"/>
              <a:t> and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extent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right </a:t>
            </a:r>
            <a:r>
              <a:rPr lang="nb-NO" sz="1600" dirty="0" err="1"/>
              <a:t>that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organization</a:t>
            </a:r>
            <a:r>
              <a:rPr lang="nb-NO" sz="1600" dirty="0"/>
              <a:t> </a:t>
            </a:r>
            <a:r>
              <a:rPr lang="nb-NO" sz="1600" dirty="0" err="1"/>
              <a:t>will</a:t>
            </a:r>
            <a:r>
              <a:rPr lang="nb-NO" sz="1600" dirty="0"/>
              <a:t> </a:t>
            </a:r>
            <a:r>
              <a:rPr lang="nb-NO" sz="1600" dirty="0" err="1"/>
              <a:t>take</a:t>
            </a:r>
            <a:r>
              <a:rPr lang="nb-NO" sz="1600" dirty="0"/>
              <a:t> over.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Payment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patentable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inventions</a:t>
            </a:r>
            <a:endParaRPr lang="nb-NO" sz="1800" i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6140784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6052761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5711657" cy="646769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Patentable</a:t>
            </a:r>
            <a:r>
              <a:rPr lang="nb-NO" sz="32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Inventions</a:t>
            </a:r>
            <a:endParaRPr lang="nb-NO" sz="32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05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8E21969-6CE2-374F-94D9-F141E8C12D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069B4BF-56DA-9C4E-8F9A-45B76B40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b-NO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The </a:t>
            </a:r>
            <a:r>
              <a:rPr lang="nb-NO" sz="8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Organization</a:t>
            </a:r>
          </a:p>
        </p:txBody>
      </p:sp>
    </p:spTree>
    <p:extLst>
      <p:ext uri="{BB962C8B-B14F-4D97-AF65-F5344CB8AC3E}">
        <p14:creationId xmlns:p14="http://schemas.microsoft.com/office/powerpoint/2010/main" val="932497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A student asks a question and receives a good answer from their supervisor and the external representative">
            <a:extLst>
              <a:ext uri="{FF2B5EF4-FFF2-40B4-BE49-F238E27FC236}">
                <a16:creationId xmlns:a16="http://schemas.microsoft.com/office/drawing/2014/main" id="{C41467E1-C817-E649-B1C7-60A7EE6A2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713" y="1992047"/>
            <a:ext cx="4390312" cy="4390312"/>
          </a:xfrm>
          <a:prstGeom prst="rect">
            <a:avLst/>
          </a:prstGeom>
        </p:spPr>
      </p:pic>
      <p:sp>
        <p:nvSpPr>
          <p:cNvPr id="9" name="Friform 8">
            <a:extLst>
              <a:ext uri="{FF2B5EF4-FFF2-40B4-BE49-F238E27FC236}">
                <a16:creationId xmlns:a16="http://schemas.microsoft.com/office/drawing/2014/main" id="{56339141-6A46-B043-9C0E-10416E1A2031}"/>
              </a:ext>
            </a:extLst>
          </p:cNvPr>
          <p:cNvSpPr/>
          <p:nvPr/>
        </p:nvSpPr>
        <p:spPr>
          <a:xfrm>
            <a:off x="7835480" y="1204507"/>
            <a:ext cx="2425566" cy="429058"/>
          </a:xfrm>
          <a:custGeom>
            <a:avLst/>
            <a:gdLst>
              <a:gd name="connsiteX0" fmla="*/ 0 w 2425566"/>
              <a:gd name="connsiteY0" fmla="*/ 386151 h 429058"/>
              <a:gd name="connsiteX1" fmla="*/ 48126 w 2425566"/>
              <a:gd name="connsiteY1" fmla="*/ 235981 h 429058"/>
              <a:gd name="connsiteX2" fmla="*/ 77002 w 2425566"/>
              <a:gd name="connsiteY2" fmla="*/ 171622 h 429058"/>
              <a:gd name="connsiteX3" fmla="*/ 96252 w 2425566"/>
              <a:gd name="connsiteY3" fmla="*/ 235981 h 429058"/>
              <a:gd name="connsiteX4" fmla="*/ 86627 w 2425566"/>
              <a:gd name="connsiteY4" fmla="*/ 300340 h 429058"/>
              <a:gd name="connsiteX5" fmla="*/ 115503 w 2425566"/>
              <a:gd name="connsiteY5" fmla="*/ 278887 h 429058"/>
              <a:gd name="connsiteX6" fmla="*/ 144379 w 2425566"/>
              <a:gd name="connsiteY6" fmla="*/ 214528 h 429058"/>
              <a:gd name="connsiteX7" fmla="*/ 192505 w 2425566"/>
              <a:gd name="connsiteY7" fmla="*/ 128717 h 429058"/>
              <a:gd name="connsiteX8" fmla="*/ 250256 w 2425566"/>
              <a:gd name="connsiteY8" fmla="*/ 21454 h 429058"/>
              <a:gd name="connsiteX9" fmla="*/ 240631 w 2425566"/>
              <a:gd name="connsiteY9" fmla="*/ 150170 h 429058"/>
              <a:gd name="connsiteX10" fmla="*/ 231006 w 2425566"/>
              <a:gd name="connsiteY10" fmla="*/ 235981 h 429058"/>
              <a:gd name="connsiteX11" fmla="*/ 269507 w 2425566"/>
              <a:gd name="connsiteY11" fmla="*/ 214528 h 429058"/>
              <a:gd name="connsiteX12" fmla="*/ 288758 w 2425566"/>
              <a:gd name="connsiteY12" fmla="*/ 150170 h 429058"/>
              <a:gd name="connsiteX13" fmla="*/ 385010 w 2425566"/>
              <a:gd name="connsiteY13" fmla="*/ 0 h 429058"/>
              <a:gd name="connsiteX14" fmla="*/ 394635 w 2425566"/>
              <a:gd name="connsiteY14" fmla="*/ 107265 h 429058"/>
              <a:gd name="connsiteX15" fmla="*/ 365760 w 2425566"/>
              <a:gd name="connsiteY15" fmla="*/ 300340 h 429058"/>
              <a:gd name="connsiteX16" fmla="*/ 394635 w 2425566"/>
              <a:gd name="connsiteY16" fmla="*/ 278887 h 429058"/>
              <a:gd name="connsiteX17" fmla="*/ 423511 w 2425566"/>
              <a:gd name="connsiteY17" fmla="*/ 235981 h 429058"/>
              <a:gd name="connsiteX18" fmla="*/ 442762 w 2425566"/>
              <a:gd name="connsiteY18" fmla="*/ 171622 h 429058"/>
              <a:gd name="connsiteX19" fmla="*/ 471638 w 2425566"/>
              <a:gd name="connsiteY19" fmla="*/ 150170 h 429058"/>
              <a:gd name="connsiteX20" fmla="*/ 490888 w 2425566"/>
              <a:gd name="connsiteY20" fmla="*/ 214528 h 429058"/>
              <a:gd name="connsiteX21" fmla="*/ 519764 w 2425566"/>
              <a:gd name="connsiteY21" fmla="*/ 193076 h 429058"/>
              <a:gd name="connsiteX22" fmla="*/ 500513 w 2425566"/>
              <a:gd name="connsiteY22" fmla="*/ 278887 h 429058"/>
              <a:gd name="connsiteX23" fmla="*/ 567890 w 2425566"/>
              <a:gd name="connsiteY23" fmla="*/ 235981 h 429058"/>
              <a:gd name="connsiteX24" fmla="*/ 596766 w 2425566"/>
              <a:gd name="connsiteY24" fmla="*/ 193076 h 429058"/>
              <a:gd name="connsiteX25" fmla="*/ 606391 w 2425566"/>
              <a:gd name="connsiteY25" fmla="*/ 278887 h 429058"/>
              <a:gd name="connsiteX26" fmla="*/ 693019 w 2425566"/>
              <a:gd name="connsiteY26" fmla="*/ 193076 h 429058"/>
              <a:gd name="connsiteX27" fmla="*/ 693019 w 2425566"/>
              <a:gd name="connsiteY27" fmla="*/ 364699 h 429058"/>
              <a:gd name="connsiteX28" fmla="*/ 702644 w 2425566"/>
              <a:gd name="connsiteY28" fmla="*/ 429057 h 429058"/>
              <a:gd name="connsiteX29" fmla="*/ 798896 w 2425566"/>
              <a:gd name="connsiteY29" fmla="*/ 235981 h 429058"/>
              <a:gd name="connsiteX30" fmla="*/ 827772 w 2425566"/>
              <a:gd name="connsiteY30" fmla="*/ 257433 h 429058"/>
              <a:gd name="connsiteX31" fmla="*/ 895149 w 2425566"/>
              <a:gd name="connsiteY31" fmla="*/ 193076 h 429058"/>
              <a:gd name="connsiteX32" fmla="*/ 943275 w 2425566"/>
              <a:gd name="connsiteY32" fmla="*/ 300340 h 429058"/>
              <a:gd name="connsiteX33" fmla="*/ 1001027 w 2425566"/>
              <a:gd name="connsiteY33" fmla="*/ 321792 h 429058"/>
              <a:gd name="connsiteX34" fmla="*/ 1058779 w 2425566"/>
              <a:gd name="connsiteY34" fmla="*/ 214528 h 429058"/>
              <a:gd name="connsiteX35" fmla="*/ 1087654 w 2425566"/>
              <a:gd name="connsiteY35" fmla="*/ 193076 h 429058"/>
              <a:gd name="connsiteX36" fmla="*/ 1126155 w 2425566"/>
              <a:gd name="connsiteY36" fmla="*/ 150170 h 429058"/>
              <a:gd name="connsiteX37" fmla="*/ 1145406 w 2425566"/>
              <a:gd name="connsiteY37" fmla="*/ 214528 h 429058"/>
              <a:gd name="connsiteX38" fmla="*/ 1183907 w 2425566"/>
              <a:gd name="connsiteY38" fmla="*/ 193076 h 429058"/>
              <a:gd name="connsiteX39" fmla="*/ 1232033 w 2425566"/>
              <a:gd name="connsiteY39" fmla="*/ 214528 h 429058"/>
              <a:gd name="connsiteX40" fmla="*/ 1289785 w 2425566"/>
              <a:gd name="connsiteY40" fmla="*/ 193076 h 429058"/>
              <a:gd name="connsiteX41" fmla="*/ 1318661 w 2425566"/>
              <a:gd name="connsiteY41" fmla="*/ 171622 h 429058"/>
              <a:gd name="connsiteX42" fmla="*/ 1337911 w 2425566"/>
              <a:gd name="connsiteY42" fmla="*/ 235981 h 429058"/>
              <a:gd name="connsiteX43" fmla="*/ 1366787 w 2425566"/>
              <a:gd name="connsiteY43" fmla="*/ 278887 h 429058"/>
              <a:gd name="connsiteX44" fmla="*/ 1395663 w 2425566"/>
              <a:gd name="connsiteY44" fmla="*/ 257433 h 429058"/>
              <a:gd name="connsiteX45" fmla="*/ 1463040 w 2425566"/>
              <a:gd name="connsiteY45" fmla="*/ 278887 h 429058"/>
              <a:gd name="connsiteX46" fmla="*/ 1520791 w 2425566"/>
              <a:gd name="connsiteY46" fmla="*/ 214528 h 429058"/>
              <a:gd name="connsiteX47" fmla="*/ 1568918 w 2425566"/>
              <a:gd name="connsiteY47" fmla="*/ 171622 h 429058"/>
              <a:gd name="connsiteX48" fmla="*/ 1578543 w 2425566"/>
              <a:gd name="connsiteY48" fmla="*/ 235981 h 429058"/>
              <a:gd name="connsiteX49" fmla="*/ 1636294 w 2425566"/>
              <a:gd name="connsiteY49" fmla="*/ 235981 h 429058"/>
              <a:gd name="connsiteX50" fmla="*/ 1703671 w 2425566"/>
              <a:gd name="connsiteY50" fmla="*/ 193076 h 429058"/>
              <a:gd name="connsiteX51" fmla="*/ 1713296 w 2425566"/>
              <a:gd name="connsiteY51" fmla="*/ 257433 h 429058"/>
              <a:gd name="connsiteX52" fmla="*/ 1751798 w 2425566"/>
              <a:gd name="connsiteY52" fmla="*/ 214528 h 429058"/>
              <a:gd name="connsiteX53" fmla="*/ 1790299 w 2425566"/>
              <a:gd name="connsiteY53" fmla="*/ 193076 h 429058"/>
              <a:gd name="connsiteX54" fmla="*/ 1809549 w 2425566"/>
              <a:gd name="connsiteY54" fmla="*/ 257433 h 429058"/>
              <a:gd name="connsiteX55" fmla="*/ 1848050 w 2425566"/>
              <a:gd name="connsiteY55" fmla="*/ 235981 h 429058"/>
              <a:gd name="connsiteX56" fmla="*/ 1886551 w 2425566"/>
              <a:gd name="connsiteY56" fmla="*/ 193076 h 429058"/>
              <a:gd name="connsiteX57" fmla="*/ 1915427 w 2425566"/>
              <a:gd name="connsiteY57" fmla="*/ 171622 h 429058"/>
              <a:gd name="connsiteX58" fmla="*/ 1953928 w 2425566"/>
              <a:gd name="connsiteY58" fmla="*/ 235981 h 429058"/>
              <a:gd name="connsiteX59" fmla="*/ 2011680 w 2425566"/>
              <a:gd name="connsiteY59" fmla="*/ 321792 h 429058"/>
              <a:gd name="connsiteX60" fmla="*/ 2069431 w 2425566"/>
              <a:gd name="connsiteY60" fmla="*/ 257433 h 429058"/>
              <a:gd name="connsiteX61" fmla="*/ 2156059 w 2425566"/>
              <a:gd name="connsiteY61" fmla="*/ 300340 h 429058"/>
              <a:gd name="connsiteX62" fmla="*/ 2223435 w 2425566"/>
              <a:gd name="connsiteY62" fmla="*/ 278887 h 429058"/>
              <a:gd name="connsiteX63" fmla="*/ 2281187 w 2425566"/>
              <a:gd name="connsiteY63" fmla="*/ 235981 h 429058"/>
              <a:gd name="connsiteX64" fmla="*/ 2310063 w 2425566"/>
              <a:gd name="connsiteY64" fmla="*/ 214528 h 429058"/>
              <a:gd name="connsiteX65" fmla="*/ 2338939 w 2425566"/>
              <a:gd name="connsiteY65" fmla="*/ 235981 h 429058"/>
              <a:gd name="connsiteX66" fmla="*/ 2425566 w 2425566"/>
              <a:gd name="connsiteY66" fmla="*/ 257433 h 4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5566" h="429058" extrusionOk="0">
                <a:moveTo>
                  <a:pt x="0" y="386151"/>
                </a:moveTo>
                <a:cubicBezTo>
                  <a:pt x="15520" y="335772"/>
                  <a:pt x="25354" y="286092"/>
                  <a:pt x="48126" y="235981"/>
                </a:cubicBezTo>
                <a:cubicBezTo>
                  <a:pt x="57018" y="212373"/>
                  <a:pt x="62523" y="171650"/>
                  <a:pt x="77002" y="171622"/>
                </a:cubicBezTo>
                <a:cubicBezTo>
                  <a:pt x="87000" y="173155"/>
                  <a:pt x="89697" y="215292"/>
                  <a:pt x="96252" y="235981"/>
                </a:cubicBezTo>
                <a:cubicBezTo>
                  <a:pt x="91980" y="256851"/>
                  <a:pt x="80844" y="285015"/>
                  <a:pt x="86627" y="300340"/>
                </a:cubicBezTo>
                <a:cubicBezTo>
                  <a:pt x="95079" y="316481"/>
                  <a:pt x="107571" y="290381"/>
                  <a:pt x="115503" y="278887"/>
                </a:cubicBezTo>
                <a:cubicBezTo>
                  <a:pt x="123807" y="261595"/>
                  <a:pt x="132767" y="235795"/>
                  <a:pt x="144379" y="214528"/>
                </a:cubicBezTo>
                <a:cubicBezTo>
                  <a:pt x="159224" y="178507"/>
                  <a:pt x="175930" y="160417"/>
                  <a:pt x="192505" y="128717"/>
                </a:cubicBezTo>
                <a:cubicBezTo>
                  <a:pt x="258978" y="17116"/>
                  <a:pt x="193797" y="109894"/>
                  <a:pt x="250256" y="21454"/>
                </a:cubicBezTo>
                <a:cubicBezTo>
                  <a:pt x="243001" y="63703"/>
                  <a:pt x="249445" y="111595"/>
                  <a:pt x="240631" y="150170"/>
                </a:cubicBezTo>
                <a:cubicBezTo>
                  <a:pt x="239306" y="180970"/>
                  <a:pt x="221715" y="215786"/>
                  <a:pt x="231006" y="235981"/>
                </a:cubicBezTo>
                <a:cubicBezTo>
                  <a:pt x="241075" y="257931"/>
                  <a:pt x="257786" y="223042"/>
                  <a:pt x="269507" y="214528"/>
                </a:cubicBezTo>
                <a:cubicBezTo>
                  <a:pt x="277365" y="191814"/>
                  <a:pt x="280748" y="167602"/>
                  <a:pt x="288758" y="150170"/>
                </a:cubicBezTo>
                <a:cubicBezTo>
                  <a:pt x="313432" y="81358"/>
                  <a:pt x="341970" y="45673"/>
                  <a:pt x="385010" y="0"/>
                </a:cubicBezTo>
                <a:cubicBezTo>
                  <a:pt x="383538" y="35422"/>
                  <a:pt x="395035" y="68156"/>
                  <a:pt x="394635" y="107265"/>
                </a:cubicBezTo>
                <a:cubicBezTo>
                  <a:pt x="392267" y="157049"/>
                  <a:pt x="342134" y="239761"/>
                  <a:pt x="365760" y="300340"/>
                </a:cubicBezTo>
                <a:cubicBezTo>
                  <a:pt x="369574" y="321859"/>
                  <a:pt x="386874" y="287422"/>
                  <a:pt x="394635" y="278887"/>
                </a:cubicBezTo>
                <a:cubicBezTo>
                  <a:pt x="404147" y="267262"/>
                  <a:pt x="417051" y="253192"/>
                  <a:pt x="423511" y="235981"/>
                </a:cubicBezTo>
                <a:cubicBezTo>
                  <a:pt x="431045" y="218775"/>
                  <a:pt x="431313" y="187858"/>
                  <a:pt x="442762" y="171622"/>
                </a:cubicBezTo>
                <a:cubicBezTo>
                  <a:pt x="451608" y="159324"/>
                  <a:pt x="460940" y="157886"/>
                  <a:pt x="471638" y="150170"/>
                </a:cubicBezTo>
                <a:cubicBezTo>
                  <a:pt x="442751" y="343828"/>
                  <a:pt x="435101" y="278826"/>
                  <a:pt x="490888" y="214528"/>
                </a:cubicBezTo>
                <a:cubicBezTo>
                  <a:pt x="500438" y="203947"/>
                  <a:pt x="509835" y="201144"/>
                  <a:pt x="519764" y="193076"/>
                </a:cubicBezTo>
                <a:cubicBezTo>
                  <a:pt x="510863" y="226667"/>
                  <a:pt x="504275" y="247249"/>
                  <a:pt x="500513" y="278887"/>
                </a:cubicBezTo>
                <a:cubicBezTo>
                  <a:pt x="484697" y="464869"/>
                  <a:pt x="511711" y="310733"/>
                  <a:pt x="567890" y="235981"/>
                </a:cubicBezTo>
                <a:cubicBezTo>
                  <a:pt x="577292" y="214281"/>
                  <a:pt x="583692" y="214996"/>
                  <a:pt x="596766" y="193076"/>
                </a:cubicBezTo>
                <a:cubicBezTo>
                  <a:pt x="599700" y="222536"/>
                  <a:pt x="593386" y="268130"/>
                  <a:pt x="606391" y="278887"/>
                </a:cubicBezTo>
                <a:cubicBezTo>
                  <a:pt x="614055" y="284147"/>
                  <a:pt x="684770" y="201773"/>
                  <a:pt x="693019" y="193076"/>
                </a:cubicBezTo>
                <a:cubicBezTo>
                  <a:pt x="695674" y="332770"/>
                  <a:pt x="713946" y="137020"/>
                  <a:pt x="693019" y="364699"/>
                </a:cubicBezTo>
                <a:cubicBezTo>
                  <a:pt x="689903" y="389059"/>
                  <a:pt x="700760" y="411193"/>
                  <a:pt x="702644" y="429057"/>
                </a:cubicBezTo>
                <a:cubicBezTo>
                  <a:pt x="779486" y="273518"/>
                  <a:pt x="735424" y="348693"/>
                  <a:pt x="798896" y="235981"/>
                </a:cubicBezTo>
                <a:cubicBezTo>
                  <a:pt x="809698" y="243468"/>
                  <a:pt x="817577" y="257272"/>
                  <a:pt x="827772" y="257433"/>
                </a:cubicBezTo>
                <a:cubicBezTo>
                  <a:pt x="843684" y="257489"/>
                  <a:pt x="889032" y="202906"/>
                  <a:pt x="895149" y="193076"/>
                </a:cubicBezTo>
                <a:cubicBezTo>
                  <a:pt x="920109" y="345639"/>
                  <a:pt x="896296" y="338895"/>
                  <a:pt x="943275" y="300340"/>
                </a:cubicBezTo>
                <a:cubicBezTo>
                  <a:pt x="964971" y="309909"/>
                  <a:pt x="979999" y="323968"/>
                  <a:pt x="1001027" y="321792"/>
                </a:cubicBezTo>
                <a:cubicBezTo>
                  <a:pt x="1053422" y="311876"/>
                  <a:pt x="1030813" y="272320"/>
                  <a:pt x="1058779" y="214528"/>
                </a:cubicBezTo>
                <a:cubicBezTo>
                  <a:pt x="1068133" y="198873"/>
                  <a:pt x="1077710" y="200880"/>
                  <a:pt x="1087654" y="193076"/>
                </a:cubicBezTo>
                <a:cubicBezTo>
                  <a:pt x="1098186" y="181713"/>
                  <a:pt x="1113435" y="166181"/>
                  <a:pt x="1126155" y="150170"/>
                </a:cubicBezTo>
                <a:cubicBezTo>
                  <a:pt x="1130993" y="169815"/>
                  <a:pt x="1135735" y="204965"/>
                  <a:pt x="1145406" y="214528"/>
                </a:cubicBezTo>
                <a:cubicBezTo>
                  <a:pt x="1159353" y="225570"/>
                  <a:pt x="1170866" y="193108"/>
                  <a:pt x="1183907" y="193076"/>
                </a:cubicBezTo>
                <a:cubicBezTo>
                  <a:pt x="1197057" y="194251"/>
                  <a:pt x="1215963" y="206406"/>
                  <a:pt x="1232033" y="214528"/>
                </a:cubicBezTo>
                <a:cubicBezTo>
                  <a:pt x="1251582" y="204368"/>
                  <a:pt x="1270896" y="202033"/>
                  <a:pt x="1289785" y="193076"/>
                </a:cubicBezTo>
                <a:cubicBezTo>
                  <a:pt x="1297638" y="188331"/>
                  <a:pt x="1309898" y="162201"/>
                  <a:pt x="1318661" y="171622"/>
                </a:cubicBezTo>
                <a:cubicBezTo>
                  <a:pt x="1331411" y="179616"/>
                  <a:pt x="1332346" y="217546"/>
                  <a:pt x="1337911" y="235981"/>
                </a:cubicBezTo>
                <a:cubicBezTo>
                  <a:pt x="1346167" y="253919"/>
                  <a:pt x="1357279" y="264145"/>
                  <a:pt x="1366787" y="278887"/>
                </a:cubicBezTo>
                <a:cubicBezTo>
                  <a:pt x="1376099" y="273288"/>
                  <a:pt x="1384545" y="256391"/>
                  <a:pt x="1395663" y="257433"/>
                </a:cubicBezTo>
                <a:cubicBezTo>
                  <a:pt x="1420688" y="259316"/>
                  <a:pt x="1437556" y="287433"/>
                  <a:pt x="1463040" y="278887"/>
                </a:cubicBezTo>
                <a:cubicBezTo>
                  <a:pt x="1479096" y="273423"/>
                  <a:pt x="1501176" y="233289"/>
                  <a:pt x="1520791" y="214528"/>
                </a:cubicBezTo>
                <a:cubicBezTo>
                  <a:pt x="1533667" y="199651"/>
                  <a:pt x="1552795" y="187154"/>
                  <a:pt x="1568918" y="171622"/>
                </a:cubicBezTo>
                <a:cubicBezTo>
                  <a:pt x="1571133" y="192204"/>
                  <a:pt x="1573508" y="220185"/>
                  <a:pt x="1578543" y="235981"/>
                </a:cubicBezTo>
                <a:cubicBezTo>
                  <a:pt x="1594797" y="280120"/>
                  <a:pt x="1612459" y="250390"/>
                  <a:pt x="1636294" y="235981"/>
                </a:cubicBezTo>
                <a:cubicBezTo>
                  <a:pt x="1713980" y="174037"/>
                  <a:pt x="1634543" y="243079"/>
                  <a:pt x="1703671" y="193076"/>
                </a:cubicBezTo>
                <a:cubicBezTo>
                  <a:pt x="1706759" y="214702"/>
                  <a:pt x="1702742" y="254508"/>
                  <a:pt x="1713296" y="257433"/>
                </a:cubicBezTo>
                <a:cubicBezTo>
                  <a:pt x="1726818" y="263837"/>
                  <a:pt x="1738947" y="227360"/>
                  <a:pt x="1751798" y="214528"/>
                </a:cubicBezTo>
                <a:cubicBezTo>
                  <a:pt x="1761552" y="203719"/>
                  <a:pt x="1777386" y="198177"/>
                  <a:pt x="1790299" y="193076"/>
                </a:cubicBezTo>
                <a:cubicBezTo>
                  <a:pt x="1797431" y="213160"/>
                  <a:pt x="1799185" y="248646"/>
                  <a:pt x="1809549" y="257433"/>
                </a:cubicBezTo>
                <a:cubicBezTo>
                  <a:pt x="1824302" y="265238"/>
                  <a:pt x="1837623" y="244677"/>
                  <a:pt x="1848050" y="235981"/>
                </a:cubicBezTo>
                <a:cubicBezTo>
                  <a:pt x="1861952" y="227388"/>
                  <a:pt x="1875535" y="203640"/>
                  <a:pt x="1886551" y="193076"/>
                </a:cubicBezTo>
                <a:cubicBezTo>
                  <a:pt x="1896580" y="184211"/>
                  <a:pt x="1905677" y="177228"/>
                  <a:pt x="1915427" y="171622"/>
                </a:cubicBezTo>
                <a:cubicBezTo>
                  <a:pt x="1925592" y="368210"/>
                  <a:pt x="1910373" y="206193"/>
                  <a:pt x="1953928" y="235981"/>
                </a:cubicBezTo>
                <a:cubicBezTo>
                  <a:pt x="1975877" y="252288"/>
                  <a:pt x="2011681" y="321792"/>
                  <a:pt x="2011680" y="321792"/>
                </a:cubicBezTo>
                <a:cubicBezTo>
                  <a:pt x="2026390" y="299832"/>
                  <a:pt x="2052862" y="258914"/>
                  <a:pt x="2069431" y="257433"/>
                </a:cubicBezTo>
                <a:cubicBezTo>
                  <a:pt x="2105133" y="254567"/>
                  <a:pt x="2129625" y="277104"/>
                  <a:pt x="2156059" y="300340"/>
                </a:cubicBezTo>
                <a:cubicBezTo>
                  <a:pt x="2289406" y="173847"/>
                  <a:pt x="2132583" y="303905"/>
                  <a:pt x="2223435" y="278887"/>
                </a:cubicBezTo>
                <a:cubicBezTo>
                  <a:pt x="2243058" y="273688"/>
                  <a:pt x="2265808" y="250028"/>
                  <a:pt x="2281187" y="235981"/>
                </a:cubicBezTo>
                <a:cubicBezTo>
                  <a:pt x="2288515" y="232167"/>
                  <a:pt x="2302110" y="223691"/>
                  <a:pt x="2310063" y="214528"/>
                </a:cubicBezTo>
                <a:cubicBezTo>
                  <a:pt x="2319913" y="222132"/>
                  <a:pt x="2330145" y="232237"/>
                  <a:pt x="2338939" y="235981"/>
                </a:cubicBezTo>
                <a:cubicBezTo>
                  <a:pt x="2367598" y="246624"/>
                  <a:pt x="2425566" y="257433"/>
                  <a:pt x="2425566" y="257433"/>
                </a:cubicBezTo>
              </a:path>
            </a:pathLst>
          </a:custGeom>
          <a:noFill/>
          <a:ln w="158750" cap="rnd">
            <a:solidFill>
              <a:srgbClr val="FBDF7B">
                <a:alpha val="50321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25566"/>
                      <a:gd name="connsiteY0" fmla="*/ 173255 h 192506"/>
                      <a:gd name="connsiteX1" fmla="*/ 48126 w 2425566"/>
                      <a:gd name="connsiteY1" fmla="*/ 105878 h 192506"/>
                      <a:gd name="connsiteX2" fmla="*/ 77002 w 2425566"/>
                      <a:gd name="connsiteY2" fmla="*/ 77002 h 192506"/>
                      <a:gd name="connsiteX3" fmla="*/ 96252 w 2425566"/>
                      <a:gd name="connsiteY3" fmla="*/ 105878 h 192506"/>
                      <a:gd name="connsiteX4" fmla="*/ 86627 w 2425566"/>
                      <a:gd name="connsiteY4" fmla="*/ 134754 h 192506"/>
                      <a:gd name="connsiteX5" fmla="*/ 115503 w 2425566"/>
                      <a:gd name="connsiteY5" fmla="*/ 125129 h 192506"/>
                      <a:gd name="connsiteX6" fmla="*/ 144379 w 2425566"/>
                      <a:gd name="connsiteY6" fmla="*/ 96253 h 192506"/>
                      <a:gd name="connsiteX7" fmla="*/ 192505 w 2425566"/>
                      <a:gd name="connsiteY7" fmla="*/ 57752 h 192506"/>
                      <a:gd name="connsiteX8" fmla="*/ 250256 w 2425566"/>
                      <a:gd name="connsiteY8" fmla="*/ 9626 h 192506"/>
                      <a:gd name="connsiteX9" fmla="*/ 240631 w 2425566"/>
                      <a:gd name="connsiteY9" fmla="*/ 67377 h 192506"/>
                      <a:gd name="connsiteX10" fmla="*/ 231006 w 2425566"/>
                      <a:gd name="connsiteY10" fmla="*/ 105878 h 192506"/>
                      <a:gd name="connsiteX11" fmla="*/ 269507 w 2425566"/>
                      <a:gd name="connsiteY11" fmla="*/ 96253 h 192506"/>
                      <a:gd name="connsiteX12" fmla="*/ 288758 w 2425566"/>
                      <a:gd name="connsiteY12" fmla="*/ 67377 h 192506"/>
                      <a:gd name="connsiteX13" fmla="*/ 385010 w 2425566"/>
                      <a:gd name="connsiteY13" fmla="*/ 0 h 192506"/>
                      <a:gd name="connsiteX14" fmla="*/ 394635 w 2425566"/>
                      <a:gd name="connsiteY14" fmla="*/ 48127 h 192506"/>
                      <a:gd name="connsiteX15" fmla="*/ 365760 w 2425566"/>
                      <a:gd name="connsiteY15" fmla="*/ 134754 h 192506"/>
                      <a:gd name="connsiteX16" fmla="*/ 394635 w 2425566"/>
                      <a:gd name="connsiteY16" fmla="*/ 125129 h 192506"/>
                      <a:gd name="connsiteX17" fmla="*/ 423511 w 2425566"/>
                      <a:gd name="connsiteY17" fmla="*/ 105878 h 192506"/>
                      <a:gd name="connsiteX18" fmla="*/ 442762 w 2425566"/>
                      <a:gd name="connsiteY18" fmla="*/ 77002 h 192506"/>
                      <a:gd name="connsiteX19" fmla="*/ 471638 w 2425566"/>
                      <a:gd name="connsiteY19" fmla="*/ 67377 h 192506"/>
                      <a:gd name="connsiteX20" fmla="*/ 490888 w 2425566"/>
                      <a:gd name="connsiteY20" fmla="*/ 96253 h 192506"/>
                      <a:gd name="connsiteX21" fmla="*/ 519764 w 2425566"/>
                      <a:gd name="connsiteY21" fmla="*/ 86628 h 192506"/>
                      <a:gd name="connsiteX22" fmla="*/ 500513 w 2425566"/>
                      <a:gd name="connsiteY22" fmla="*/ 125129 h 192506"/>
                      <a:gd name="connsiteX23" fmla="*/ 567890 w 2425566"/>
                      <a:gd name="connsiteY23" fmla="*/ 105878 h 192506"/>
                      <a:gd name="connsiteX24" fmla="*/ 596766 w 2425566"/>
                      <a:gd name="connsiteY24" fmla="*/ 86628 h 192506"/>
                      <a:gd name="connsiteX25" fmla="*/ 606391 w 2425566"/>
                      <a:gd name="connsiteY25" fmla="*/ 125129 h 192506"/>
                      <a:gd name="connsiteX26" fmla="*/ 693019 w 2425566"/>
                      <a:gd name="connsiteY26" fmla="*/ 86628 h 192506"/>
                      <a:gd name="connsiteX27" fmla="*/ 693019 w 2425566"/>
                      <a:gd name="connsiteY27" fmla="*/ 163630 h 192506"/>
                      <a:gd name="connsiteX28" fmla="*/ 702644 w 2425566"/>
                      <a:gd name="connsiteY28" fmla="*/ 192506 h 192506"/>
                      <a:gd name="connsiteX29" fmla="*/ 798896 w 2425566"/>
                      <a:gd name="connsiteY29" fmla="*/ 105878 h 192506"/>
                      <a:gd name="connsiteX30" fmla="*/ 827772 w 2425566"/>
                      <a:gd name="connsiteY30" fmla="*/ 115503 h 192506"/>
                      <a:gd name="connsiteX31" fmla="*/ 895149 w 2425566"/>
                      <a:gd name="connsiteY31" fmla="*/ 86628 h 192506"/>
                      <a:gd name="connsiteX32" fmla="*/ 943275 w 2425566"/>
                      <a:gd name="connsiteY32" fmla="*/ 134754 h 192506"/>
                      <a:gd name="connsiteX33" fmla="*/ 1001027 w 2425566"/>
                      <a:gd name="connsiteY33" fmla="*/ 144379 h 192506"/>
                      <a:gd name="connsiteX34" fmla="*/ 1058779 w 2425566"/>
                      <a:gd name="connsiteY34" fmla="*/ 96253 h 192506"/>
                      <a:gd name="connsiteX35" fmla="*/ 1087654 w 2425566"/>
                      <a:gd name="connsiteY35" fmla="*/ 86628 h 192506"/>
                      <a:gd name="connsiteX36" fmla="*/ 1126155 w 2425566"/>
                      <a:gd name="connsiteY36" fmla="*/ 67377 h 192506"/>
                      <a:gd name="connsiteX37" fmla="*/ 1145406 w 2425566"/>
                      <a:gd name="connsiteY37" fmla="*/ 96253 h 192506"/>
                      <a:gd name="connsiteX38" fmla="*/ 1183907 w 2425566"/>
                      <a:gd name="connsiteY38" fmla="*/ 86628 h 192506"/>
                      <a:gd name="connsiteX39" fmla="*/ 1232033 w 2425566"/>
                      <a:gd name="connsiteY39" fmla="*/ 96253 h 192506"/>
                      <a:gd name="connsiteX40" fmla="*/ 1289785 w 2425566"/>
                      <a:gd name="connsiteY40" fmla="*/ 86628 h 192506"/>
                      <a:gd name="connsiteX41" fmla="*/ 1318661 w 2425566"/>
                      <a:gd name="connsiteY41" fmla="*/ 77002 h 192506"/>
                      <a:gd name="connsiteX42" fmla="*/ 1337911 w 2425566"/>
                      <a:gd name="connsiteY42" fmla="*/ 105878 h 192506"/>
                      <a:gd name="connsiteX43" fmla="*/ 1366787 w 2425566"/>
                      <a:gd name="connsiteY43" fmla="*/ 125129 h 192506"/>
                      <a:gd name="connsiteX44" fmla="*/ 1395663 w 2425566"/>
                      <a:gd name="connsiteY44" fmla="*/ 115503 h 192506"/>
                      <a:gd name="connsiteX45" fmla="*/ 1463040 w 2425566"/>
                      <a:gd name="connsiteY45" fmla="*/ 125129 h 192506"/>
                      <a:gd name="connsiteX46" fmla="*/ 1520791 w 2425566"/>
                      <a:gd name="connsiteY46" fmla="*/ 96253 h 192506"/>
                      <a:gd name="connsiteX47" fmla="*/ 1568918 w 2425566"/>
                      <a:gd name="connsiteY47" fmla="*/ 77002 h 192506"/>
                      <a:gd name="connsiteX48" fmla="*/ 1578543 w 2425566"/>
                      <a:gd name="connsiteY48" fmla="*/ 105878 h 192506"/>
                      <a:gd name="connsiteX49" fmla="*/ 1636294 w 2425566"/>
                      <a:gd name="connsiteY49" fmla="*/ 105878 h 192506"/>
                      <a:gd name="connsiteX50" fmla="*/ 1703671 w 2425566"/>
                      <a:gd name="connsiteY50" fmla="*/ 86628 h 192506"/>
                      <a:gd name="connsiteX51" fmla="*/ 1713296 w 2425566"/>
                      <a:gd name="connsiteY51" fmla="*/ 115503 h 192506"/>
                      <a:gd name="connsiteX52" fmla="*/ 1751798 w 2425566"/>
                      <a:gd name="connsiteY52" fmla="*/ 96253 h 192506"/>
                      <a:gd name="connsiteX53" fmla="*/ 1790299 w 2425566"/>
                      <a:gd name="connsiteY53" fmla="*/ 86628 h 192506"/>
                      <a:gd name="connsiteX54" fmla="*/ 1809549 w 2425566"/>
                      <a:gd name="connsiteY54" fmla="*/ 115503 h 192506"/>
                      <a:gd name="connsiteX55" fmla="*/ 1848050 w 2425566"/>
                      <a:gd name="connsiteY55" fmla="*/ 105878 h 192506"/>
                      <a:gd name="connsiteX56" fmla="*/ 1886551 w 2425566"/>
                      <a:gd name="connsiteY56" fmla="*/ 86628 h 192506"/>
                      <a:gd name="connsiteX57" fmla="*/ 1915427 w 2425566"/>
                      <a:gd name="connsiteY57" fmla="*/ 77002 h 192506"/>
                      <a:gd name="connsiteX58" fmla="*/ 1953928 w 2425566"/>
                      <a:gd name="connsiteY58" fmla="*/ 105878 h 192506"/>
                      <a:gd name="connsiteX59" fmla="*/ 2011680 w 2425566"/>
                      <a:gd name="connsiteY59" fmla="*/ 144379 h 192506"/>
                      <a:gd name="connsiteX60" fmla="*/ 2069431 w 2425566"/>
                      <a:gd name="connsiteY60" fmla="*/ 115503 h 192506"/>
                      <a:gd name="connsiteX61" fmla="*/ 2156059 w 2425566"/>
                      <a:gd name="connsiteY61" fmla="*/ 134754 h 192506"/>
                      <a:gd name="connsiteX62" fmla="*/ 2223435 w 2425566"/>
                      <a:gd name="connsiteY62" fmla="*/ 125129 h 192506"/>
                      <a:gd name="connsiteX63" fmla="*/ 2281187 w 2425566"/>
                      <a:gd name="connsiteY63" fmla="*/ 105878 h 192506"/>
                      <a:gd name="connsiteX64" fmla="*/ 2310063 w 2425566"/>
                      <a:gd name="connsiteY64" fmla="*/ 96253 h 192506"/>
                      <a:gd name="connsiteX65" fmla="*/ 2338939 w 2425566"/>
                      <a:gd name="connsiteY65" fmla="*/ 105878 h 192506"/>
                      <a:gd name="connsiteX66" fmla="*/ 2425566 w 2425566"/>
                      <a:gd name="connsiteY66" fmla="*/ 115503 h 19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425566" h="192506">
                        <a:moveTo>
                          <a:pt x="0" y="173255"/>
                        </a:moveTo>
                        <a:cubicBezTo>
                          <a:pt x="16042" y="150796"/>
                          <a:pt x="30885" y="127430"/>
                          <a:pt x="48126" y="105878"/>
                        </a:cubicBezTo>
                        <a:cubicBezTo>
                          <a:pt x="56629" y="95249"/>
                          <a:pt x="63390" y="77002"/>
                          <a:pt x="77002" y="77002"/>
                        </a:cubicBezTo>
                        <a:cubicBezTo>
                          <a:pt x="88570" y="77002"/>
                          <a:pt x="89835" y="96253"/>
                          <a:pt x="96252" y="105878"/>
                        </a:cubicBezTo>
                        <a:cubicBezTo>
                          <a:pt x="93044" y="115503"/>
                          <a:pt x="79453" y="127580"/>
                          <a:pt x="86627" y="134754"/>
                        </a:cubicBezTo>
                        <a:cubicBezTo>
                          <a:pt x="93801" y="141928"/>
                          <a:pt x="107061" y="130757"/>
                          <a:pt x="115503" y="125129"/>
                        </a:cubicBezTo>
                        <a:cubicBezTo>
                          <a:pt x="126829" y="117578"/>
                          <a:pt x="134135" y="105217"/>
                          <a:pt x="144379" y="96253"/>
                        </a:cubicBezTo>
                        <a:cubicBezTo>
                          <a:pt x="159840" y="82725"/>
                          <a:pt x="177044" y="71280"/>
                          <a:pt x="192505" y="57752"/>
                        </a:cubicBezTo>
                        <a:cubicBezTo>
                          <a:pt x="251793" y="5875"/>
                          <a:pt x="191162" y="49022"/>
                          <a:pt x="250256" y="9626"/>
                        </a:cubicBezTo>
                        <a:cubicBezTo>
                          <a:pt x="247048" y="28876"/>
                          <a:pt x="244458" y="48240"/>
                          <a:pt x="240631" y="67377"/>
                        </a:cubicBezTo>
                        <a:cubicBezTo>
                          <a:pt x="238037" y="80349"/>
                          <a:pt x="221652" y="96524"/>
                          <a:pt x="231006" y="105878"/>
                        </a:cubicBezTo>
                        <a:cubicBezTo>
                          <a:pt x="240360" y="115232"/>
                          <a:pt x="256673" y="99461"/>
                          <a:pt x="269507" y="96253"/>
                        </a:cubicBezTo>
                        <a:cubicBezTo>
                          <a:pt x="275924" y="86628"/>
                          <a:pt x="280578" y="75557"/>
                          <a:pt x="288758" y="67377"/>
                        </a:cubicBezTo>
                        <a:cubicBezTo>
                          <a:pt x="320125" y="36010"/>
                          <a:pt x="347832" y="22307"/>
                          <a:pt x="385010" y="0"/>
                        </a:cubicBezTo>
                        <a:cubicBezTo>
                          <a:pt x="388218" y="16042"/>
                          <a:pt x="396442" y="31867"/>
                          <a:pt x="394635" y="48127"/>
                        </a:cubicBezTo>
                        <a:cubicBezTo>
                          <a:pt x="391917" y="72589"/>
                          <a:pt x="351008" y="105249"/>
                          <a:pt x="365760" y="134754"/>
                        </a:cubicBezTo>
                        <a:cubicBezTo>
                          <a:pt x="370297" y="143829"/>
                          <a:pt x="385010" y="128337"/>
                          <a:pt x="394635" y="125129"/>
                        </a:cubicBezTo>
                        <a:cubicBezTo>
                          <a:pt x="404260" y="118712"/>
                          <a:pt x="415331" y="114058"/>
                          <a:pt x="423511" y="105878"/>
                        </a:cubicBezTo>
                        <a:cubicBezTo>
                          <a:pt x="431691" y="97698"/>
                          <a:pt x="433729" y="84229"/>
                          <a:pt x="442762" y="77002"/>
                        </a:cubicBezTo>
                        <a:cubicBezTo>
                          <a:pt x="450685" y="70664"/>
                          <a:pt x="462013" y="70585"/>
                          <a:pt x="471638" y="67377"/>
                        </a:cubicBezTo>
                        <a:cubicBezTo>
                          <a:pt x="442223" y="155621"/>
                          <a:pt x="440178" y="125230"/>
                          <a:pt x="490888" y="96253"/>
                        </a:cubicBezTo>
                        <a:cubicBezTo>
                          <a:pt x="499697" y="91219"/>
                          <a:pt x="510139" y="89836"/>
                          <a:pt x="519764" y="86628"/>
                        </a:cubicBezTo>
                        <a:cubicBezTo>
                          <a:pt x="513347" y="99462"/>
                          <a:pt x="505551" y="111694"/>
                          <a:pt x="500513" y="125129"/>
                        </a:cubicBezTo>
                        <a:cubicBezTo>
                          <a:pt x="469996" y="206507"/>
                          <a:pt x="512103" y="143068"/>
                          <a:pt x="567890" y="105878"/>
                        </a:cubicBezTo>
                        <a:lnTo>
                          <a:pt x="596766" y="86628"/>
                        </a:lnTo>
                        <a:cubicBezTo>
                          <a:pt x="599974" y="99462"/>
                          <a:pt x="593841" y="120946"/>
                          <a:pt x="606391" y="125129"/>
                        </a:cubicBezTo>
                        <a:cubicBezTo>
                          <a:pt x="613764" y="127587"/>
                          <a:pt x="683971" y="91152"/>
                          <a:pt x="693019" y="86628"/>
                        </a:cubicBezTo>
                        <a:cubicBezTo>
                          <a:pt x="715020" y="152632"/>
                          <a:pt x="693019" y="70710"/>
                          <a:pt x="693019" y="163630"/>
                        </a:cubicBezTo>
                        <a:cubicBezTo>
                          <a:pt x="693019" y="173776"/>
                          <a:pt x="699436" y="182881"/>
                          <a:pt x="702644" y="192506"/>
                        </a:cubicBezTo>
                        <a:cubicBezTo>
                          <a:pt x="771738" y="123410"/>
                          <a:pt x="738616" y="151089"/>
                          <a:pt x="798896" y="105878"/>
                        </a:cubicBezTo>
                        <a:cubicBezTo>
                          <a:pt x="808521" y="109086"/>
                          <a:pt x="817626" y="115503"/>
                          <a:pt x="827772" y="115503"/>
                        </a:cubicBezTo>
                        <a:cubicBezTo>
                          <a:pt x="841935" y="115503"/>
                          <a:pt x="887631" y="90387"/>
                          <a:pt x="895149" y="86628"/>
                        </a:cubicBezTo>
                        <a:cubicBezTo>
                          <a:pt x="917608" y="154004"/>
                          <a:pt x="895150" y="150796"/>
                          <a:pt x="943275" y="134754"/>
                        </a:cubicBezTo>
                        <a:cubicBezTo>
                          <a:pt x="962526" y="137962"/>
                          <a:pt x="981608" y="146321"/>
                          <a:pt x="1001027" y="144379"/>
                        </a:cubicBezTo>
                        <a:cubicBezTo>
                          <a:pt x="1055710" y="138911"/>
                          <a:pt x="1026864" y="121785"/>
                          <a:pt x="1058779" y="96253"/>
                        </a:cubicBezTo>
                        <a:cubicBezTo>
                          <a:pt x="1066701" y="89915"/>
                          <a:pt x="1078329" y="90625"/>
                          <a:pt x="1087654" y="86628"/>
                        </a:cubicBezTo>
                        <a:cubicBezTo>
                          <a:pt x="1100842" y="80976"/>
                          <a:pt x="1113321" y="73794"/>
                          <a:pt x="1126155" y="67377"/>
                        </a:cubicBezTo>
                        <a:cubicBezTo>
                          <a:pt x="1132572" y="77002"/>
                          <a:pt x="1134431" y="92595"/>
                          <a:pt x="1145406" y="96253"/>
                        </a:cubicBezTo>
                        <a:cubicBezTo>
                          <a:pt x="1157956" y="100436"/>
                          <a:pt x="1170678" y="86628"/>
                          <a:pt x="1183907" y="86628"/>
                        </a:cubicBezTo>
                        <a:cubicBezTo>
                          <a:pt x="1200267" y="86628"/>
                          <a:pt x="1215991" y="93045"/>
                          <a:pt x="1232033" y="96253"/>
                        </a:cubicBezTo>
                        <a:cubicBezTo>
                          <a:pt x="1251284" y="93045"/>
                          <a:pt x="1270734" y="90862"/>
                          <a:pt x="1289785" y="86628"/>
                        </a:cubicBezTo>
                        <a:cubicBezTo>
                          <a:pt x="1299689" y="84427"/>
                          <a:pt x="1309241" y="73234"/>
                          <a:pt x="1318661" y="77002"/>
                        </a:cubicBezTo>
                        <a:cubicBezTo>
                          <a:pt x="1329402" y="81298"/>
                          <a:pt x="1329731" y="97698"/>
                          <a:pt x="1337911" y="105878"/>
                        </a:cubicBezTo>
                        <a:cubicBezTo>
                          <a:pt x="1346091" y="114058"/>
                          <a:pt x="1357162" y="118712"/>
                          <a:pt x="1366787" y="125129"/>
                        </a:cubicBezTo>
                        <a:cubicBezTo>
                          <a:pt x="1376412" y="121920"/>
                          <a:pt x="1385517" y="115503"/>
                          <a:pt x="1395663" y="115503"/>
                        </a:cubicBezTo>
                        <a:cubicBezTo>
                          <a:pt x="1418350" y="115503"/>
                          <a:pt x="1440617" y="128579"/>
                          <a:pt x="1463040" y="125129"/>
                        </a:cubicBezTo>
                        <a:cubicBezTo>
                          <a:pt x="1484312" y="121856"/>
                          <a:pt x="1501198" y="105159"/>
                          <a:pt x="1520791" y="96253"/>
                        </a:cubicBezTo>
                        <a:cubicBezTo>
                          <a:pt x="1536520" y="89103"/>
                          <a:pt x="1552876" y="83419"/>
                          <a:pt x="1568918" y="77002"/>
                        </a:cubicBezTo>
                        <a:cubicBezTo>
                          <a:pt x="1572126" y="86627"/>
                          <a:pt x="1571369" y="98704"/>
                          <a:pt x="1578543" y="105878"/>
                        </a:cubicBezTo>
                        <a:cubicBezTo>
                          <a:pt x="1598506" y="125841"/>
                          <a:pt x="1616331" y="111582"/>
                          <a:pt x="1636294" y="105878"/>
                        </a:cubicBezTo>
                        <a:cubicBezTo>
                          <a:pt x="1720904" y="81704"/>
                          <a:pt x="1634430" y="109707"/>
                          <a:pt x="1703671" y="86628"/>
                        </a:cubicBezTo>
                        <a:cubicBezTo>
                          <a:pt x="1706879" y="96253"/>
                          <a:pt x="1703347" y="113513"/>
                          <a:pt x="1713296" y="115503"/>
                        </a:cubicBezTo>
                        <a:cubicBezTo>
                          <a:pt x="1727366" y="118317"/>
                          <a:pt x="1738363" y="101291"/>
                          <a:pt x="1751798" y="96253"/>
                        </a:cubicBezTo>
                        <a:cubicBezTo>
                          <a:pt x="1764184" y="91608"/>
                          <a:pt x="1777465" y="89836"/>
                          <a:pt x="1790299" y="86628"/>
                        </a:cubicBezTo>
                        <a:cubicBezTo>
                          <a:pt x="1796716" y="96253"/>
                          <a:pt x="1798575" y="111845"/>
                          <a:pt x="1809549" y="115503"/>
                        </a:cubicBezTo>
                        <a:cubicBezTo>
                          <a:pt x="1822099" y="119686"/>
                          <a:pt x="1835664" y="110523"/>
                          <a:pt x="1848050" y="105878"/>
                        </a:cubicBezTo>
                        <a:cubicBezTo>
                          <a:pt x="1861485" y="100840"/>
                          <a:pt x="1873363" y="92280"/>
                          <a:pt x="1886551" y="86628"/>
                        </a:cubicBezTo>
                        <a:cubicBezTo>
                          <a:pt x="1895877" y="82631"/>
                          <a:pt x="1905802" y="80211"/>
                          <a:pt x="1915427" y="77002"/>
                        </a:cubicBezTo>
                        <a:cubicBezTo>
                          <a:pt x="1937333" y="164627"/>
                          <a:pt x="1904971" y="89559"/>
                          <a:pt x="1953928" y="105878"/>
                        </a:cubicBezTo>
                        <a:cubicBezTo>
                          <a:pt x="1975877" y="113194"/>
                          <a:pt x="2011680" y="144379"/>
                          <a:pt x="2011680" y="144379"/>
                        </a:cubicBezTo>
                        <a:cubicBezTo>
                          <a:pt x="2026278" y="134647"/>
                          <a:pt x="2049507" y="115503"/>
                          <a:pt x="2069431" y="115503"/>
                        </a:cubicBezTo>
                        <a:cubicBezTo>
                          <a:pt x="2103307" y="115503"/>
                          <a:pt x="2126283" y="124829"/>
                          <a:pt x="2156059" y="134754"/>
                        </a:cubicBezTo>
                        <a:cubicBezTo>
                          <a:pt x="2272308" y="76628"/>
                          <a:pt x="2132390" y="135245"/>
                          <a:pt x="2223435" y="125129"/>
                        </a:cubicBezTo>
                        <a:cubicBezTo>
                          <a:pt x="2243603" y="122888"/>
                          <a:pt x="2261936" y="112295"/>
                          <a:pt x="2281187" y="105878"/>
                        </a:cubicBezTo>
                        <a:lnTo>
                          <a:pt x="2310063" y="96253"/>
                        </a:lnTo>
                        <a:cubicBezTo>
                          <a:pt x="2319688" y="99461"/>
                          <a:pt x="2328931" y="104210"/>
                          <a:pt x="2338939" y="105878"/>
                        </a:cubicBezTo>
                        <a:cubicBezTo>
                          <a:pt x="2367597" y="110654"/>
                          <a:pt x="2425566" y="115503"/>
                          <a:pt x="2425566" y="1155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/>
              <a:t>Here,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organization</a:t>
            </a:r>
            <a:r>
              <a:rPr lang="nb-NO" sz="1000" dirty="0"/>
              <a:t> </a:t>
            </a:r>
            <a:r>
              <a:rPr lang="nb-NO" sz="1000" dirty="0" err="1"/>
              <a:t>undertakes</a:t>
            </a:r>
            <a:r>
              <a:rPr lang="nb-NO" sz="1000" dirty="0"/>
              <a:t> to </a:t>
            </a:r>
            <a:r>
              <a:rPr lang="nb-NO" sz="1000" dirty="0" err="1"/>
              <a:t>provide</a:t>
            </a:r>
            <a:r>
              <a:rPr lang="nb-NO" sz="1000" dirty="0"/>
              <a:t> </a:t>
            </a:r>
            <a:r>
              <a:rPr lang="nb-NO" sz="1000" dirty="0" err="1"/>
              <a:t>you</a:t>
            </a:r>
            <a:r>
              <a:rPr lang="nb-NO" sz="1000" dirty="0"/>
              <a:t> </a:t>
            </a:r>
            <a:r>
              <a:rPr lang="nb-NO" sz="1000" dirty="0" err="1"/>
              <a:t>with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basis for </a:t>
            </a:r>
            <a:r>
              <a:rPr lang="nb-NO" sz="1000" dirty="0" err="1"/>
              <a:t>writing</a:t>
            </a:r>
            <a:r>
              <a:rPr lang="nb-NO" sz="1000" dirty="0"/>
              <a:t> a </a:t>
            </a:r>
            <a:r>
              <a:rPr lang="nb-NO" sz="1000" dirty="0" err="1"/>
              <a:t>good</a:t>
            </a:r>
            <a:r>
              <a:rPr lang="nb-NO" sz="1000" dirty="0"/>
              <a:t> </a:t>
            </a:r>
            <a:r>
              <a:rPr lang="nb-NO" sz="1000" dirty="0" err="1"/>
              <a:t>thesis</a:t>
            </a:r>
            <a:r>
              <a:rPr lang="nb-NO" sz="1000" dirty="0"/>
              <a:t> </a:t>
            </a:r>
            <a:r>
              <a:rPr lang="nb-NO" sz="1000" dirty="0" err="1"/>
              <a:t>on</a:t>
            </a:r>
            <a:r>
              <a:rPr lang="nb-NO" sz="1000" dirty="0"/>
              <a:t> </a:t>
            </a:r>
            <a:r>
              <a:rPr lang="nb-NO" sz="1000" dirty="0" err="1"/>
              <a:t>your</a:t>
            </a:r>
            <a:r>
              <a:rPr lang="nb-NO" sz="1000" dirty="0"/>
              <a:t> </a:t>
            </a:r>
            <a:r>
              <a:rPr lang="nb-NO" sz="1000" dirty="0" err="1"/>
              <a:t>topic</a:t>
            </a:r>
            <a:r>
              <a:rPr lang="nb-NO" sz="1000" dirty="0"/>
              <a:t>. If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collaboration</a:t>
            </a:r>
            <a:r>
              <a:rPr lang="nb-NO" sz="1000" dirty="0"/>
              <a:t> is not </a:t>
            </a:r>
            <a:r>
              <a:rPr lang="nb-NO" sz="1000" dirty="0" err="1"/>
              <a:t>working</a:t>
            </a:r>
            <a:r>
              <a:rPr lang="nb-NO" sz="1000" dirty="0"/>
              <a:t> </a:t>
            </a:r>
            <a:r>
              <a:rPr lang="nb-NO" sz="1000" dirty="0" err="1"/>
              <a:t>out</a:t>
            </a:r>
            <a:r>
              <a:rPr lang="nb-NO" sz="1000" dirty="0"/>
              <a:t>, </a:t>
            </a:r>
            <a:r>
              <a:rPr lang="nb-NO" sz="1000" dirty="0" err="1"/>
              <a:t>you</a:t>
            </a:r>
            <a:r>
              <a:rPr lang="nb-NO" sz="1000" dirty="0"/>
              <a:t> must </a:t>
            </a:r>
            <a:r>
              <a:rPr lang="nb-NO" sz="1000" dirty="0" err="1"/>
              <a:t>discuss</a:t>
            </a:r>
            <a:r>
              <a:rPr lang="nb-NO" sz="1000" dirty="0"/>
              <a:t> </a:t>
            </a:r>
            <a:r>
              <a:rPr lang="nb-NO" sz="1000" dirty="0" err="1"/>
              <a:t>this</a:t>
            </a:r>
            <a:r>
              <a:rPr lang="nb-NO" sz="1000" dirty="0"/>
              <a:t> </a:t>
            </a:r>
            <a:r>
              <a:rPr lang="nb-NO" sz="1000" dirty="0" err="1"/>
              <a:t>with</a:t>
            </a:r>
            <a:r>
              <a:rPr lang="nb-NO" sz="1000" dirty="0"/>
              <a:t> </a:t>
            </a:r>
            <a:r>
              <a:rPr lang="nb-NO" sz="1000" dirty="0" err="1"/>
              <a:t>your</a:t>
            </a:r>
            <a:r>
              <a:rPr lang="nb-NO" sz="1000" dirty="0"/>
              <a:t> supervisor. </a:t>
            </a:r>
            <a:endParaRPr lang="nb-NO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Competence</a:t>
            </a:r>
            <a:endParaRPr lang="nb-NO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 descr="Glowing lightbulb">
            <a:extLst>
              <a:ext uri="{FF2B5EF4-FFF2-40B4-BE49-F238E27FC236}">
                <a16:creationId xmlns:a16="http://schemas.microsoft.com/office/drawing/2014/main" id="{0BDF4DEE-168B-814C-8A95-273CBBE9F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638" y="1139439"/>
            <a:ext cx="549166" cy="549166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/>
              <a:t>Your </a:t>
            </a:r>
            <a:r>
              <a:rPr lang="nb-NO" sz="1600" dirty="0" err="1"/>
              <a:t>contact</a:t>
            </a:r>
            <a:r>
              <a:rPr lang="nb-NO" sz="1600" dirty="0"/>
              <a:t> person at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organization</a:t>
            </a:r>
            <a:r>
              <a:rPr lang="nb-NO" sz="1600" dirty="0"/>
              <a:t> must have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necessary</a:t>
            </a:r>
            <a:r>
              <a:rPr lang="nb-NO" sz="1600" dirty="0"/>
              <a:t> </a:t>
            </a:r>
            <a:r>
              <a:rPr lang="nb-NO" sz="1600" dirty="0" err="1"/>
              <a:t>competence</a:t>
            </a:r>
            <a:r>
              <a:rPr lang="nb-NO" sz="1600" dirty="0"/>
              <a:t> in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subject</a:t>
            </a:r>
            <a:r>
              <a:rPr lang="nb-NO" sz="1600" dirty="0"/>
              <a:t> area to </a:t>
            </a:r>
            <a:r>
              <a:rPr lang="nb-NO" sz="1600" dirty="0" err="1"/>
              <a:t>give</a:t>
            </a:r>
            <a:r>
              <a:rPr lang="nb-NO" sz="1600" dirty="0"/>
              <a:t> </a:t>
            </a:r>
            <a:r>
              <a:rPr lang="nb-NO" sz="1600" dirty="0" err="1"/>
              <a:t>you</a:t>
            </a:r>
            <a:r>
              <a:rPr lang="nb-NO" sz="1600" dirty="0"/>
              <a:t> </a:t>
            </a:r>
            <a:r>
              <a:rPr lang="nb-NO" sz="1600" dirty="0" err="1"/>
              <a:t>guidance</a:t>
            </a:r>
            <a:r>
              <a:rPr lang="nb-NO" sz="1600" dirty="0"/>
              <a:t> in </a:t>
            </a:r>
            <a:r>
              <a:rPr lang="nb-NO" sz="1600" dirty="0" err="1"/>
              <a:t>developing</a:t>
            </a:r>
            <a:r>
              <a:rPr lang="nb-NO" sz="1600" dirty="0"/>
              <a:t> </a:t>
            </a:r>
            <a:r>
              <a:rPr lang="nb-NO" sz="1600" dirty="0" err="1"/>
              <a:t>your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, </a:t>
            </a:r>
            <a:r>
              <a:rPr lang="nb-NO" sz="1600" dirty="0" err="1"/>
              <a:t>together</a:t>
            </a:r>
            <a:r>
              <a:rPr lang="nb-NO" sz="1600" dirty="0"/>
              <a:t>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your</a:t>
            </a:r>
            <a:r>
              <a:rPr lang="nb-NO" sz="1600" dirty="0"/>
              <a:t> supervisor from NTNU. </a:t>
            </a:r>
          </a:p>
          <a:p>
            <a:pPr algn="l">
              <a:lnSpc>
                <a:spcPct val="150000"/>
              </a:lnSpc>
            </a:pPr>
            <a:r>
              <a:rPr lang="nb-NO" sz="1600" dirty="0"/>
              <a:t>No </a:t>
            </a:r>
            <a:r>
              <a:rPr lang="nb-NO" sz="1600" dirty="0" err="1"/>
              <a:t>specific</a:t>
            </a:r>
            <a:r>
              <a:rPr lang="nb-NO" sz="1600" dirty="0"/>
              <a:t> </a:t>
            </a:r>
            <a:r>
              <a:rPr lang="nb-NO" sz="1600" dirty="0" err="1"/>
              <a:t>education</a:t>
            </a:r>
            <a:r>
              <a:rPr lang="nb-NO" sz="1600" dirty="0"/>
              <a:t> is </a:t>
            </a:r>
            <a:r>
              <a:rPr lang="nb-NO" sz="1600" dirty="0" err="1"/>
              <a:t>required</a:t>
            </a:r>
            <a:r>
              <a:rPr lang="nb-NO" sz="1600" dirty="0"/>
              <a:t>, </a:t>
            </a:r>
            <a:r>
              <a:rPr lang="nb-NO" sz="1600" dirty="0" err="1"/>
              <a:t>but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contact</a:t>
            </a:r>
            <a:r>
              <a:rPr lang="nb-NO" sz="1600" dirty="0"/>
              <a:t> person must have an </a:t>
            </a:r>
            <a:r>
              <a:rPr lang="nb-NO" sz="1600" dirty="0" err="1"/>
              <a:t>education</a:t>
            </a:r>
            <a:r>
              <a:rPr lang="nb-NO" sz="1600" dirty="0"/>
              <a:t> and/or </a:t>
            </a:r>
            <a:r>
              <a:rPr lang="nb-NO" sz="1600" dirty="0" err="1"/>
              <a:t>professional</a:t>
            </a:r>
            <a:r>
              <a:rPr lang="nb-NO" sz="1600" dirty="0"/>
              <a:t> </a:t>
            </a:r>
            <a:r>
              <a:rPr lang="nb-NO" sz="1600" dirty="0" err="1"/>
              <a:t>experience</a:t>
            </a:r>
            <a:r>
              <a:rPr lang="nb-NO" sz="1600" dirty="0"/>
              <a:t> </a:t>
            </a:r>
            <a:r>
              <a:rPr lang="nb-NO" sz="1600" dirty="0" err="1"/>
              <a:t>enabling</a:t>
            </a:r>
            <a:r>
              <a:rPr lang="nb-NO" sz="1600" dirty="0"/>
              <a:t> </a:t>
            </a:r>
            <a:r>
              <a:rPr lang="nb-NO" sz="1600" dirty="0" err="1"/>
              <a:t>them</a:t>
            </a:r>
            <a:r>
              <a:rPr lang="nb-NO" sz="1600" dirty="0"/>
              <a:t> to guide </a:t>
            </a:r>
            <a:r>
              <a:rPr lang="nb-NO" sz="1600" dirty="0" err="1"/>
              <a:t>you</a:t>
            </a:r>
            <a:r>
              <a:rPr lang="nb-NO" sz="1600" dirty="0"/>
              <a:t> in </a:t>
            </a:r>
            <a:r>
              <a:rPr lang="nb-NO" sz="1600" dirty="0" err="1"/>
              <a:t>your</a:t>
            </a:r>
            <a:r>
              <a:rPr lang="nb-NO" sz="1600" dirty="0"/>
              <a:t> </a:t>
            </a:r>
            <a:r>
              <a:rPr lang="nb-NO" sz="1600" dirty="0" err="1"/>
              <a:t>particular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. 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Competence</a:t>
            </a:r>
            <a:endParaRPr lang="nb-NO" sz="1800" i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6435471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6347448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6398258" cy="646769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sz="32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Organization</a:t>
            </a:r>
          </a:p>
        </p:txBody>
      </p:sp>
    </p:spTree>
    <p:extLst>
      <p:ext uri="{BB962C8B-B14F-4D97-AF65-F5344CB8AC3E}">
        <p14:creationId xmlns:p14="http://schemas.microsoft.com/office/powerpoint/2010/main" val="3976554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he external representative next to an invoice with pictures of a chemical flask, an airplane, a cloud and a wrench">
            <a:extLst>
              <a:ext uri="{FF2B5EF4-FFF2-40B4-BE49-F238E27FC236}">
                <a16:creationId xmlns:a16="http://schemas.microsoft.com/office/drawing/2014/main" id="{87A5186E-AF1F-FF4E-B538-A87894D72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374" y="2335373"/>
            <a:ext cx="4189778" cy="4189778"/>
          </a:xfrm>
          <a:prstGeom prst="rect">
            <a:avLst/>
          </a:prstGeom>
        </p:spPr>
      </p:pic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 err="1"/>
              <a:t>Examples</a:t>
            </a:r>
            <a:r>
              <a:rPr lang="nb-NO" sz="1000" dirty="0"/>
              <a:t> </a:t>
            </a:r>
            <a:r>
              <a:rPr lang="nb-NO" sz="1000" dirty="0" err="1"/>
              <a:t>include</a:t>
            </a:r>
            <a:r>
              <a:rPr lang="nb-NO" sz="1000" dirty="0"/>
              <a:t> travel, materials for </a:t>
            </a:r>
            <a:r>
              <a:rPr lang="nb-NO" sz="1000" dirty="0" err="1"/>
              <a:t>building</a:t>
            </a:r>
            <a:r>
              <a:rPr lang="nb-NO" sz="1000" dirty="0"/>
              <a:t> prototypes, </a:t>
            </a:r>
            <a:r>
              <a:rPr lang="nb-NO" sz="1000" dirty="0" err="1"/>
              <a:t>expenses</a:t>
            </a:r>
            <a:r>
              <a:rPr lang="nb-NO" sz="1000" dirty="0"/>
              <a:t> for data </a:t>
            </a:r>
            <a:r>
              <a:rPr lang="nb-NO" sz="1000" dirty="0" err="1"/>
              <a:t>collection</a:t>
            </a:r>
            <a:r>
              <a:rPr lang="nb-NO" sz="1000" dirty="0"/>
              <a:t>, </a:t>
            </a:r>
            <a:r>
              <a:rPr lang="nb-NO" sz="1000" dirty="0" err="1"/>
              <a:t>purchase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samples, lab tests, </a:t>
            </a:r>
            <a:r>
              <a:rPr lang="nb-NO" sz="1000" dirty="0" err="1"/>
              <a:t>chemicals</a:t>
            </a:r>
            <a:r>
              <a:rPr lang="nb-NO" sz="1000" dirty="0"/>
              <a:t>, etc.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expenses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covered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9" name="Friform 8">
            <a:extLst>
              <a:ext uri="{FF2B5EF4-FFF2-40B4-BE49-F238E27FC236}">
                <a16:creationId xmlns:a16="http://schemas.microsoft.com/office/drawing/2014/main" id="{56339141-6A46-B043-9C0E-10416E1A2031}"/>
              </a:ext>
            </a:extLst>
          </p:cNvPr>
          <p:cNvSpPr/>
          <p:nvPr/>
        </p:nvSpPr>
        <p:spPr>
          <a:xfrm>
            <a:off x="7835480" y="1204507"/>
            <a:ext cx="2425566" cy="429058"/>
          </a:xfrm>
          <a:custGeom>
            <a:avLst/>
            <a:gdLst>
              <a:gd name="connsiteX0" fmla="*/ 0 w 2425566"/>
              <a:gd name="connsiteY0" fmla="*/ 386151 h 429058"/>
              <a:gd name="connsiteX1" fmla="*/ 48126 w 2425566"/>
              <a:gd name="connsiteY1" fmla="*/ 235981 h 429058"/>
              <a:gd name="connsiteX2" fmla="*/ 77002 w 2425566"/>
              <a:gd name="connsiteY2" fmla="*/ 171622 h 429058"/>
              <a:gd name="connsiteX3" fmla="*/ 96252 w 2425566"/>
              <a:gd name="connsiteY3" fmla="*/ 235981 h 429058"/>
              <a:gd name="connsiteX4" fmla="*/ 86627 w 2425566"/>
              <a:gd name="connsiteY4" fmla="*/ 300340 h 429058"/>
              <a:gd name="connsiteX5" fmla="*/ 115503 w 2425566"/>
              <a:gd name="connsiteY5" fmla="*/ 278887 h 429058"/>
              <a:gd name="connsiteX6" fmla="*/ 144379 w 2425566"/>
              <a:gd name="connsiteY6" fmla="*/ 214528 h 429058"/>
              <a:gd name="connsiteX7" fmla="*/ 192505 w 2425566"/>
              <a:gd name="connsiteY7" fmla="*/ 128717 h 429058"/>
              <a:gd name="connsiteX8" fmla="*/ 250256 w 2425566"/>
              <a:gd name="connsiteY8" fmla="*/ 21454 h 429058"/>
              <a:gd name="connsiteX9" fmla="*/ 240631 w 2425566"/>
              <a:gd name="connsiteY9" fmla="*/ 150170 h 429058"/>
              <a:gd name="connsiteX10" fmla="*/ 231006 w 2425566"/>
              <a:gd name="connsiteY10" fmla="*/ 235981 h 429058"/>
              <a:gd name="connsiteX11" fmla="*/ 269507 w 2425566"/>
              <a:gd name="connsiteY11" fmla="*/ 214528 h 429058"/>
              <a:gd name="connsiteX12" fmla="*/ 288758 w 2425566"/>
              <a:gd name="connsiteY12" fmla="*/ 150170 h 429058"/>
              <a:gd name="connsiteX13" fmla="*/ 385010 w 2425566"/>
              <a:gd name="connsiteY13" fmla="*/ 0 h 429058"/>
              <a:gd name="connsiteX14" fmla="*/ 394635 w 2425566"/>
              <a:gd name="connsiteY14" fmla="*/ 107265 h 429058"/>
              <a:gd name="connsiteX15" fmla="*/ 365760 w 2425566"/>
              <a:gd name="connsiteY15" fmla="*/ 300340 h 429058"/>
              <a:gd name="connsiteX16" fmla="*/ 394635 w 2425566"/>
              <a:gd name="connsiteY16" fmla="*/ 278887 h 429058"/>
              <a:gd name="connsiteX17" fmla="*/ 423511 w 2425566"/>
              <a:gd name="connsiteY17" fmla="*/ 235981 h 429058"/>
              <a:gd name="connsiteX18" fmla="*/ 442762 w 2425566"/>
              <a:gd name="connsiteY18" fmla="*/ 171622 h 429058"/>
              <a:gd name="connsiteX19" fmla="*/ 471638 w 2425566"/>
              <a:gd name="connsiteY19" fmla="*/ 150170 h 429058"/>
              <a:gd name="connsiteX20" fmla="*/ 490888 w 2425566"/>
              <a:gd name="connsiteY20" fmla="*/ 214528 h 429058"/>
              <a:gd name="connsiteX21" fmla="*/ 519764 w 2425566"/>
              <a:gd name="connsiteY21" fmla="*/ 193076 h 429058"/>
              <a:gd name="connsiteX22" fmla="*/ 500513 w 2425566"/>
              <a:gd name="connsiteY22" fmla="*/ 278887 h 429058"/>
              <a:gd name="connsiteX23" fmla="*/ 567890 w 2425566"/>
              <a:gd name="connsiteY23" fmla="*/ 235981 h 429058"/>
              <a:gd name="connsiteX24" fmla="*/ 596766 w 2425566"/>
              <a:gd name="connsiteY24" fmla="*/ 193076 h 429058"/>
              <a:gd name="connsiteX25" fmla="*/ 606391 w 2425566"/>
              <a:gd name="connsiteY25" fmla="*/ 278887 h 429058"/>
              <a:gd name="connsiteX26" fmla="*/ 693019 w 2425566"/>
              <a:gd name="connsiteY26" fmla="*/ 193076 h 429058"/>
              <a:gd name="connsiteX27" fmla="*/ 693019 w 2425566"/>
              <a:gd name="connsiteY27" fmla="*/ 364699 h 429058"/>
              <a:gd name="connsiteX28" fmla="*/ 702644 w 2425566"/>
              <a:gd name="connsiteY28" fmla="*/ 429057 h 429058"/>
              <a:gd name="connsiteX29" fmla="*/ 798896 w 2425566"/>
              <a:gd name="connsiteY29" fmla="*/ 235981 h 429058"/>
              <a:gd name="connsiteX30" fmla="*/ 827772 w 2425566"/>
              <a:gd name="connsiteY30" fmla="*/ 257433 h 429058"/>
              <a:gd name="connsiteX31" fmla="*/ 895149 w 2425566"/>
              <a:gd name="connsiteY31" fmla="*/ 193076 h 429058"/>
              <a:gd name="connsiteX32" fmla="*/ 943275 w 2425566"/>
              <a:gd name="connsiteY32" fmla="*/ 300340 h 429058"/>
              <a:gd name="connsiteX33" fmla="*/ 1001027 w 2425566"/>
              <a:gd name="connsiteY33" fmla="*/ 321792 h 429058"/>
              <a:gd name="connsiteX34" fmla="*/ 1058779 w 2425566"/>
              <a:gd name="connsiteY34" fmla="*/ 214528 h 429058"/>
              <a:gd name="connsiteX35" fmla="*/ 1087654 w 2425566"/>
              <a:gd name="connsiteY35" fmla="*/ 193076 h 429058"/>
              <a:gd name="connsiteX36" fmla="*/ 1126155 w 2425566"/>
              <a:gd name="connsiteY36" fmla="*/ 150170 h 429058"/>
              <a:gd name="connsiteX37" fmla="*/ 1145406 w 2425566"/>
              <a:gd name="connsiteY37" fmla="*/ 214528 h 429058"/>
              <a:gd name="connsiteX38" fmla="*/ 1183907 w 2425566"/>
              <a:gd name="connsiteY38" fmla="*/ 193076 h 429058"/>
              <a:gd name="connsiteX39" fmla="*/ 1232033 w 2425566"/>
              <a:gd name="connsiteY39" fmla="*/ 214528 h 429058"/>
              <a:gd name="connsiteX40" fmla="*/ 1289785 w 2425566"/>
              <a:gd name="connsiteY40" fmla="*/ 193076 h 429058"/>
              <a:gd name="connsiteX41" fmla="*/ 1318661 w 2425566"/>
              <a:gd name="connsiteY41" fmla="*/ 171622 h 429058"/>
              <a:gd name="connsiteX42" fmla="*/ 1337911 w 2425566"/>
              <a:gd name="connsiteY42" fmla="*/ 235981 h 429058"/>
              <a:gd name="connsiteX43" fmla="*/ 1366787 w 2425566"/>
              <a:gd name="connsiteY43" fmla="*/ 278887 h 429058"/>
              <a:gd name="connsiteX44" fmla="*/ 1395663 w 2425566"/>
              <a:gd name="connsiteY44" fmla="*/ 257433 h 429058"/>
              <a:gd name="connsiteX45" fmla="*/ 1463040 w 2425566"/>
              <a:gd name="connsiteY45" fmla="*/ 278887 h 429058"/>
              <a:gd name="connsiteX46" fmla="*/ 1520791 w 2425566"/>
              <a:gd name="connsiteY46" fmla="*/ 214528 h 429058"/>
              <a:gd name="connsiteX47" fmla="*/ 1568918 w 2425566"/>
              <a:gd name="connsiteY47" fmla="*/ 171622 h 429058"/>
              <a:gd name="connsiteX48" fmla="*/ 1578543 w 2425566"/>
              <a:gd name="connsiteY48" fmla="*/ 235981 h 429058"/>
              <a:gd name="connsiteX49" fmla="*/ 1636294 w 2425566"/>
              <a:gd name="connsiteY49" fmla="*/ 235981 h 429058"/>
              <a:gd name="connsiteX50" fmla="*/ 1703671 w 2425566"/>
              <a:gd name="connsiteY50" fmla="*/ 193076 h 429058"/>
              <a:gd name="connsiteX51" fmla="*/ 1713296 w 2425566"/>
              <a:gd name="connsiteY51" fmla="*/ 257433 h 429058"/>
              <a:gd name="connsiteX52" fmla="*/ 1751798 w 2425566"/>
              <a:gd name="connsiteY52" fmla="*/ 214528 h 429058"/>
              <a:gd name="connsiteX53" fmla="*/ 1790299 w 2425566"/>
              <a:gd name="connsiteY53" fmla="*/ 193076 h 429058"/>
              <a:gd name="connsiteX54" fmla="*/ 1809549 w 2425566"/>
              <a:gd name="connsiteY54" fmla="*/ 257433 h 429058"/>
              <a:gd name="connsiteX55" fmla="*/ 1848050 w 2425566"/>
              <a:gd name="connsiteY55" fmla="*/ 235981 h 429058"/>
              <a:gd name="connsiteX56" fmla="*/ 1886551 w 2425566"/>
              <a:gd name="connsiteY56" fmla="*/ 193076 h 429058"/>
              <a:gd name="connsiteX57" fmla="*/ 1915427 w 2425566"/>
              <a:gd name="connsiteY57" fmla="*/ 171622 h 429058"/>
              <a:gd name="connsiteX58" fmla="*/ 1953928 w 2425566"/>
              <a:gd name="connsiteY58" fmla="*/ 235981 h 429058"/>
              <a:gd name="connsiteX59" fmla="*/ 2011680 w 2425566"/>
              <a:gd name="connsiteY59" fmla="*/ 321792 h 429058"/>
              <a:gd name="connsiteX60" fmla="*/ 2069431 w 2425566"/>
              <a:gd name="connsiteY60" fmla="*/ 257433 h 429058"/>
              <a:gd name="connsiteX61" fmla="*/ 2156059 w 2425566"/>
              <a:gd name="connsiteY61" fmla="*/ 300340 h 429058"/>
              <a:gd name="connsiteX62" fmla="*/ 2223435 w 2425566"/>
              <a:gd name="connsiteY62" fmla="*/ 278887 h 429058"/>
              <a:gd name="connsiteX63" fmla="*/ 2281187 w 2425566"/>
              <a:gd name="connsiteY63" fmla="*/ 235981 h 429058"/>
              <a:gd name="connsiteX64" fmla="*/ 2310063 w 2425566"/>
              <a:gd name="connsiteY64" fmla="*/ 214528 h 429058"/>
              <a:gd name="connsiteX65" fmla="*/ 2338939 w 2425566"/>
              <a:gd name="connsiteY65" fmla="*/ 235981 h 429058"/>
              <a:gd name="connsiteX66" fmla="*/ 2425566 w 2425566"/>
              <a:gd name="connsiteY66" fmla="*/ 257433 h 4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5566" h="429058" extrusionOk="0">
                <a:moveTo>
                  <a:pt x="0" y="386151"/>
                </a:moveTo>
                <a:cubicBezTo>
                  <a:pt x="15520" y="335772"/>
                  <a:pt x="25354" y="286092"/>
                  <a:pt x="48126" y="235981"/>
                </a:cubicBezTo>
                <a:cubicBezTo>
                  <a:pt x="57018" y="212373"/>
                  <a:pt x="62523" y="171650"/>
                  <a:pt x="77002" y="171622"/>
                </a:cubicBezTo>
                <a:cubicBezTo>
                  <a:pt x="87000" y="173155"/>
                  <a:pt x="89697" y="215292"/>
                  <a:pt x="96252" y="235981"/>
                </a:cubicBezTo>
                <a:cubicBezTo>
                  <a:pt x="91980" y="256851"/>
                  <a:pt x="80844" y="285015"/>
                  <a:pt x="86627" y="300340"/>
                </a:cubicBezTo>
                <a:cubicBezTo>
                  <a:pt x="95079" y="316481"/>
                  <a:pt x="107571" y="290381"/>
                  <a:pt x="115503" y="278887"/>
                </a:cubicBezTo>
                <a:cubicBezTo>
                  <a:pt x="123807" y="261595"/>
                  <a:pt x="132767" y="235795"/>
                  <a:pt x="144379" y="214528"/>
                </a:cubicBezTo>
                <a:cubicBezTo>
                  <a:pt x="159224" y="178507"/>
                  <a:pt x="175930" y="160417"/>
                  <a:pt x="192505" y="128717"/>
                </a:cubicBezTo>
                <a:cubicBezTo>
                  <a:pt x="258978" y="17116"/>
                  <a:pt x="193797" y="109894"/>
                  <a:pt x="250256" y="21454"/>
                </a:cubicBezTo>
                <a:cubicBezTo>
                  <a:pt x="243001" y="63703"/>
                  <a:pt x="249445" y="111595"/>
                  <a:pt x="240631" y="150170"/>
                </a:cubicBezTo>
                <a:cubicBezTo>
                  <a:pt x="239306" y="180970"/>
                  <a:pt x="221715" y="215786"/>
                  <a:pt x="231006" y="235981"/>
                </a:cubicBezTo>
                <a:cubicBezTo>
                  <a:pt x="241075" y="257931"/>
                  <a:pt x="257786" y="223042"/>
                  <a:pt x="269507" y="214528"/>
                </a:cubicBezTo>
                <a:cubicBezTo>
                  <a:pt x="277365" y="191814"/>
                  <a:pt x="280748" y="167602"/>
                  <a:pt x="288758" y="150170"/>
                </a:cubicBezTo>
                <a:cubicBezTo>
                  <a:pt x="313432" y="81358"/>
                  <a:pt x="341970" y="45673"/>
                  <a:pt x="385010" y="0"/>
                </a:cubicBezTo>
                <a:cubicBezTo>
                  <a:pt x="383538" y="35422"/>
                  <a:pt x="395035" y="68156"/>
                  <a:pt x="394635" y="107265"/>
                </a:cubicBezTo>
                <a:cubicBezTo>
                  <a:pt x="392267" y="157049"/>
                  <a:pt x="342134" y="239761"/>
                  <a:pt x="365760" y="300340"/>
                </a:cubicBezTo>
                <a:cubicBezTo>
                  <a:pt x="369574" y="321859"/>
                  <a:pt x="386874" y="287422"/>
                  <a:pt x="394635" y="278887"/>
                </a:cubicBezTo>
                <a:cubicBezTo>
                  <a:pt x="404147" y="267262"/>
                  <a:pt x="417051" y="253192"/>
                  <a:pt x="423511" y="235981"/>
                </a:cubicBezTo>
                <a:cubicBezTo>
                  <a:pt x="431045" y="218775"/>
                  <a:pt x="431313" y="187858"/>
                  <a:pt x="442762" y="171622"/>
                </a:cubicBezTo>
                <a:cubicBezTo>
                  <a:pt x="451608" y="159324"/>
                  <a:pt x="460940" y="157886"/>
                  <a:pt x="471638" y="150170"/>
                </a:cubicBezTo>
                <a:cubicBezTo>
                  <a:pt x="442751" y="343828"/>
                  <a:pt x="435101" y="278826"/>
                  <a:pt x="490888" y="214528"/>
                </a:cubicBezTo>
                <a:cubicBezTo>
                  <a:pt x="500438" y="203947"/>
                  <a:pt x="509835" y="201144"/>
                  <a:pt x="519764" y="193076"/>
                </a:cubicBezTo>
                <a:cubicBezTo>
                  <a:pt x="510863" y="226667"/>
                  <a:pt x="504275" y="247249"/>
                  <a:pt x="500513" y="278887"/>
                </a:cubicBezTo>
                <a:cubicBezTo>
                  <a:pt x="484697" y="464869"/>
                  <a:pt x="511711" y="310733"/>
                  <a:pt x="567890" y="235981"/>
                </a:cubicBezTo>
                <a:cubicBezTo>
                  <a:pt x="577292" y="214281"/>
                  <a:pt x="583692" y="214996"/>
                  <a:pt x="596766" y="193076"/>
                </a:cubicBezTo>
                <a:cubicBezTo>
                  <a:pt x="599700" y="222536"/>
                  <a:pt x="593386" y="268130"/>
                  <a:pt x="606391" y="278887"/>
                </a:cubicBezTo>
                <a:cubicBezTo>
                  <a:pt x="614055" y="284147"/>
                  <a:pt x="684770" y="201773"/>
                  <a:pt x="693019" y="193076"/>
                </a:cubicBezTo>
                <a:cubicBezTo>
                  <a:pt x="695674" y="332770"/>
                  <a:pt x="713946" y="137020"/>
                  <a:pt x="693019" y="364699"/>
                </a:cubicBezTo>
                <a:cubicBezTo>
                  <a:pt x="689903" y="389059"/>
                  <a:pt x="700760" y="411193"/>
                  <a:pt x="702644" y="429057"/>
                </a:cubicBezTo>
                <a:cubicBezTo>
                  <a:pt x="779486" y="273518"/>
                  <a:pt x="735424" y="348693"/>
                  <a:pt x="798896" y="235981"/>
                </a:cubicBezTo>
                <a:cubicBezTo>
                  <a:pt x="809698" y="243468"/>
                  <a:pt x="817577" y="257272"/>
                  <a:pt x="827772" y="257433"/>
                </a:cubicBezTo>
                <a:cubicBezTo>
                  <a:pt x="843684" y="257489"/>
                  <a:pt x="889032" y="202906"/>
                  <a:pt x="895149" y="193076"/>
                </a:cubicBezTo>
                <a:cubicBezTo>
                  <a:pt x="920109" y="345639"/>
                  <a:pt x="896296" y="338895"/>
                  <a:pt x="943275" y="300340"/>
                </a:cubicBezTo>
                <a:cubicBezTo>
                  <a:pt x="964971" y="309909"/>
                  <a:pt x="979999" y="323968"/>
                  <a:pt x="1001027" y="321792"/>
                </a:cubicBezTo>
                <a:cubicBezTo>
                  <a:pt x="1053422" y="311876"/>
                  <a:pt x="1030813" y="272320"/>
                  <a:pt x="1058779" y="214528"/>
                </a:cubicBezTo>
                <a:cubicBezTo>
                  <a:pt x="1068133" y="198873"/>
                  <a:pt x="1077710" y="200880"/>
                  <a:pt x="1087654" y="193076"/>
                </a:cubicBezTo>
                <a:cubicBezTo>
                  <a:pt x="1098186" y="181713"/>
                  <a:pt x="1113435" y="166181"/>
                  <a:pt x="1126155" y="150170"/>
                </a:cubicBezTo>
                <a:cubicBezTo>
                  <a:pt x="1130993" y="169815"/>
                  <a:pt x="1135735" y="204965"/>
                  <a:pt x="1145406" y="214528"/>
                </a:cubicBezTo>
                <a:cubicBezTo>
                  <a:pt x="1159353" y="225570"/>
                  <a:pt x="1170866" y="193108"/>
                  <a:pt x="1183907" y="193076"/>
                </a:cubicBezTo>
                <a:cubicBezTo>
                  <a:pt x="1197057" y="194251"/>
                  <a:pt x="1215963" y="206406"/>
                  <a:pt x="1232033" y="214528"/>
                </a:cubicBezTo>
                <a:cubicBezTo>
                  <a:pt x="1251582" y="204368"/>
                  <a:pt x="1270896" y="202033"/>
                  <a:pt x="1289785" y="193076"/>
                </a:cubicBezTo>
                <a:cubicBezTo>
                  <a:pt x="1297638" y="188331"/>
                  <a:pt x="1309898" y="162201"/>
                  <a:pt x="1318661" y="171622"/>
                </a:cubicBezTo>
                <a:cubicBezTo>
                  <a:pt x="1331411" y="179616"/>
                  <a:pt x="1332346" y="217546"/>
                  <a:pt x="1337911" y="235981"/>
                </a:cubicBezTo>
                <a:cubicBezTo>
                  <a:pt x="1346167" y="253919"/>
                  <a:pt x="1357279" y="264145"/>
                  <a:pt x="1366787" y="278887"/>
                </a:cubicBezTo>
                <a:cubicBezTo>
                  <a:pt x="1376099" y="273288"/>
                  <a:pt x="1384545" y="256391"/>
                  <a:pt x="1395663" y="257433"/>
                </a:cubicBezTo>
                <a:cubicBezTo>
                  <a:pt x="1420688" y="259316"/>
                  <a:pt x="1437556" y="287433"/>
                  <a:pt x="1463040" y="278887"/>
                </a:cubicBezTo>
                <a:cubicBezTo>
                  <a:pt x="1479096" y="273423"/>
                  <a:pt x="1501176" y="233289"/>
                  <a:pt x="1520791" y="214528"/>
                </a:cubicBezTo>
                <a:cubicBezTo>
                  <a:pt x="1533667" y="199651"/>
                  <a:pt x="1552795" y="187154"/>
                  <a:pt x="1568918" y="171622"/>
                </a:cubicBezTo>
                <a:cubicBezTo>
                  <a:pt x="1571133" y="192204"/>
                  <a:pt x="1573508" y="220185"/>
                  <a:pt x="1578543" y="235981"/>
                </a:cubicBezTo>
                <a:cubicBezTo>
                  <a:pt x="1594797" y="280120"/>
                  <a:pt x="1612459" y="250390"/>
                  <a:pt x="1636294" y="235981"/>
                </a:cubicBezTo>
                <a:cubicBezTo>
                  <a:pt x="1713980" y="174037"/>
                  <a:pt x="1634543" y="243079"/>
                  <a:pt x="1703671" y="193076"/>
                </a:cubicBezTo>
                <a:cubicBezTo>
                  <a:pt x="1706759" y="214702"/>
                  <a:pt x="1702742" y="254508"/>
                  <a:pt x="1713296" y="257433"/>
                </a:cubicBezTo>
                <a:cubicBezTo>
                  <a:pt x="1726818" y="263837"/>
                  <a:pt x="1738947" y="227360"/>
                  <a:pt x="1751798" y="214528"/>
                </a:cubicBezTo>
                <a:cubicBezTo>
                  <a:pt x="1761552" y="203719"/>
                  <a:pt x="1777386" y="198177"/>
                  <a:pt x="1790299" y="193076"/>
                </a:cubicBezTo>
                <a:cubicBezTo>
                  <a:pt x="1797431" y="213160"/>
                  <a:pt x="1799185" y="248646"/>
                  <a:pt x="1809549" y="257433"/>
                </a:cubicBezTo>
                <a:cubicBezTo>
                  <a:pt x="1824302" y="265238"/>
                  <a:pt x="1837623" y="244677"/>
                  <a:pt x="1848050" y="235981"/>
                </a:cubicBezTo>
                <a:cubicBezTo>
                  <a:pt x="1861952" y="227388"/>
                  <a:pt x="1875535" y="203640"/>
                  <a:pt x="1886551" y="193076"/>
                </a:cubicBezTo>
                <a:cubicBezTo>
                  <a:pt x="1896580" y="184211"/>
                  <a:pt x="1905677" y="177228"/>
                  <a:pt x="1915427" y="171622"/>
                </a:cubicBezTo>
                <a:cubicBezTo>
                  <a:pt x="1925592" y="368210"/>
                  <a:pt x="1910373" y="206193"/>
                  <a:pt x="1953928" y="235981"/>
                </a:cubicBezTo>
                <a:cubicBezTo>
                  <a:pt x="1975877" y="252288"/>
                  <a:pt x="2011681" y="321792"/>
                  <a:pt x="2011680" y="321792"/>
                </a:cubicBezTo>
                <a:cubicBezTo>
                  <a:pt x="2026390" y="299832"/>
                  <a:pt x="2052862" y="258914"/>
                  <a:pt x="2069431" y="257433"/>
                </a:cubicBezTo>
                <a:cubicBezTo>
                  <a:pt x="2105133" y="254567"/>
                  <a:pt x="2129625" y="277104"/>
                  <a:pt x="2156059" y="300340"/>
                </a:cubicBezTo>
                <a:cubicBezTo>
                  <a:pt x="2289406" y="173847"/>
                  <a:pt x="2132583" y="303905"/>
                  <a:pt x="2223435" y="278887"/>
                </a:cubicBezTo>
                <a:cubicBezTo>
                  <a:pt x="2243058" y="273688"/>
                  <a:pt x="2265808" y="250028"/>
                  <a:pt x="2281187" y="235981"/>
                </a:cubicBezTo>
                <a:cubicBezTo>
                  <a:pt x="2288515" y="232167"/>
                  <a:pt x="2302110" y="223691"/>
                  <a:pt x="2310063" y="214528"/>
                </a:cubicBezTo>
                <a:cubicBezTo>
                  <a:pt x="2319913" y="222132"/>
                  <a:pt x="2330145" y="232237"/>
                  <a:pt x="2338939" y="235981"/>
                </a:cubicBezTo>
                <a:cubicBezTo>
                  <a:pt x="2367598" y="246624"/>
                  <a:pt x="2425566" y="257433"/>
                  <a:pt x="2425566" y="257433"/>
                </a:cubicBezTo>
              </a:path>
            </a:pathLst>
          </a:custGeom>
          <a:noFill/>
          <a:ln w="158750" cap="rnd">
            <a:solidFill>
              <a:srgbClr val="00509E">
                <a:alpha val="2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25566"/>
                      <a:gd name="connsiteY0" fmla="*/ 173255 h 192506"/>
                      <a:gd name="connsiteX1" fmla="*/ 48126 w 2425566"/>
                      <a:gd name="connsiteY1" fmla="*/ 105878 h 192506"/>
                      <a:gd name="connsiteX2" fmla="*/ 77002 w 2425566"/>
                      <a:gd name="connsiteY2" fmla="*/ 77002 h 192506"/>
                      <a:gd name="connsiteX3" fmla="*/ 96252 w 2425566"/>
                      <a:gd name="connsiteY3" fmla="*/ 105878 h 192506"/>
                      <a:gd name="connsiteX4" fmla="*/ 86627 w 2425566"/>
                      <a:gd name="connsiteY4" fmla="*/ 134754 h 192506"/>
                      <a:gd name="connsiteX5" fmla="*/ 115503 w 2425566"/>
                      <a:gd name="connsiteY5" fmla="*/ 125129 h 192506"/>
                      <a:gd name="connsiteX6" fmla="*/ 144379 w 2425566"/>
                      <a:gd name="connsiteY6" fmla="*/ 96253 h 192506"/>
                      <a:gd name="connsiteX7" fmla="*/ 192505 w 2425566"/>
                      <a:gd name="connsiteY7" fmla="*/ 57752 h 192506"/>
                      <a:gd name="connsiteX8" fmla="*/ 250256 w 2425566"/>
                      <a:gd name="connsiteY8" fmla="*/ 9626 h 192506"/>
                      <a:gd name="connsiteX9" fmla="*/ 240631 w 2425566"/>
                      <a:gd name="connsiteY9" fmla="*/ 67377 h 192506"/>
                      <a:gd name="connsiteX10" fmla="*/ 231006 w 2425566"/>
                      <a:gd name="connsiteY10" fmla="*/ 105878 h 192506"/>
                      <a:gd name="connsiteX11" fmla="*/ 269507 w 2425566"/>
                      <a:gd name="connsiteY11" fmla="*/ 96253 h 192506"/>
                      <a:gd name="connsiteX12" fmla="*/ 288758 w 2425566"/>
                      <a:gd name="connsiteY12" fmla="*/ 67377 h 192506"/>
                      <a:gd name="connsiteX13" fmla="*/ 385010 w 2425566"/>
                      <a:gd name="connsiteY13" fmla="*/ 0 h 192506"/>
                      <a:gd name="connsiteX14" fmla="*/ 394635 w 2425566"/>
                      <a:gd name="connsiteY14" fmla="*/ 48127 h 192506"/>
                      <a:gd name="connsiteX15" fmla="*/ 365760 w 2425566"/>
                      <a:gd name="connsiteY15" fmla="*/ 134754 h 192506"/>
                      <a:gd name="connsiteX16" fmla="*/ 394635 w 2425566"/>
                      <a:gd name="connsiteY16" fmla="*/ 125129 h 192506"/>
                      <a:gd name="connsiteX17" fmla="*/ 423511 w 2425566"/>
                      <a:gd name="connsiteY17" fmla="*/ 105878 h 192506"/>
                      <a:gd name="connsiteX18" fmla="*/ 442762 w 2425566"/>
                      <a:gd name="connsiteY18" fmla="*/ 77002 h 192506"/>
                      <a:gd name="connsiteX19" fmla="*/ 471638 w 2425566"/>
                      <a:gd name="connsiteY19" fmla="*/ 67377 h 192506"/>
                      <a:gd name="connsiteX20" fmla="*/ 490888 w 2425566"/>
                      <a:gd name="connsiteY20" fmla="*/ 96253 h 192506"/>
                      <a:gd name="connsiteX21" fmla="*/ 519764 w 2425566"/>
                      <a:gd name="connsiteY21" fmla="*/ 86628 h 192506"/>
                      <a:gd name="connsiteX22" fmla="*/ 500513 w 2425566"/>
                      <a:gd name="connsiteY22" fmla="*/ 125129 h 192506"/>
                      <a:gd name="connsiteX23" fmla="*/ 567890 w 2425566"/>
                      <a:gd name="connsiteY23" fmla="*/ 105878 h 192506"/>
                      <a:gd name="connsiteX24" fmla="*/ 596766 w 2425566"/>
                      <a:gd name="connsiteY24" fmla="*/ 86628 h 192506"/>
                      <a:gd name="connsiteX25" fmla="*/ 606391 w 2425566"/>
                      <a:gd name="connsiteY25" fmla="*/ 125129 h 192506"/>
                      <a:gd name="connsiteX26" fmla="*/ 693019 w 2425566"/>
                      <a:gd name="connsiteY26" fmla="*/ 86628 h 192506"/>
                      <a:gd name="connsiteX27" fmla="*/ 693019 w 2425566"/>
                      <a:gd name="connsiteY27" fmla="*/ 163630 h 192506"/>
                      <a:gd name="connsiteX28" fmla="*/ 702644 w 2425566"/>
                      <a:gd name="connsiteY28" fmla="*/ 192506 h 192506"/>
                      <a:gd name="connsiteX29" fmla="*/ 798896 w 2425566"/>
                      <a:gd name="connsiteY29" fmla="*/ 105878 h 192506"/>
                      <a:gd name="connsiteX30" fmla="*/ 827772 w 2425566"/>
                      <a:gd name="connsiteY30" fmla="*/ 115503 h 192506"/>
                      <a:gd name="connsiteX31" fmla="*/ 895149 w 2425566"/>
                      <a:gd name="connsiteY31" fmla="*/ 86628 h 192506"/>
                      <a:gd name="connsiteX32" fmla="*/ 943275 w 2425566"/>
                      <a:gd name="connsiteY32" fmla="*/ 134754 h 192506"/>
                      <a:gd name="connsiteX33" fmla="*/ 1001027 w 2425566"/>
                      <a:gd name="connsiteY33" fmla="*/ 144379 h 192506"/>
                      <a:gd name="connsiteX34" fmla="*/ 1058779 w 2425566"/>
                      <a:gd name="connsiteY34" fmla="*/ 96253 h 192506"/>
                      <a:gd name="connsiteX35" fmla="*/ 1087654 w 2425566"/>
                      <a:gd name="connsiteY35" fmla="*/ 86628 h 192506"/>
                      <a:gd name="connsiteX36" fmla="*/ 1126155 w 2425566"/>
                      <a:gd name="connsiteY36" fmla="*/ 67377 h 192506"/>
                      <a:gd name="connsiteX37" fmla="*/ 1145406 w 2425566"/>
                      <a:gd name="connsiteY37" fmla="*/ 96253 h 192506"/>
                      <a:gd name="connsiteX38" fmla="*/ 1183907 w 2425566"/>
                      <a:gd name="connsiteY38" fmla="*/ 86628 h 192506"/>
                      <a:gd name="connsiteX39" fmla="*/ 1232033 w 2425566"/>
                      <a:gd name="connsiteY39" fmla="*/ 96253 h 192506"/>
                      <a:gd name="connsiteX40" fmla="*/ 1289785 w 2425566"/>
                      <a:gd name="connsiteY40" fmla="*/ 86628 h 192506"/>
                      <a:gd name="connsiteX41" fmla="*/ 1318661 w 2425566"/>
                      <a:gd name="connsiteY41" fmla="*/ 77002 h 192506"/>
                      <a:gd name="connsiteX42" fmla="*/ 1337911 w 2425566"/>
                      <a:gd name="connsiteY42" fmla="*/ 105878 h 192506"/>
                      <a:gd name="connsiteX43" fmla="*/ 1366787 w 2425566"/>
                      <a:gd name="connsiteY43" fmla="*/ 125129 h 192506"/>
                      <a:gd name="connsiteX44" fmla="*/ 1395663 w 2425566"/>
                      <a:gd name="connsiteY44" fmla="*/ 115503 h 192506"/>
                      <a:gd name="connsiteX45" fmla="*/ 1463040 w 2425566"/>
                      <a:gd name="connsiteY45" fmla="*/ 125129 h 192506"/>
                      <a:gd name="connsiteX46" fmla="*/ 1520791 w 2425566"/>
                      <a:gd name="connsiteY46" fmla="*/ 96253 h 192506"/>
                      <a:gd name="connsiteX47" fmla="*/ 1568918 w 2425566"/>
                      <a:gd name="connsiteY47" fmla="*/ 77002 h 192506"/>
                      <a:gd name="connsiteX48" fmla="*/ 1578543 w 2425566"/>
                      <a:gd name="connsiteY48" fmla="*/ 105878 h 192506"/>
                      <a:gd name="connsiteX49" fmla="*/ 1636294 w 2425566"/>
                      <a:gd name="connsiteY49" fmla="*/ 105878 h 192506"/>
                      <a:gd name="connsiteX50" fmla="*/ 1703671 w 2425566"/>
                      <a:gd name="connsiteY50" fmla="*/ 86628 h 192506"/>
                      <a:gd name="connsiteX51" fmla="*/ 1713296 w 2425566"/>
                      <a:gd name="connsiteY51" fmla="*/ 115503 h 192506"/>
                      <a:gd name="connsiteX52" fmla="*/ 1751798 w 2425566"/>
                      <a:gd name="connsiteY52" fmla="*/ 96253 h 192506"/>
                      <a:gd name="connsiteX53" fmla="*/ 1790299 w 2425566"/>
                      <a:gd name="connsiteY53" fmla="*/ 86628 h 192506"/>
                      <a:gd name="connsiteX54" fmla="*/ 1809549 w 2425566"/>
                      <a:gd name="connsiteY54" fmla="*/ 115503 h 192506"/>
                      <a:gd name="connsiteX55" fmla="*/ 1848050 w 2425566"/>
                      <a:gd name="connsiteY55" fmla="*/ 105878 h 192506"/>
                      <a:gd name="connsiteX56" fmla="*/ 1886551 w 2425566"/>
                      <a:gd name="connsiteY56" fmla="*/ 86628 h 192506"/>
                      <a:gd name="connsiteX57" fmla="*/ 1915427 w 2425566"/>
                      <a:gd name="connsiteY57" fmla="*/ 77002 h 192506"/>
                      <a:gd name="connsiteX58" fmla="*/ 1953928 w 2425566"/>
                      <a:gd name="connsiteY58" fmla="*/ 105878 h 192506"/>
                      <a:gd name="connsiteX59" fmla="*/ 2011680 w 2425566"/>
                      <a:gd name="connsiteY59" fmla="*/ 144379 h 192506"/>
                      <a:gd name="connsiteX60" fmla="*/ 2069431 w 2425566"/>
                      <a:gd name="connsiteY60" fmla="*/ 115503 h 192506"/>
                      <a:gd name="connsiteX61" fmla="*/ 2156059 w 2425566"/>
                      <a:gd name="connsiteY61" fmla="*/ 134754 h 192506"/>
                      <a:gd name="connsiteX62" fmla="*/ 2223435 w 2425566"/>
                      <a:gd name="connsiteY62" fmla="*/ 125129 h 192506"/>
                      <a:gd name="connsiteX63" fmla="*/ 2281187 w 2425566"/>
                      <a:gd name="connsiteY63" fmla="*/ 105878 h 192506"/>
                      <a:gd name="connsiteX64" fmla="*/ 2310063 w 2425566"/>
                      <a:gd name="connsiteY64" fmla="*/ 96253 h 192506"/>
                      <a:gd name="connsiteX65" fmla="*/ 2338939 w 2425566"/>
                      <a:gd name="connsiteY65" fmla="*/ 105878 h 192506"/>
                      <a:gd name="connsiteX66" fmla="*/ 2425566 w 2425566"/>
                      <a:gd name="connsiteY66" fmla="*/ 115503 h 19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425566" h="192506">
                        <a:moveTo>
                          <a:pt x="0" y="173255"/>
                        </a:moveTo>
                        <a:cubicBezTo>
                          <a:pt x="16042" y="150796"/>
                          <a:pt x="30885" y="127430"/>
                          <a:pt x="48126" y="105878"/>
                        </a:cubicBezTo>
                        <a:cubicBezTo>
                          <a:pt x="56629" y="95249"/>
                          <a:pt x="63390" y="77002"/>
                          <a:pt x="77002" y="77002"/>
                        </a:cubicBezTo>
                        <a:cubicBezTo>
                          <a:pt x="88570" y="77002"/>
                          <a:pt x="89835" y="96253"/>
                          <a:pt x="96252" y="105878"/>
                        </a:cubicBezTo>
                        <a:cubicBezTo>
                          <a:pt x="93044" y="115503"/>
                          <a:pt x="79453" y="127580"/>
                          <a:pt x="86627" y="134754"/>
                        </a:cubicBezTo>
                        <a:cubicBezTo>
                          <a:pt x="93801" y="141928"/>
                          <a:pt x="107061" y="130757"/>
                          <a:pt x="115503" y="125129"/>
                        </a:cubicBezTo>
                        <a:cubicBezTo>
                          <a:pt x="126829" y="117578"/>
                          <a:pt x="134135" y="105217"/>
                          <a:pt x="144379" y="96253"/>
                        </a:cubicBezTo>
                        <a:cubicBezTo>
                          <a:pt x="159840" y="82725"/>
                          <a:pt x="177044" y="71280"/>
                          <a:pt x="192505" y="57752"/>
                        </a:cubicBezTo>
                        <a:cubicBezTo>
                          <a:pt x="251793" y="5875"/>
                          <a:pt x="191162" y="49022"/>
                          <a:pt x="250256" y="9626"/>
                        </a:cubicBezTo>
                        <a:cubicBezTo>
                          <a:pt x="247048" y="28876"/>
                          <a:pt x="244458" y="48240"/>
                          <a:pt x="240631" y="67377"/>
                        </a:cubicBezTo>
                        <a:cubicBezTo>
                          <a:pt x="238037" y="80349"/>
                          <a:pt x="221652" y="96524"/>
                          <a:pt x="231006" y="105878"/>
                        </a:cubicBezTo>
                        <a:cubicBezTo>
                          <a:pt x="240360" y="115232"/>
                          <a:pt x="256673" y="99461"/>
                          <a:pt x="269507" y="96253"/>
                        </a:cubicBezTo>
                        <a:cubicBezTo>
                          <a:pt x="275924" y="86628"/>
                          <a:pt x="280578" y="75557"/>
                          <a:pt x="288758" y="67377"/>
                        </a:cubicBezTo>
                        <a:cubicBezTo>
                          <a:pt x="320125" y="36010"/>
                          <a:pt x="347832" y="22307"/>
                          <a:pt x="385010" y="0"/>
                        </a:cubicBezTo>
                        <a:cubicBezTo>
                          <a:pt x="388218" y="16042"/>
                          <a:pt x="396442" y="31867"/>
                          <a:pt x="394635" y="48127"/>
                        </a:cubicBezTo>
                        <a:cubicBezTo>
                          <a:pt x="391917" y="72589"/>
                          <a:pt x="351008" y="105249"/>
                          <a:pt x="365760" y="134754"/>
                        </a:cubicBezTo>
                        <a:cubicBezTo>
                          <a:pt x="370297" y="143829"/>
                          <a:pt x="385010" y="128337"/>
                          <a:pt x="394635" y="125129"/>
                        </a:cubicBezTo>
                        <a:cubicBezTo>
                          <a:pt x="404260" y="118712"/>
                          <a:pt x="415331" y="114058"/>
                          <a:pt x="423511" y="105878"/>
                        </a:cubicBezTo>
                        <a:cubicBezTo>
                          <a:pt x="431691" y="97698"/>
                          <a:pt x="433729" y="84229"/>
                          <a:pt x="442762" y="77002"/>
                        </a:cubicBezTo>
                        <a:cubicBezTo>
                          <a:pt x="450685" y="70664"/>
                          <a:pt x="462013" y="70585"/>
                          <a:pt x="471638" y="67377"/>
                        </a:cubicBezTo>
                        <a:cubicBezTo>
                          <a:pt x="442223" y="155621"/>
                          <a:pt x="440178" y="125230"/>
                          <a:pt x="490888" y="96253"/>
                        </a:cubicBezTo>
                        <a:cubicBezTo>
                          <a:pt x="499697" y="91219"/>
                          <a:pt x="510139" y="89836"/>
                          <a:pt x="519764" y="86628"/>
                        </a:cubicBezTo>
                        <a:cubicBezTo>
                          <a:pt x="513347" y="99462"/>
                          <a:pt x="505551" y="111694"/>
                          <a:pt x="500513" y="125129"/>
                        </a:cubicBezTo>
                        <a:cubicBezTo>
                          <a:pt x="469996" y="206507"/>
                          <a:pt x="512103" y="143068"/>
                          <a:pt x="567890" y="105878"/>
                        </a:cubicBezTo>
                        <a:lnTo>
                          <a:pt x="596766" y="86628"/>
                        </a:lnTo>
                        <a:cubicBezTo>
                          <a:pt x="599974" y="99462"/>
                          <a:pt x="593841" y="120946"/>
                          <a:pt x="606391" y="125129"/>
                        </a:cubicBezTo>
                        <a:cubicBezTo>
                          <a:pt x="613764" y="127587"/>
                          <a:pt x="683971" y="91152"/>
                          <a:pt x="693019" y="86628"/>
                        </a:cubicBezTo>
                        <a:cubicBezTo>
                          <a:pt x="715020" y="152632"/>
                          <a:pt x="693019" y="70710"/>
                          <a:pt x="693019" y="163630"/>
                        </a:cubicBezTo>
                        <a:cubicBezTo>
                          <a:pt x="693019" y="173776"/>
                          <a:pt x="699436" y="182881"/>
                          <a:pt x="702644" y="192506"/>
                        </a:cubicBezTo>
                        <a:cubicBezTo>
                          <a:pt x="771738" y="123410"/>
                          <a:pt x="738616" y="151089"/>
                          <a:pt x="798896" y="105878"/>
                        </a:cubicBezTo>
                        <a:cubicBezTo>
                          <a:pt x="808521" y="109086"/>
                          <a:pt x="817626" y="115503"/>
                          <a:pt x="827772" y="115503"/>
                        </a:cubicBezTo>
                        <a:cubicBezTo>
                          <a:pt x="841935" y="115503"/>
                          <a:pt x="887631" y="90387"/>
                          <a:pt x="895149" y="86628"/>
                        </a:cubicBezTo>
                        <a:cubicBezTo>
                          <a:pt x="917608" y="154004"/>
                          <a:pt x="895150" y="150796"/>
                          <a:pt x="943275" y="134754"/>
                        </a:cubicBezTo>
                        <a:cubicBezTo>
                          <a:pt x="962526" y="137962"/>
                          <a:pt x="981608" y="146321"/>
                          <a:pt x="1001027" y="144379"/>
                        </a:cubicBezTo>
                        <a:cubicBezTo>
                          <a:pt x="1055710" y="138911"/>
                          <a:pt x="1026864" y="121785"/>
                          <a:pt x="1058779" y="96253"/>
                        </a:cubicBezTo>
                        <a:cubicBezTo>
                          <a:pt x="1066701" y="89915"/>
                          <a:pt x="1078329" y="90625"/>
                          <a:pt x="1087654" y="86628"/>
                        </a:cubicBezTo>
                        <a:cubicBezTo>
                          <a:pt x="1100842" y="80976"/>
                          <a:pt x="1113321" y="73794"/>
                          <a:pt x="1126155" y="67377"/>
                        </a:cubicBezTo>
                        <a:cubicBezTo>
                          <a:pt x="1132572" y="77002"/>
                          <a:pt x="1134431" y="92595"/>
                          <a:pt x="1145406" y="96253"/>
                        </a:cubicBezTo>
                        <a:cubicBezTo>
                          <a:pt x="1157956" y="100436"/>
                          <a:pt x="1170678" y="86628"/>
                          <a:pt x="1183907" y="86628"/>
                        </a:cubicBezTo>
                        <a:cubicBezTo>
                          <a:pt x="1200267" y="86628"/>
                          <a:pt x="1215991" y="93045"/>
                          <a:pt x="1232033" y="96253"/>
                        </a:cubicBezTo>
                        <a:cubicBezTo>
                          <a:pt x="1251284" y="93045"/>
                          <a:pt x="1270734" y="90862"/>
                          <a:pt x="1289785" y="86628"/>
                        </a:cubicBezTo>
                        <a:cubicBezTo>
                          <a:pt x="1299689" y="84427"/>
                          <a:pt x="1309241" y="73234"/>
                          <a:pt x="1318661" y="77002"/>
                        </a:cubicBezTo>
                        <a:cubicBezTo>
                          <a:pt x="1329402" y="81298"/>
                          <a:pt x="1329731" y="97698"/>
                          <a:pt x="1337911" y="105878"/>
                        </a:cubicBezTo>
                        <a:cubicBezTo>
                          <a:pt x="1346091" y="114058"/>
                          <a:pt x="1357162" y="118712"/>
                          <a:pt x="1366787" y="125129"/>
                        </a:cubicBezTo>
                        <a:cubicBezTo>
                          <a:pt x="1376412" y="121920"/>
                          <a:pt x="1385517" y="115503"/>
                          <a:pt x="1395663" y="115503"/>
                        </a:cubicBezTo>
                        <a:cubicBezTo>
                          <a:pt x="1418350" y="115503"/>
                          <a:pt x="1440617" y="128579"/>
                          <a:pt x="1463040" y="125129"/>
                        </a:cubicBezTo>
                        <a:cubicBezTo>
                          <a:pt x="1484312" y="121856"/>
                          <a:pt x="1501198" y="105159"/>
                          <a:pt x="1520791" y="96253"/>
                        </a:cubicBezTo>
                        <a:cubicBezTo>
                          <a:pt x="1536520" y="89103"/>
                          <a:pt x="1552876" y="83419"/>
                          <a:pt x="1568918" y="77002"/>
                        </a:cubicBezTo>
                        <a:cubicBezTo>
                          <a:pt x="1572126" y="86627"/>
                          <a:pt x="1571369" y="98704"/>
                          <a:pt x="1578543" y="105878"/>
                        </a:cubicBezTo>
                        <a:cubicBezTo>
                          <a:pt x="1598506" y="125841"/>
                          <a:pt x="1616331" y="111582"/>
                          <a:pt x="1636294" y="105878"/>
                        </a:cubicBezTo>
                        <a:cubicBezTo>
                          <a:pt x="1720904" y="81704"/>
                          <a:pt x="1634430" y="109707"/>
                          <a:pt x="1703671" y="86628"/>
                        </a:cubicBezTo>
                        <a:cubicBezTo>
                          <a:pt x="1706879" y="96253"/>
                          <a:pt x="1703347" y="113513"/>
                          <a:pt x="1713296" y="115503"/>
                        </a:cubicBezTo>
                        <a:cubicBezTo>
                          <a:pt x="1727366" y="118317"/>
                          <a:pt x="1738363" y="101291"/>
                          <a:pt x="1751798" y="96253"/>
                        </a:cubicBezTo>
                        <a:cubicBezTo>
                          <a:pt x="1764184" y="91608"/>
                          <a:pt x="1777465" y="89836"/>
                          <a:pt x="1790299" y="86628"/>
                        </a:cubicBezTo>
                        <a:cubicBezTo>
                          <a:pt x="1796716" y="96253"/>
                          <a:pt x="1798575" y="111845"/>
                          <a:pt x="1809549" y="115503"/>
                        </a:cubicBezTo>
                        <a:cubicBezTo>
                          <a:pt x="1822099" y="119686"/>
                          <a:pt x="1835664" y="110523"/>
                          <a:pt x="1848050" y="105878"/>
                        </a:cubicBezTo>
                        <a:cubicBezTo>
                          <a:pt x="1861485" y="100840"/>
                          <a:pt x="1873363" y="92280"/>
                          <a:pt x="1886551" y="86628"/>
                        </a:cubicBezTo>
                        <a:cubicBezTo>
                          <a:pt x="1895877" y="82631"/>
                          <a:pt x="1905802" y="80211"/>
                          <a:pt x="1915427" y="77002"/>
                        </a:cubicBezTo>
                        <a:cubicBezTo>
                          <a:pt x="1937333" y="164627"/>
                          <a:pt x="1904971" y="89559"/>
                          <a:pt x="1953928" y="105878"/>
                        </a:cubicBezTo>
                        <a:cubicBezTo>
                          <a:pt x="1975877" y="113194"/>
                          <a:pt x="2011680" y="144379"/>
                          <a:pt x="2011680" y="144379"/>
                        </a:cubicBezTo>
                        <a:cubicBezTo>
                          <a:pt x="2026278" y="134647"/>
                          <a:pt x="2049507" y="115503"/>
                          <a:pt x="2069431" y="115503"/>
                        </a:cubicBezTo>
                        <a:cubicBezTo>
                          <a:pt x="2103307" y="115503"/>
                          <a:pt x="2126283" y="124829"/>
                          <a:pt x="2156059" y="134754"/>
                        </a:cubicBezTo>
                        <a:cubicBezTo>
                          <a:pt x="2272308" y="76628"/>
                          <a:pt x="2132390" y="135245"/>
                          <a:pt x="2223435" y="125129"/>
                        </a:cubicBezTo>
                        <a:cubicBezTo>
                          <a:pt x="2243603" y="122888"/>
                          <a:pt x="2261936" y="112295"/>
                          <a:pt x="2281187" y="105878"/>
                        </a:cubicBezTo>
                        <a:lnTo>
                          <a:pt x="2310063" y="96253"/>
                        </a:lnTo>
                        <a:cubicBezTo>
                          <a:pt x="2319688" y="99461"/>
                          <a:pt x="2328931" y="104210"/>
                          <a:pt x="2338939" y="105878"/>
                        </a:cubicBezTo>
                        <a:cubicBezTo>
                          <a:pt x="2367597" y="110654"/>
                          <a:pt x="2425566" y="115503"/>
                          <a:pt x="2425566" y="1155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Bilde 13" descr="Speech bubble with question mark">
            <a:extLst>
              <a:ext uri="{FF2B5EF4-FFF2-40B4-BE49-F238E27FC236}">
                <a16:creationId xmlns:a16="http://schemas.microsoft.com/office/drawing/2014/main" id="{A5BEE799-684F-1747-AE81-9961CF60C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639" y="1304934"/>
            <a:ext cx="549165" cy="549165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/>
              <a:t>The </a:t>
            </a: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organization</a:t>
            </a:r>
            <a:r>
              <a:rPr lang="nb-NO" sz="1600" dirty="0"/>
              <a:t> </a:t>
            </a:r>
            <a:r>
              <a:rPr lang="nb-NO" sz="1600" dirty="0" err="1"/>
              <a:t>usually</a:t>
            </a:r>
            <a:r>
              <a:rPr lang="nb-NO" sz="1600" dirty="0"/>
              <a:t> covers </a:t>
            </a:r>
            <a:r>
              <a:rPr lang="nb-NO" sz="1600" dirty="0" err="1"/>
              <a:t>your</a:t>
            </a:r>
            <a:r>
              <a:rPr lang="nb-NO" sz="1600" dirty="0"/>
              <a:t> </a:t>
            </a:r>
            <a:r>
              <a:rPr lang="nb-NO" sz="1600" dirty="0" err="1"/>
              <a:t>expenses</a:t>
            </a:r>
            <a:r>
              <a:rPr lang="nb-NO" sz="1600" dirty="0"/>
              <a:t> for </a:t>
            </a:r>
            <a:r>
              <a:rPr lang="nb-NO" sz="1600" dirty="0" err="1"/>
              <a:t>completing</a:t>
            </a:r>
            <a:r>
              <a:rPr lang="nb-NO" sz="1600" dirty="0"/>
              <a:t> </a:t>
            </a:r>
            <a:r>
              <a:rPr lang="nb-NO" sz="1600" dirty="0" err="1"/>
              <a:t>your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dirty="0" err="1"/>
              <a:t>There</a:t>
            </a:r>
            <a:r>
              <a:rPr lang="nb-NO" sz="1600" dirty="0"/>
              <a:t> is </a:t>
            </a:r>
            <a:r>
              <a:rPr lang="nb-NO" sz="1600" dirty="0" err="1"/>
              <a:t>scope</a:t>
            </a:r>
            <a:r>
              <a:rPr lang="nb-NO" sz="1600" dirty="0"/>
              <a:t> for </a:t>
            </a:r>
            <a:r>
              <a:rPr lang="nb-NO" sz="1600" dirty="0" err="1"/>
              <a:t>clarifying</a:t>
            </a:r>
            <a:r>
              <a:rPr lang="nb-NO" sz="1600" dirty="0"/>
              <a:t> </a:t>
            </a:r>
            <a:r>
              <a:rPr lang="nb-NO" sz="1600" dirty="0" err="1"/>
              <a:t>expenses</a:t>
            </a:r>
            <a:r>
              <a:rPr lang="nb-NO" sz="1600" dirty="0"/>
              <a:t> during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project</a:t>
            </a:r>
            <a:r>
              <a:rPr lang="nb-NO" sz="1600" dirty="0"/>
              <a:t>, </a:t>
            </a:r>
            <a:r>
              <a:rPr lang="nb-NO" sz="1600" dirty="0" err="1"/>
              <a:t>but</a:t>
            </a:r>
            <a:r>
              <a:rPr lang="nb-NO" sz="1600" dirty="0"/>
              <a:t> it is an </a:t>
            </a:r>
            <a:r>
              <a:rPr lang="nb-NO" sz="1600" dirty="0" err="1"/>
              <a:t>advantage</a:t>
            </a:r>
            <a:r>
              <a:rPr lang="nb-NO" sz="1600" dirty="0"/>
              <a:t> to </a:t>
            </a:r>
            <a:r>
              <a:rPr lang="nb-NO" sz="1600" dirty="0" err="1"/>
              <a:t>provide</a:t>
            </a:r>
            <a:r>
              <a:rPr lang="nb-NO" sz="1600" dirty="0"/>
              <a:t> a rough </a:t>
            </a:r>
            <a:r>
              <a:rPr lang="nb-NO" sz="1600" dirty="0" err="1"/>
              <a:t>specification</a:t>
            </a:r>
            <a:r>
              <a:rPr lang="nb-NO" sz="1600" dirty="0"/>
              <a:t> </a:t>
            </a:r>
            <a:r>
              <a:rPr lang="nb-NO" sz="1600" dirty="0" err="1"/>
              <a:t>when</a:t>
            </a:r>
            <a:r>
              <a:rPr lang="nb-NO" sz="1600" dirty="0"/>
              <a:t> </a:t>
            </a:r>
            <a:r>
              <a:rPr lang="nb-NO" sz="1600" dirty="0" err="1"/>
              <a:t>you</a:t>
            </a:r>
            <a:r>
              <a:rPr lang="nb-NO" sz="1600" dirty="0"/>
              <a:t> start </a:t>
            </a:r>
            <a:r>
              <a:rPr lang="nb-NO" sz="1600" dirty="0" err="1"/>
              <a:t>your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b="1" dirty="0" err="1"/>
              <a:t>Always</a:t>
            </a:r>
            <a:r>
              <a:rPr lang="nb-NO" sz="1600" b="1" dirty="0"/>
              <a:t> </a:t>
            </a:r>
            <a:r>
              <a:rPr lang="nb-NO" sz="1600" b="1" dirty="0" err="1"/>
              <a:t>remember</a:t>
            </a:r>
            <a:r>
              <a:rPr lang="nb-NO" sz="1600" b="1" dirty="0"/>
              <a:t> to </a:t>
            </a:r>
            <a:r>
              <a:rPr lang="nb-NO" sz="1600" b="1" dirty="0" err="1"/>
              <a:t>clarify</a:t>
            </a:r>
            <a:r>
              <a:rPr lang="nb-NO" sz="1600" b="1" dirty="0"/>
              <a:t> </a:t>
            </a:r>
            <a:r>
              <a:rPr lang="nb-NO" sz="1600" b="1" dirty="0" err="1"/>
              <a:t>expenses</a:t>
            </a:r>
            <a:r>
              <a:rPr lang="nb-NO" sz="1600" b="1" dirty="0"/>
              <a:t> in </a:t>
            </a:r>
            <a:r>
              <a:rPr lang="nb-NO" sz="1600" b="1" dirty="0" err="1"/>
              <a:t>advance</a:t>
            </a:r>
            <a:r>
              <a:rPr lang="nb-NO" sz="1600" b="1" dirty="0"/>
              <a:t>. 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Expenses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completing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thesis</a:t>
            </a:r>
            <a:endParaRPr lang="nb-NO" sz="1800" i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6450248" y="90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6362225" y="79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8859118" cy="646769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sz="32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Organization</a:t>
            </a:r>
          </a:p>
        </p:txBody>
      </p:sp>
    </p:spTree>
    <p:extLst>
      <p:ext uri="{BB962C8B-B14F-4D97-AF65-F5344CB8AC3E}">
        <p14:creationId xmlns:p14="http://schemas.microsoft.com/office/powerpoint/2010/main" val="856504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Håndskrift 17">
                <a:extLst>
                  <a:ext uri="{FF2B5EF4-FFF2-40B4-BE49-F238E27FC236}">
                    <a16:creationId xmlns:a16="http://schemas.microsoft.com/office/drawing/2014/main" id="{4F7741EF-3D81-7B4F-9D29-E0CA65BDDE43}"/>
                  </a:ext>
                </a:extLst>
              </p14:cNvPr>
              <p14:cNvContentPartPr/>
              <p14:nvPr/>
            </p14:nvContentPartPr>
            <p14:xfrm>
              <a:off x="7854442" y="1310588"/>
              <a:ext cx="1156320" cy="196920"/>
            </p14:xfrm>
          </p:contentPart>
        </mc:Choice>
        <mc:Fallback xmlns="">
          <p:pic>
            <p:nvPicPr>
              <p:cNvPr id="18" name="Håndskrift 17">
                <a:extLst>
                  <a:ext uri="{FF2B5EF4-FFF2-40B4-BE49-F238E27FC236}">
                    <a16:creationId xmlns:a16="http://schemas.microsoft.com/office/drawing/2014/main" id="{4F7741EF-3D81-7B4F-9D29-E0CA65BDD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682" y="1259828"/>
                <a:ext cx="1257480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7007652" cy="646769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sz="32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Organization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endParaRPr lang="nb-NO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6465290" y="916627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6377267" y="808505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/>
              <a:t>The standard </a:t>
            </a:r>
            <a:r>
              <a:rPr lang="nb-NO" sz="1600" dirty="0" err="1"/>
              <a:t>agreement</a:t>
            </a:r>
            <a:r>
              <a:rPr lang="nb-NO" sz="1600" dirty="0"/>
              <a:t> </a:t>
            </a:r>
            <a:r>
              <a:rPr lang="nb-NO" sz="1600" dirty="0" err="1"/>
              <a:t>gives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organization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right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use</a:t>
            </a:r>
            <a:r>
              <a:rPr lang="nb-NO" sz="1600" dirty="0"/>
              <a:t>. Students </a:t>
            </a:r>
            <a:r>
              <a:rPr lang="nb-NO" sz="1600" dirty="0" err="1"/>
              <a:t>generally</a:t>
            </a:r>
            <a:r>
              <a:rPr lang="nb-NO" sz="1600" dirty="0"/>
              <a:t> </a:t>
            </a:r>
            <a:r>
              <a:rPr lang="nb-NO" sz="1600" dirty="0" err="1"/>
              <a:t>keep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right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ownership</a:t>
            </a:r>
            <a:r>
              <a:rPr lang="nb-NO" sz="1600" dirty="0"/>
              <a:t>, and later </a:t>
            </a:r>
            <a:r>
              <a:rPr lang="nb-NO" sz="1600" dirty="0" err="1"/>
              <a:t>they</a:t>
            </a:r>
            <a:r>
              <a:rPr lang="nb-NO" sz="1600" dirty="0"/>
              <a:t> </a:t>
            </a:r>
            <a:r>
              <a:rPr lang="nb-NO" sz="1600" dirty="0" err="1"/>
              <a:t>can</a:t>
            </a:r>
            <a:r>
              <a:rPr lang="nb-NO" sz="1600" dirty="0"/>
              <a:t> </a:t>
            </a:r>
            <a:r>
              <a:rPr lang="nb-NO" sz="1600" dirty="0" err="1"/>
              <a:t>also</a:t>
            </a:r>
            <a:r>
              <a:rPr lang="nb-NO" sz="1600" dirty="0"/>
              <a:t> </a:t>
            </a:r>
            <a:r>
              <a:rPr lang="nb-NO" sz="1600" dirty="0" err="1"/>
              <a:t>give</a:t>
            </a:r>
            <a:r>
              <a:rPr lang="nb-NO" sz="1600" dirty="0"/>
              <a:t> </a:t>
            </a:r>
            <a:r>
              <a:rPr lang="nb-NO" sz="1600" dirty="0" err="1"/>
              <a:t>other</a:t>
            </a:r>
            <a:r>
              <a:rPr lang="nb-NO" sz="1600" dirty="0"/>
              <a:t> </a:t>
            </a:r>
            <a:r>
              <a:rPr lang="nb-NO" sz="1600" dirty="0" err="1"/>
              <a:t>actors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right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use</a:t>
            </a:r>
            <a:r>
              <a:rPr lang="nb-NO" sz="1600" dirty="0"/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dirty="0" err="1"/>
              <a:t>When</a:t>
            </a:r>
            <a:r>
              <a:rPr lang="nb-NO" sz="1600" dirty="0"/>
              <a:t> </a:t>
            </a:r>
            <a:r>
              <a:rPr lang="nb-NO" sz="1600" dirty="0" err="1"/>
              <a:t>you</a:t>
            </a:r>
            <a:r>
              <a:rPr lang="nb-NO" sz="1600" dirty="0"/>
              <a:t> </a:t>
            </a:r>
            <a:r>
              <a:rPr lang="nb-NO" sz="1600" dirty="0" err="1"/>
              <a:t>keep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ownership</a:t>
            </a:r>
            <a:r>
              <a:rPr lang="nb-NO" sz="1600" dirty="0"/>
              <a:t> </a:t>
            </a:r>
            <a:r>
              <a:rPr lang="nb-NO" sz="1600" dirty="0" err="1"/>
              <a:t>rights</a:t>
            </a:r>
            <a:r>
              <a:rPr lang="nb-NO" sz="1600" dirty="0"/>
              <a:t>, </a:t>
            </a:r>
            <a:r>
              <a:rPr lang="nb-NO" sz="1600" dirty="0" err="1"/>
              <a:t>you</a:t>
            </a:r>
            <a:r>
              <a:rPr lang="nb-NO" sz="1600" dirty="0"/>
              <a:t> </a:t>
            </a:r>
            <a:r>
              <a:rPr lang="nb-NO" sz="1600" dirty="0" err="1"/>
              <a:t>can</a:t>
            </a:r>
            <a:r>
              <a:rPr lang="nb-NO" sz="1600" dirty="0"/>
              <a:t> later </a:t>
            </a:r>
            <a:r>
              <a:rPr lang="nb-NO" sz="1600" dirty="0" err="1"/>
              <a:t>choose</a:t>
            </a:r>
            <a:r>
              <a:rPr lang="nb-NO" sz="1600" dirty="0"/>
              <a:t> to </a:t>
            </a:r>
            <a:r>
              <a:rPr lang="nb-NO" sz="1600" dirty="0" err="1"/>
              <a:t>commercialize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results</a:t>
            </a:r>
            <a:r>
              <a:rPr lang="nb-NO" sz="1600" dirty="0"/>
              <a:t> </a:t>
            </a:r>
            <a:r>
              <a:rPr lang="nb-NO" sz="1600" dirty="0" err="1"/>
              <a:t>yourself</a:t>
            </a:r>
            <a:r>
              <a:rPr lang="nb-NO" sz="1600" dirty="0"/>
              <a:t> or transfer </a:t>
            </a:r>
            <a:r>
              <a:rPr lang="nb-NO" sz="1600" dirty="0" err="1"/>
              <a:t>ownership</a:t>
            </a:r>
            <a:r>
              <a:rPr lang="nb-NO" sz="1600" dirty="0"/>
              <a:t> to </a:t>
            </a:r>
            <a:r>
              <a:rPr lang="nb-NO" sz="1600" dirty="0" err="1"/>
              <a:t>someone</a:t>
            </a:r>
            <a:r>
              <a:rPr lang="nb-NO" sz="1600" dirty="0"/>
              <a:t> </a:t>
            </a:r>
            <a:r>
              <a:rPr lang="nb-NO" sz="1600" dirty="0" err="1"/>
              <a:t>else</a:t>
            </a:r>
            <a:r>
              <a:rPr lang="nb-NO" sz="1600" dirty="0"/>
              <a:t>. </a:t>
            </a:r>
          </a:p>
        </p:txBody>
      </p:sp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/>
              <a:t>The </a:t>
            </a:r>
            <a:r>
              <a:rPr lang="nb-NO" sz="1000" dirty="0" err="1"/>
              <a:t>owner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results</a:t>
            </a:r>
            <a:r>
              <a:rPr lang="nb-NO" sz="1000" dirty="0"/>
              <a:t> </a:t>
            </a:r>
            <a:r>
              <a:rPr lang="nb-NO" sz="1000" dirty="0" err="1"/>
              <a:t>can</a:t>
            </a:r>
            <a:r>
              <a:rPr lang="nb-NO" sz="1000" dirty="0"/>
              <a:t> grant </a:t>
            </a:r>
            <a:r>
              <a:rPr lang="nb-NO" sz="1000" dirty="0" err="1"/>
              <a:t>others</a:t>
            </a:r>
            <a:r>
              <a:rPr lang="nb-NO" sz="1000" dirty="0"/>
              <a:t> a right to </a:t>
            </a:r>
            <a:r>
              <a:rPr lang="nb-NO" sz="1000" dirty="0" err="1"/>
              <a:t>use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results</a:t>
            </a:r>
            <a:r>
              <a:rPr lang="nb-NO" sz="1000" dirty="0"/>
              <a:t>. For </a:t>
            </a:r>
            <a:r>
              <a:rPr lang="nb-NO" sz="1000" dirty="0" err="1"/>
              <a:t>example</a:t>
            </a:r>
            <a:r>
              <a:rPr lang="nb-NO" sz="1000" dirty="0"/>
              <a:t>, a student </a:t>
            </a:r>
            <a:r>
              <a:rPr lang="nb-NO" sz="1000" dirty="0" err="1"/>
              <a:t>can</a:t>
            </a:r>
            <a:r>
              <a:rPr lang="nb-NO" sz="1000" dirty="0"/>
              <a:t> grant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external</a:t>
            </a:r>
            <a:r>
              <a:rPr lang="nb-NO" sz="1000" dirty="0"/>
              <a:t> </a:t>
            </a:r>
            <a:r>
              <a:rPr lang="nb-NO" sz="1000" dirty="0" err="1"/>
              <a:t>organization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right to </a:t>
            </a:r>
            <a:r>
              <a:rPr lang="nb-NO" sz="1000" dirty="0" err="1"/>
              <a:t>use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results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student </a:t>
            </a:r>
            <a:r>
              <a:rPr lang="nb-NO" sz="1000" dirty="0" err="1"/>
              <a:t>thesis</a:t>
            </a:r>
            <a:r>
              <a:rPr lang="nb-NO" sz="1000" dirty="0"/>
              <a:t>. 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rule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endParaRPr lang="nb-NO" sz="1800" i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Bilde 11" descr="Symbol for definition">
            <a:extLst>
              <a:ext uri="{FF2B5EF4-FFF2-40B4-BE49-F238E27FC236}">
                <a16:creationId xmlns:a16="http://schemas.microsoft.com/office/drawing/2014/main" id="{1A1A84BD-570E-8141-A841-3EDB3AD32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638" y="1139438"/>
            <a:ext cx="549166" cy="5491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Håndskrift 15">
                <a:extLst>
                  <a:ext uri="{FF2B5EF4-FFF2-40B4-BE49-F238E27FC236}">
                    <a16:creationId xmlns:a16="http://schemas.microsoft.com/office/drawing/2014/main" id="{ACAD7A7E-89B5-5E42-A4C6-58E58A7E4E5C}"/>
                  </a:ext>
                </a:extLst>
              </p14:cNvPr>
              <p14:cNvContentPartPr/>
              <p14:nvPr/>
            </p14:nvContentPartPr>
            <p14:xfrm>
              <a:off x="7854442" y="2417493"/>
              <a:ext cx="1156320" cy="196920"/>
            </p14:xfrm>
          </p:contentPart>
        </mc:Choice>
        <mc:Fallback xmlns="">
          <p:pic>
            <p:nvPicPr>
              <p:cNvPr id="16" name="Håndskrift 15">
                <a:extLst>
                  <a:ext uri="{FF2B5EF4-FFF2-40B4-BE49-F238E27FC236}">
                    <a16:creationId xmlns:a16="http://schemas.microsoft.com/office/drawing/2014/main" id="{ACAD7A7E-89B5-5E42-A4C6-58E58A7E4E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682" y="2366733"/>
                <a:ext cx="1257480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Undertittel 2">
            <a:extLst>
              <a:ext uri="{FF2B5EF4-FFF2-40B4-BE49-F238E27FC236}">
                <a16:creationId xmlns:a16="http://schemas.microsoft.com/office/drawing/2014/main" id="{491C464D-F664-6144-A08C-02B16E0410CE}"/>
              </a:ext>
            </a:extLst>
          </p:cNvPr>
          <p:cNvSpPr txBox="1">
            <a:spLocks/>
          </p:cNvSpPr>
          <p:nvPr/>
        </p:nvSpPr>
        <p:spPr>
          <a:xfrm>
            <a:off x="7693804" y="2382979"/>
            <a:ext cx="3461876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Ownership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endParaRPr lang="nb-NO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Undertittel 2">
            <a:extLst>
              <a:ext uri="{FF2B5EF4-FFF2-40B4-BE49-F238E27FC236}">
                <a16:creationId xmlns:a16="http://schemas.microsoft.com/office/drawing/2014/main" id="{385F3502-D9DB-0C4A-952F-6E85DCB22AF0}"/>
              </a:ext>
            </a:extLst>
          </p:cNvPr>
          <p:cNvSpPr txBox="1">
            <a:spLocks/>
          </p:cNvSpPr>
          <p:nvPr/>
        </p:nvSpPr>
        <p:spPr>
          <a:xfrm>
            <a:off x="7693804" y="2686422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/>
              <a:t>The </a:t>
            </a:r>
            <a:r>
              <a:rPr lang="nb-NO" sz="1000" dirty="0" err="1"/>
              <a:t>owner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results</a:t>
            </a:r>
            <a:r>
              <a:rPr lang="nb-NO" sz="1000" dirty="0"/>
              <a:t> </a:t>
            </a:r>
            <a:r>
              <a:rPr lang="nb-NO" sz="1000" dirty="0" err="1"/>
              <a:t>decides</a:t>
            </a:r>
            <a:r>
              <a:rPr lang="nb-NO" sz="1000" dirty="0"/>
              <a:t> over </a:t>
            </a:r>
            <a:r>
              <a:rPr lang="nb-NO" sz="1000" dirty="0" err="1"/>
              <a:t>them</a:t>
            </a:r>
            <a:r>
              <a:rPr lang="nb-NO" sz="1000" dirty="0"/>
              <a:t>. The </a:t>
            </a:r>
            <a:r>
              <a:rPr lang="nb-NO" sz="1000" dirty="0" err="1"/>
              <a:t>basic</a:t>
            </a:r>
            <a:r>
              <a:rPr lang="nb-NO" sz="1000" dirty="0"/>
              <a:t> </a:t>
            </a:r>
            <a:r>
              <a:rPr lang="nb-NO" sz="1000" dirty="0" err="1"/>
              <a:t>principle</a:t>
            </a:r>
            <a:r>
              <a:rPr lang="nb-NO" sz="1000" dirty="0"/>
              <a:t> is </a:t>
            </a:r>
            <a:r>
              <a:rPr lang="nb-NO" sz="1000" dirty="0" err="1"/>
              <a:t>that</a:t>
            </a:r>
            <a:r>
              <a:rPr lang="nb-NO" sz="1000" dirty="0"/>
              <a:t> students </a:t>
            </a:r>
            <a:r>
              <a:rPr lang="nb-NO" sz="1000" dirty="0" err="1"/>
              <a:t>own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results</a:t>
            </a:r>
            <a:r>
              <a:rPr lang="nb-NO" sz="1000" dirty="0"/>
              <a:t> from </a:t>
            </a:r>
            <a:r>
              <a:rPr lang="nb-NO" sz="1000" dirty="0" err="1"/>
              <a:t>their</a:t>
            </a:r>
            <a:r>
              <a:rPr lang="nb-NO" sz="1000" dirty="0"/>
              <a:t> student </a:t>
            </a:r>
            <a:r>
              <a:rPr lang="nb-NO" sz="1000" dirty="0" err="1"/>
              <a:t>work</a:t>
            </a:r>
            <a:r>
              <a:rPr lang="nb-NO" sz="1000" dirty="0"/>
              <a:t>. By </a:t>
            </a:r>
            <a:r>
              <a:rPr lang="nb-NO" sz="1000" dirty="0" err="1"/>
              <a:t>agreement</a:t>
            </a:r>
            <a:r>
              <a:rPr lang="nb-NO" sz="1000" dirty="0"/>
              <a:t>, </a:t>
            </a:r>
            <a:r>
              <a:rPr lang="nb-NO" sz="1000" dirty="0" err="1"/>
              <a:t>ownership</a:t>
            </a:r>
            <a:r>
              <a:rPr lang="nb-NO" sz="1000" dirty="0"/>
              <a:t> </a:t>
            </a:r>
            <a:r>
              <a:rPr lang="nb-NO" sz="1000" dirty="0" err="1"/>
              <a:t>rights</a:t>
            </a:r>
            <a:r>
              <a:rPr lang="nb-NO" sz="1000" dirty="0"/>
              <a:t> </a:t>
            </a:r>
            <a:r>
              <a:rPr lang="nb-NO" sz="1000" dirty="0" err="1"/>
              <a:t>may</a:t>
            </a:r>
            <a:r>
              <a:rPr lang="nb-NO" sz="1000" dirty="0"/>
              <a:t> </a:t>
            </a:r>
            <a:r>
              <a:rPr lang="nb-NO" sz="1000" dirty="0" err="1"/>
              <a:t>also</a:t>
            </a:r>
            <a:r>
              <a:rPr lang="nb-NO" sz="1000" dirty="0"/>
              <a:t> be </a:t>
            </a:r>
            <a:r>
              <a:rPr lang="nb-NO" sz="1000" dirty="0" err="1"/>
              <a:t>transferred</a:t>
            </a:r>
            <a:r>
              <a:rPr lang="nb-NO" sz="1000" dirty="0"/>
              <a:t> to </a:t>
            </a:r>
            <a:r>
              <a:rPr lang="nb-NO" sz="1000" dirty="0" err="1"/>
              <a:t>others</a:t>
            </a:r>
            <a:r>
              <a:rPr lang="nb-NO" sz="1000" dirty="0"/>
              <a:t>. </a:t>
            </a:r>
          </a:p>
        </p:txBody>
      </p:sp>
      <p:pic>
        <p:nvPicPr>
          <p:cNvPr id="21" name="Bilde 20" descr="Symbol for definition">
            <a:extLst>
              <a:ext uri="{FF2B5EF4-FFF2-40B4-BE49-F238E27FC236}">
                <a16:creationId xmlns:a16="http://schemas.microsoft.com/office/drawing/2014/main" id="{3189A575-63A9-904F-B90E-E8933AAF7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638" y="2246343"/>
            <a:ext cx="549166" cy="5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06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A student signs a contract which transfers the ownership rights to the external organization">
            <a:extLst>
              <a:ext uri="{FF2B5EF4-FFF2-40B4-BE49-F238E27FC236}">
                <a16:creationId xmlns:a16="http://schemas.microsoft.com/office/drawing/2014/main" id="{0ABC9870-1249-5A49-BEF2-C35086CB0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248" y="1365392"/>
            <a:ext cx="5216236" cy="5216236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/>
              <a:t>In </a:t>
            </a:r>
            <a:r>
              <a:rPr lang="nb-NO" sz="1600" dirty="0" err="1"/>
              <a:t>exceptional</a:t>
            </a:r>
            <a:r>
              <a:rPr lang="nb-NO" sz="1600" dirty="0"/>
              <a:t> cases,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organization</a:t>
            </a:r>
            <a:r>
              <a:rPr lang="nb-NO" sz="1600" dirty="0"/>
              <a:t> </a:t>
            </a:r>
            <a:r>
              <a:rPr lang="nb-NO" sz="1600" dirty="0" err="1"/>
              <a:t>can</a:t>
            </a:r>
            <a:r>
              <a:rPr lang="nb-NO" sz="1600" dirty="0"/>
              <a:t> </a:t>
            </a:r>
            <a:r>
              <a:rPr lang="nb-NO" sz="1600" dirty="0" err="1"/>
              <a:t>take</a:t>
            </a:r>
            <a:r>
              <a:rPr lang="nb-NO" sz="1600" dirty="0"/>
              <a:t> over </a:t>
            </a:r>
            <a:r>
              <a:rPr lang="nb-NO" sz="1600" dirty="0" err="1"/>
              <a:t>ownership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results</a:t>
            </a:r>
            <a:r>
              <a:rPr lang="nb-NO" sz="1600" dirty="0"/>
              <a:t>. It </a:t>
            </a:r>
            <a:r>
              <a:rPr lang="nb-NO" sz="1600" dirty="0" err="1"/>
              <a:t>will</a:t>
            </a:r>
            <a:r>
              <a:rPr lang="nb-NO" sz="1600" dirty="0"/>
              <a:t> </a:t>
            </a:r>
            <a:r>
              <a:rPr lang="nb-NO" sz="1600" dirty="0" err="1"/>
              <a:t>then</a:t>
            </a:r>
            <a:r>
              <a:rPr lang="nb-NO" sz="1600" dirty="0"/>
              <a:t> be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organization</a:t>
            </a:r>
            <a:r>
              <a:rPr lang="nb-NO" sz="1600" dirty="0"/>
              <a:t> </a:t>
            </a:r>
            <a:r>
              <a:rPr lang="nb-NO" sz="1600" dirty="0" err="1"/>
              <a:t>that</a:t>
            </a:r>
            <a:r>
              <a:rPr lang="nb-NO" sz="1600" dirty="0"/>
              <a:t> </a:t>
            </a:r>
            <a:r>
              <a:rPr lang="nb-NO" sz="1600" dirty="0" err="1"/>
              <a:t>decides</a:t>
            </a:r>
            <a:r>
              <a:rPr lang="nb-NO" sz="1600" dirty="0"/>
              <a:t> </a:t>
            </a:r>
            <a:r>
              <a:rPr lang="nb-NO" sz="1600" dirty="0" err="1"/>
              <a:t>on</a:t>
            </a:r>
            <a:r>
              <a:rPr lang="nb-NO" sz="1600" dirty="0"/>
              <a:t> </a:t>
            </a:r>
            <a:r>
              <a:rPr lang="nb-NO" sz="1600" dirty="0" err="1"/>
              <a:t>further</a:t>
            </a:r>
            <a:r>
              <a:rPr lang="nb-NO" sz="1600" dirty="0"/>
              <a:t> </a:t>
            </a:r>
            <a:r>
              <a:rPr lang="nb-NO" sz="1600" dirty="0" err="1"/>
              <a:t>use</a:t>
            </a:r>
            <a:r>
              <a:rPr lang="nb-NO" sz="1600" dirty="0"/>
              <a:t> in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future</a:t>
            </a:r>
            <a:r>
              <a:rPr lang="nb-NO" sz="1600" dirty="0"/>
              <a:t>.</a:t>
            </a:r>
          </a:p>
          <a:p>
            <a:pPr algn="l">
              <a:lnSpc>
                <a:spcPct val="150000"/>
              </a:lnSpc>
            </a:pPr>
            <a:r>
              <a:rPr lang="nb-NO" sz="1600" dirty="0"/>
              <a:t>The </a:t>
            </a: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organization</a:t>
            </a:r>
            <a:r>
              <a:rPr lang="nb-NO" sz="1600" dirty="0"/>
              <a:t> must </a:t>
            </a:r>
            <a:r>
              <a:rPr lang="nb-NO" sz="1600" dirty="0" err="1"/>
              <a:t>specifically</a:t>
            </a:r>
            <a:r>
              <a:rPr lang="nb-NO" sz="1600" dirty="0"/>
              <a:t> </a:t>
            </a:r>
            <a:r>
              <a:rPr lang="nb-NO" sz="1600" dirty="0" err="1"/>
              <a:t>explain</a:t>
            </a:r>
            <a:r>
              <a:rPr lang="nb-NO" sz="1600" dirty="0"/>
              <a:t> </a:t>
            </a:r>
            <a:r>
              <a:rPr lang="nb-NO" sz="1600" dirty="0" err="1"/>
              <a:t>why</a:t>
            </a:r>
            <a:r>
              <a:rPr lang="nb-NO" sz="1600" dirty="0"/>
              <a:t> </a:t>
            </a:r>
            <a:r>
              <a:rPr lang="nb-NO" sz="1600" dirty="0" err="1"/>
              <a:t>there</a:t>
            </a:r>
            <a:r>
              <a:rPr lang="nb-NO" sz="1600" dirty="0"/>
              <a:t> is a </a:t>
            </a:r>
            <a:r>
              <a:rPr lang="nb-NO" sz="1600" dirty="0" err="1"/>
              <a:t>need</a:t>
            </a:r>
            <a:r>
              <a:rPr lang="nb-NO" sz="1600" dirty="0"/>
              <a:t> for transfer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ownership</a:t>
            </a:r>
            <a:r>
              <a:rPr lang="nb-NO" sz="1600" dirty="0"/>
              <a:t> </a:t>
            </a:r>
            <a:r>
              <a:rPr lang="nb-NO" sz="1600" dirty="0" err="1"/>
              <a:t>rights</a:t>
            </a:r>
            <a:r>
              <a:rPr lang="nb-NO" sz="1600" dirty="0"/>
              <a:t> in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agreement</a:t>
            </a:r>
            <a:r>
              <a:rPr lang="nb-NO" sz="1600" dirty="0"/>
              <a:t>. 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Exceptions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Part 1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6450248" y="90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6362225" y="79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8859118" cy="646769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sz="32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Organization</a:t>
            </a:r>
          </a:p>
        </p:txBody>
      </p:sp>
    </p:spTree>
    <p:extLst>
      <p:ext uri="{BB962C8B-B14F-4D97-AF65-F5344CB8AC3E}">
        <p14:creationId xmlns:p14="http://schemas.microsoft.com/office/powerpoint/2010/main" val="1620612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An external representative next to several documents made by different contributors">
            <a:extLst>
              <a:ext uri="{FF2B5EF4-FFF2-40B4-BE49-F238E27FC236}">
                <a16:creationId xmlns:a16="http://schemas.microsoft.com/office/drawing/2014/main" id="{F502C6FB-22AF-3747-AFFA-4C421A57F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230" y="1367179"/>
            <a:ext cx="5419254" cy="5419254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 err="1"/>
              <a:t>Some</a:t>
            </a:r>
            <a:r>
              <a:rPr lang="nb-NO" sz="1600" dirty="0"/>
              <a:t> </a:t>
            </a:r>
            <a:r>
              <a:rPr lang="nb-NO" sz="1600" dirty="0" err="1"/>
              <a:t>organizations</a:t>
            </a:r>
            <a:r>
              <a:rPr lang="nb-NO" sz="1600" dirty="0"/>
              <a:t> </a:t>
            </a:r>
            <a:r>
              <a:rPr lang="nb-NO" sz="1600" dirty="0" err="1"/>
              <a:t>may</a:t>
            </a:r>
            <a:r>
              <a:rPr lang="nb-NO" sz="1600" dirty="0"/>
              <a:t> </a:t>
            </a:r>
            <a:r>
              <a:rPr lang="nb-NO" sz="1600" dirty="0" err="1"/>
              <a:t>want</a:t>
            </a:r>
            <a:r>
              <a:rPr lang="nb-NO" sz="1600" dirty="0"/>
              <a:t> to transfer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ownership</a:t>
            </a:r>
            <a:r>
              <a:rPr lang="nb-NO" sz="1600" dirty="0"/>
              <a:t> </a:t>
            </a:r>
            <a:r>
              <a:rPr lang="nb-NO" sz="1600" dirty="0" err="1"/>
              <a:t>rights</a:t>
            </a:r>
            <a:r>
              <a:rPr lang="nb-NO" sz="1600" dirty="0"/>
              <a:t> </a:t>
            </a:r>
            <a:r>
              <a:rPr lang="nb-NO" sz="1600" dirty="0" err="1"/>
              <a:t>because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student is </a:t>
            </a:r>
            <a:r>
              <a:rPr lang="nb-NO" sz="1600" dirty="0" err="1"/>
              <a:t>one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several</a:t>
            </a:r>
            <a:r>
              <a:rPr lang="nb-NO" sz="1600" dirty="0"/>
              <a:t> </a:t>
            </a:r>
            <a:r>
              <a:rPr lang="nb-NO" sz="1600" dirty="0" err="1"/>
              <a:t>parties</a:t>
            </a:r>
            <a:r>
              <a:rPr lang="nb-NO" sz="1600" dirty="0"/>
              <a:t> </a:t>
            </a:r>
            <a:r>
              <a:rPr lang="nb-NO" sz="1600" dirty="0" err="1"/>
              <a:t>working</a:t>
            </a:r>
            <a:r>
              <a:rPr lang="nb-NO" sz="1600" dirty="0"/>
              <a:t> </a:t>
            </a:r>
            <a:r>
              <a:rPr lang="nb-NO" sz="1600" dirty="0" err="1"/>
              <a:t>on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same </a:t>
            </a:r>
            <a:r>
              <a:rPr lang="nb-NO" sz="1600" dirty="0" err="1"/>
              <a:t>project</a:t>
            </a:r>
            <a:r>
              <a:rPr lang="nb-NO" sz="1600" dirty="0"/>
              <a:t>. It </a:t>
            </a:r>
            <a:r>
              <a:rPr lang="nb-NO" sz="1600" dirty="0" err="1"/>
              <a:t>will</a:t>
            </a:r>
            <a:r>
              <a:rPr lang="nb-NO" sz="1600" dirty="0"/>
              <a:t> be </a:t>
            </a:r>
            <a:r>
              <a:rPr lang="nb-NO" sz="1600" dirty="0" err="1"/>
              <a:t>difficult</a:t>
            </a:r>
            <a:r>
              <a:rPr lang="nb-NO" sz="1600" dirty="0"/>
              <a:t> to </a:t>
            </a:r>
            <a:r>
              <a:rPr lang="nb-NO" sz="1600" dirty="0" err="1"/>
              <a:t>exploit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results</a:t>
            </a:r>
            <a:r>
              <a:rPr lang="nb-NO" sz="1600" dirty="0"/>
              <a:t> </a:t>
            </a:r>
            <a:r>
              <a:rPr lang="nb-NO" sz="1600" dirty="0" err="1"/>
              <a:t>if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student has </a:t>
            </a:r>
            <a:r>
              <a:rPr lang="nb-NO" sz="1600" dirty="0" err="1"/>
              <a:t>ownership</a:t>
            </a:r>
            <a:r>
              <a:rPr lang="nb-NO" sz="1600" dirty="0"/>
              <a:t> </a:t>
            </a:r>
            <a:r>
              <a:rPr lang="nb-NO" sz="1600" dirty="0" err="1"/>
              <a:t>rights</a:t>
            </a:r>
            <a:r>
              <a:rPr lang="nb-NO" sz="1600" dirty="0"/>
              <a:t> to a </a:t>
            </a:r>
            <a:r>
              <a:rPr lang="nb-NO" sz="1600" dirty="0" err="1"/>
              <a:t>smaller</a:t>
            </a:r>
            <a:r>
              <a:rPr lang="nb-NO" sz="1600" dirty="0"/>
              <a:t> part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project</a:t>
            </a:r>
            <a:r>
              <a:rPr lang="nb-NO" sz="1600" dirty="0"/>
              <a:t>. So </a:t>
            </a:r>
            <a:r>
              <a:rPr lang="nb-NO" sz="1600" dirty="0" err="1"/>
              <a:t>this</a:t>
            </a:r>
            <a:r>
              <a:rPr lang="nb-NO" sz="1600" dirty="0"/>
              <a:t> </a:t>
            </a:r>
            <a:r>
              <a:rPr lang="nb-NO" sz="1600" dirty="0" err="1"/>
              <a:t>might</a:t>
            </a:r>
            <a:r>
              <a:rPr lang="nb-NO" sz="1600" dirty="0"/>
              <a:t> be a </a:t>
            </a:r>
            <a:r>
              <a:rPr lang="nb-NO" sz="1600" dirty="0" err="1"/>
              <a:t>prerequisite</a:t>
            </a:r>
            <a:r>
              <a:rPr lang="nb-NO" sz="1600" dirty="0"/>
              <a:t> for </a:t>
            </a:r>
            <a:r>
              <a:rPr lang="nb-NO" sz="1600" dirty="0" err="1"/>
              <a:t>the</a:t>
            </a:r>
            <a:r>
              <a:rPr lang="nb-NO" sz="1600" dirty="0"/>
              <a:t> student to be </a:t>
            </a:r>
            <a:r>
              <a:rPr lang="nb-NO" sz="1600" dirty="0" err="1"/>
              <a:t>able</a:t>
            </a:r>
            <a:r>
              <a:rPr lang="nb-NO" sz="1600" dirty="0"/>
              <a:t> to </a:t>
            </a:r>
            <a:r>
              <a:rPr lang="nb-NO" sz="1600" dirty="0" err="1"/>
              <a:t>complete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. 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Exceptions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Part 2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6450248" y="90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6362225" y="79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8859118" cy="646769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sz="32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Organization</a:t>
            </a:r>
          </a:p>
        </p:txBody>
      </p:sp>
    </p:spTree>
    <p:extLst>
      <p:ext uri="{BB962C8B-B14F-4D97-AF65-F5344CB8AC3E}">
        <p14:creationId xmlns:p14="http://schemas.microsoft.com/office/powerpoint/2010/main" val="931868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8E21969-6CE2-374F-94D9-F141E8C12D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069B4BF-56DA-9C4E-8F9A-45B76B40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</a:t>
            </a:r>
            <a:r>
              <a:rPr lang="nb-NO" sz="8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NTNU’s</a:t>
            </a:r>
            <a:r>
              <a:rPr lang="nb-NO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Rights</a:t>
            </a:r>
          </a:p>
        </p:txBody>
      </p:sp>
    </p:spTree>
    <p:extLst>
      <p:ext uri="{BB962C8B-B14F-4D97-AF65-F5344CB8AC3E}">
        <p14:creationId xmlns:p14="http://schemas.microsoft.com/office/powerpoint/2010/main" val="298470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e 30" descr="A student enters into an agreement with an external organization and signs the standard agreement">
            <a:extLst>
              <a:ext uri="{FF2B5EF4-FFF2-40B4-BE49-F238E27FC236}">
                <a16:creationId xmlns:a16="http://schemas.microsoft.com/office/drawing/2014/main" id="{202D7174-EDAA-384F-806E-884A2A17A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043" y="286521"/>
            <a:ext cx="6284957" cy="6284957"/>
          </a:xfrm>
          <a:prstGeom prst="rect">
            <a:avLst/>
          </a:prstGeom>
        </p:spPr>
      </p:pic>
      <p:sp>
        <p:nvSpPr>
          <p:cNvPr id="32" name="TekstSylinder 31">
            <a:extLst>
              <a:ext uri="{FF2B5EF4-FFF2-40B4-BE49-F238E27FC236}">
                <a16:creationId xmlns:a16="http://schemas.microsoft.com/office/drawing/2014/main" id="{362D2F1A-1915-F147-B4FD-D4534083F0AF}"/>
              </a:ext>
            </a:extLst>
          </p:cNvPr>
          <p:cNvSpPr txBox="1"/>
          <p:nvPr/>
        </p:nvSpPr>
        <p:spPr>
          <a:xfrm>
            <a:off x="644893" y="5620094"/>
            <a:ext cx="298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u="sng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Standard </a:t>
            </a:r>
            <a:r>
              <a:rPr lang="nb-NO" u="sng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agreement</a:t>
            </a:r>
            <a:endParaRPr lang="nb-NO" u="sng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Avrundet rektangel 29">
            <a:extLst>
              <a:ext uri="{FF2B5EF4-FFF2-40B4-BE49-F238E27FC236}">
                <a16:creationId xmlns:a16="http://schemas.microsoft.com/office/drawing/2014/main" id="{F120CC99-DF29-5C4B-9C1A-10BE96F748C5}"/>
              </a:ext>
            </a:extLst>
          </p:cNvPr>
          <p:cNvSpPr/>
          <p:nvPr/>
        </p:nvSpPr>
        <p:spPr>
          <a:xfrm>
            <a:off x="644893" y="5420173"/>
            <a:ext cx="2981176" cy="808522"/>
          </a:xfrm>
          <a:prstGeom prst="roundRect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guide is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intended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students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plan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thesis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paper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This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standard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safeguards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standard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sp>
        <p:nvSpPr>
          <p:cNvPr id="23" name="Undertittel 2">
            <a:extLst>
              <a:ext uri="{FF2B5EF4-FFF2-40B4-BE49-F238E27FC236}">
                <a16:creationId xmlns:a16="http://schemas.microsoft.com/office/drawing/2014/main" id="{EBEF3790-3104-E941-AD74-86191E517E57}"/>
              </a:ext>
            </a:extLst>
          </p:cNvPr>
          <p:cNvSpPr txBox="1">
            <a:spLocks/>
          </p:cNvSpPr>
          <p:nvPr/>
        </p:nvSpPr>
        <p:spPr>
          <a:xfrm>
            <a:off x="4715197" y="798555"/>
            <a:ext cx="1755942" cy="1457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altLang="nb-NO" sz="800" i="1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</a:t>
            </a:r>
            <a:r>
              <a:rPr lang="nb-NO" altLang="nb-NO" sz="800" i="1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800" i="1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numbers</a:t>
            </a:r>
            <a:r>
              <a:rPr lang="nb-NO" altLang="nb-NO" sz="800" i="1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800" i="1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indicate</a:t>
            </a:r>
            <a:r>
              <a:rPr lang="nb-NO" altLang="nb-NO" sz="800" i="1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800" i="1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altLang="nb-NO" sz="800" i="1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800" i="1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clause</a:t>
            </a:r>
            <a:r>
              <a:rPr lang="nb-NO" altLang="nb-NO" sz="800" i="1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altLang="nb-NO" sz="800" i="1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altLang="nb-NO" sz="800" i="1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800" i="1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contract</a:t>
            </a:r>
            <a:r>
              <a:rPr lang="nb-NO" altLang="nb-NO" sz="800" i="1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altLang="nb-NO" sz="800" i="1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</a:t>
            </a:r>
            <a:r>
              <a:rPr lang="nb-NO" altLang="nb-NO" sz="800" i="1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800" i="1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altLang="nb-NO" sz="800" i="1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altLang="nb-NO" sz="800" i="1" dirty="0" err="1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lang="nb-NO" altLang="nb-NO" sz="800" i="1" dirty="0">
                <a:solidFill>
                  <a:srgbClr val="1A1A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relevant. </a:t>
            </a:r>
            <a:r>
              <a:rPr lang="nb-NO" altLang="nb-NO" sz="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        </a:t>
            </a:r>
            <a:endParaRPr lang="nb-NO" altLang="nb-NO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4302667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"/>
              </a:rPr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4214644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3" y="629305"/>
            <a:ext cx="3689131" cy="646769"/>
          </a:xfrm>
        </p:spPr>
        <p:txBody>
          <a:bodyPr>
            <a:noAutofit/>
          </a:bodyPr>
          <a:lstStyle/>
          <a:p>
            <a:pPr algn="l"/>
            <a:r>
              <a:rPr lang="nb-NO" sz="40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nb-NO" sz="40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23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A pyramid of documents, the peak is the NTNU logo">
            <a:extLst>
              <a:ext uri="{FF2B5EF4-FFF2-40B4-BE49-F238E27FC236}">
                <a16:creationId xmlns:a16="http://schemas.microsoft.com/office/drawing/2014/main" id="{5B27E189-F01D-C847-A45E-17D585840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757" y="510139"/>
            <a:ext cx="6136105" cy="6136105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/>
              <a:t>NTNU is an </a:t>
            </a:r>
            <a:r>
              <a:rPr lang="nb-NO" sz="1600" dirty="0" err="1"/>
              <a:t>educational</a:t>
            </a:r>
            <a:r>
              <a:rPr lang="nb-NO" sz="1600" dirty="0"/>
              <a:t> </a:t>
            </a:r>
            <a:r>
              <a:rPr lang="nb-NO" sz="1600" dirty="0" err="1"/>
              <a:t>institution</a:t>
            </a:r>
            <a:r>
              <a:rPr lang="nb-NO" sz="1600" dirty="0"/>
              <a:t> and </a:t>
            </a:r>
            <a:r>
              <a:rPr lang="nb-NO" sz="1600" dirty="0" err="1"/>
              <a:t>builds</a:t>
            </a:r>
            <a:r>
              <a:rPr lang="nb-NO" sz="1600" dirty="0"/>
              <a:t> </a:t>
            </a:r>
            <a:r>
              <a:rPr lang="nb-NO" sz="1600" dirty="0" err="1"/>
              <a:t>knowledge</a:t>
            </a:r>
            <a:r>
              <a:rPr lang="nb-NO" sz="1600" dirty="0"/>
              <a:t> </a:t>
            </a:r>
            <a:r>
              <a:rPr lang="nb-NO" sz="1600" dirty="0" err="1"/>
              <a:t>based</a:t>
            </a:r>
            <a:r>
              <a:rPr lang="nb-NO" sz="1600" dirty="0"/>
              <a:t> </a:t>
            </a:r>
            <a:r>
              <a:rPr lang="nb-NO" sz="1600" dirty="0" err="1"/>
              <a:t>on</a:t>
            </a:r>
            <a:r>
              <a:rPr lang="nb-NO" sz="1600" dirty="0"/>
              <a:t> </a:t>
            </a:r>
            <a:r>
              <a:rPr lang="nb-NO" sz="1600" dirty="0" err="1"/>
              <a:t>knowledge</a:t>
            </a:r>
            <a:r>
              <a:rPr lang="nb-NO" sz="1600" dirty="0"/>
              <a:t>. For </a:t>
            </a:r>
            <a:r>
              <a:rPr lang="nb-NO" sz="1600" dirty="0" err="1"/>
              <a:t>collaboration</a:t>
            </a:r>
            <a:r>
              <a:rPr lang="nb-NO" sz="1600" dirty="0"/>
              <a:t>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parties</a:t>
            </a:r>
            <a:r>
              <a:rPr lang="nb-NO" sz="1600" dirty="0"/>
              <a:t>, NTNU must </a:t>
            </a:r>
            <a:r>
              <a:rPr lang="nb-NO" sz="1600" dirty="0" err="1"/>
              <a:t>always</a:t>
            </a:r>
            <a:r>
              <a:rPr lang="nb-NO" sz="1600" dirty="0"/>
              <a:t> be </a:t>
            </a:r>
            <a:r>
              <a:rPr lang="nb-NO" sz="1600" dirty="0" err="1"/>
              <a:t>ensured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right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use</a:t>
            </a:r>
            <a:r>
              <a:rPr lang="nb-NO" sz="1600" dirty="0"/>
              <a:t> for </a:t>
            </a:r>
            <a:r>
              <a:rPr lang="nb-NO" sz="1600" dirty="0" err="1"/>
              <a:t>teaching</a:t>
            </a:r>
            <a:r>
              <a:rPr lang="nb-NO" sz="1600" dirty="0"/>
              <a:t> and </a:t>
            </a:r>
            <a:r>
              <a:rPr lang="nb-NO" sz="1600" dirty="0" err="1"/>
              <a:t>research</a:t>
            </a:r>
            <a:r>
              <a:rPr lang="nb-NO" sz="1600" dirty="0"/>
              <a:t> purposes, </a:t>
            </a:r>
            <a:r>
              <a:rPr lang="nb-NO" sz="1600" dirty="0" err="1"/>
              <a:t>regardless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who</a:t>
            </a:r>
            <a:r>
              <a:rPr lang="nb-NO" sz="1600" dirty="0"/>
              <a:t> has </a:t>
            </a:r>
            <a:r>
              <a:rPr lang="nb-NO" sz="1600" dirty="0" err="1"/>
              <a:t>ownership</a:t>
            </a:r>
            <a:r>
              <a:rPr lang="nb-NO" sz="1600" dirty="0"/>
              <a:t> </a:t>
            </a:r>
            <a:r>
              <a:rPr lang="nb-NO" sz="1600" dirty="0" err="1"/>
              <a:t>rights</a:t>
            </a:r>
            <a:r>
              <a:rPr lang="nb-NO" sz="1600" dirty="0"/>
              <a:t>. 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university’s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right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endParaRPr lang="nb-NO" sz="1800" i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4852454" y="90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4764431" y="79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8859118" cy="646769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NTNU’s</a:t>
            </a:r>
            <a:r>
              <a:rPr lang="nb-NO" sz="32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Rights</a:t>
            </a:r>
          </a:p>
        </p:txBody>
      </p:sp>
    </p:spTree>
    <p:extLst>
      <p:ext uri="{BB962C8B-B14F-4D97-AF65-F5344CB8AC3E}">
        <p14:creationId xmlns:p14="http://schemas.microsoft.com/office/powerpoint/2010/main" val="120134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he head of department and the supervisor are talking, their speech bubbles show pictures of a magnifying glass and a lecture">
            <a:extLst>
              <a:ext uri="{FF2B5EF4-FFF2-40B4-BE49-F238E27FC236}">
                <a16:creationId xmlns:a16="http://schemas.microsoft.com/office/drawing/2014/main" id="{FDF8BEB4-6BB9-A84E-8E64-EB9287F86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872" y="1054407"/>
            <a:ext cx="5414743" cy="5414743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/>
              <a:t>NTNU </a:t>
            </a:r>
            <a:r>
              <a:rPr lang="nb-NO" sz="1600" dirty="0" err="1"/>
              <a:t>only</a:t>
            </a:r>
            <a:r>
              <a:rPr lang="nb-NO" sz="1600" dirty="0"/>
              <a:t> has </a:t>
            </a:r>
            <a:r>
              <a:rPr lang="nb-NO" sz="1600" dirty="0" err="1"/>
              <a:t>the</a:t>
            </a:r>
            <a:r>
              <a:rPr lang="nb-NO" sz="1600" dirty="0"/>
              <a:t> right to </a:t>
            </a:r>
            <a:r>
              <a:rPr lang="nb-NO" sz="1600" dirty="0" err="1"/>
              <a:t>use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results</a:t>
            </a:r>
            <a:r>
              <a:rPr lang="nb-NO" sz="1600" dirty="0"/>
              <a:t> for </a:t>
            </a:r>
            <a:r>
              <a:rPr lang="nb-NO" sz="1600" dirty="0" err="1"/>
              <a:t>its</a:t>
            </a:r>
            <a:r>
              <a:rPr lang="nb-NO" sz="1600" dirty="0"/>
              <a:t> </a:t>
            </a:r>
            <a:r>
              <a:rPr lang="nb-NO" sz="1600" dirty="0" err="1"/>
              <a:t>core</a:t>
            </a:r>
            <a:r>
              <a:rPr lang="nb-NO" sz="1600" dirty="0"/>
              <a:t> </a:t>
            </a:r>
            <a:r>
              <a:rPr lang="nb-NO" sz="1600" dirty="0" err="1"/>
              <a:t>activities</a:t>
            </a:r>
            <a:r>
              <a:rPr lang="nb-NO" sz="1600" dirty="0"/>
              <a:t> and </a:t>
            </a:r>
            <a:r>
              <a:rPr lang="nb-NO" sz="1600" dirty="0" err="1"/>
              <a:t>cannot</a:t>
            </a:r>
            <a:r>
              <a:rPr lang="nb-NO" sz="1600" dirty="0"/>
              <a:t> </a:t>
            </a:r>
            <a:r>
              <a:rPr lang="nb-NO" sz="1600" dirty="0" err="1"/>
              <a:t>use</a:t>
            </a:r>
            <a:r>
              <a:rPr lang="nb-NO" sz="1600" dirty="0"/>
              <a:t> </a:t>
            </a:r>
            <a:r>
              <a:rPr lang="nb-NO" sz="1600" dirty="0" err="1"/>
              <a:t>them</a:t>
            </a:r>
            <a:r>
              <a:rPr lang="nb-NO" sz="1600" dirty="0"/>
              <a:t> for </a:t>
            </a:r>
            <a:r>
              <a:rPr lang="nb-NO" sz="1600" dirty="0" err="1"/>
              <a:t>commercial</a:t>
            </a:r>
            <a:r>
              <a:rPr lang="nb-NO" sz="1600" dirty="0"/>
              <a:t> purposes </a:t>
            </a:r>
            <a:r>
              <a:rPr lang="nb-NO" sz="1600" dirty="0" err="1"/>
              <a:t>unless</a:t>
            </a:r>
            <a:r>
              <a:rPr lang="nb-NO" sz="1600" dirty="0"/>
              <a:t> </a:t>
            </a:r>
            <a:r>
              <a:rPr lang="nb-NO" sz="1600" dirty="0" err="1"/>
              <a:t>ownership</a:t>
            </a:r>
            <a:r>
              <a:rPr lang="nb-NO" sz="1600" dirty="0"/>
              <a:t> is </a:t>
            </a:r>
            <a:r>
              <a:rPr lang="nb-NO" sz="1600" dirty="0" err="1"/>
              <a:t>transferred</a:t>
            </a:r>
            <a:r>
              <a:rPr lang="nb-NO" sz="1600" dirty="0"/>
              <a:t> to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university</a:t>
            </a:r>
            <a:r>
              <a:rPr lang="nb-NO" sz="1600" dirty="0"/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dirty="0"/>
              <a:t>An </a:t>
            </a:r>
            <a:r>
              <a:rPr lang="nb-NO" sz="1600" dirty="0" err="1"/>
              <a:t>example</a:t>
            </a:r>
            <a:r>
              <a:rPr lang="nb-NO" sz="1600" dirty="0"/>
              <a:t> </a:t>
            </a:r>
            <a:r>
              <a:rPr lang="nb-NO" sz="1600" dirty="0" err="1"/>
              <a:t>where</a:t>
            </a:r>
            <a:r>
              <a:rPr lang="nb-NO" sz="1600" dirty="0"/>
              <a:t> </a:t>
            </a:r>
            <a:r>
              <a:rPr lang="nb-NO" sz="1600" dirty="0" err="1"/>
              <a:t>this</a:t>
            </a:r>
            <a:r>
              <a:rPr lang="nb-NO" sz="1600" dirty="0"/>
              <a:t> </a:t>
            </a:r>
            <a:r>
              <a:rPr lang="nb-NO" sz="1600" dirty="0" err="1"/>
              <a:t>might</a:t>
            </a:r>
            <a:r>
              <a:rPr lang="nb-NO" sz="1600" dirty="0"/>
              <a:t> be relevant is </a:t>
            </a:r>
            <a:r>
              <a:rPr lang="nb-NO" sz="1600" dirty="0" err="1"/>
              <a:t>if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project</a:t>
            </a:r>
            <a:r>
              <a:rPr lang="nb-NO" sz="1600" dirty="0"/>
              <a:t> is part </a:t>
            </a:r>
            <a:r>
              <a:rPr lang="nb-NO" sz="1600" dirty="0" err="1"/>
              <a:t>of</a:t>
            </a:r>
            <a:r>
              <a:rPr lang="nb-NO" sz="1600" dirty="0"/>
              <a:t> a </a:t>
            </a:r>
            <a:r>
              <a:rPr lang="nb-NO" sz="1600" dirty="0" err="1"/>
              <a:t>larger</a:t>
            </a:r>
            <a:r>
              <a:rPr lang="nb-NO" sz="1600" dirty="0"/>
              <a:t> </a:t>
            </a:r>
            <a:r>
              <a:rPr lang="nb-NO" sz="1600" dirty="0" err="1"/>
              <a:t>research</a:t>
            </a:r>
            <a:r>
              <a:rPr lang="nb-NO" sz="1600" dirty="0"/>
              <a:t> </a:t>
            </a:r>
            <a:r>
              <a:rPr lang="nb-NO" sz="1600" dirty="0" err="1"/>
              <a:t>project</a:t>
            </a:r>
            <a:r>
              <a:rPr lang="nb-NO" sz="1600" dirty="0"/>
              <a:t> </a:t>
            </a:r>
            <a:r>
              <a:rPr lang="nb-NO" sz="1600" dirty="0" err="1"/>
              <a:t>funded</a:t>
            </a:r>
            <a:r>
              <a:rPr lang="nb-NO" sz="1600" dirty="0"/>
              <a:t> by an </a:t>
            </a: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actor</a:t>
            </a:r>
            <a:r>
              <a:rPr lang="nb-NO" sz="1600" dirty="0"/>
              <a:t>. 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NTNU’s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endParaRPr lang="nb-NO" sz="1800" i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4852454" y="90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4764431" y="79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8859118" cy="646769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NTNU’s</a:t>
            </a:r>
            <a:r>
              <a:rPr lang="nb-NO" sz="32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Rights</a:t>
            </a:r>
          </a:p>
        </p:txBody>
      </p:sp>
    </p:spTree>
    <p:extLst>
      <p:ext uri="{BB962C8B-B14F-4D97-AF65-F5344CB8AC3E}">
        <p14:creationId xmlns:p14="http://schemas.microsoft.com/office/powerpoint/2010/main" val="14473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8E21969-6CE2-374F-94D9-F141E8C12D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069B4BF-56DA-9C4E-8F9A-45B76B40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</a:t>
            </a:r>
            <a:r>
              <a:rPr lang="nb-NO" sz="8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</a:t>
            </a:r>
            <a:endParaRPr lang="nb-NO" sz="8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31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/>
              <a:t>This is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university’s</a:t>
            </a:r>
            <a:r>
              <a:rPr lang="nb-NO" sz="1000" dirty="0"/>
              <a:t> database for </a:t>
            </a:r>
            <a:r>
              <a:rPr lang="nb-NO" sz="1000" dirty="0" err="1"/>
              <a:t>publications</a:t>
            </a:r>
            <a:r>
              <a:rPr lang="nb-NO" sz="1000" dirty="0"/>
              <a:t> by students and staff at NTNU. Here, for </a:t>
            </a:r>
            <a:r>
              <a:rPr lang="nb-NO" sz="1000" dirty="0" err="1"/>
              <a:t>example</a:t>
            </a:r>
            <a:r>
              <a:rPr lang="nb-NO" sz="1000" dirty="0"/>
              <a:t>, </a:t>
            </a:r>
            <a:r>
              <a:rPr lang="nb-NO" sz="1000" dirty="0" err="1"/>
              <a:t>you</a:t>
            </a:r>
            <a:r>
              <a:rPr lang="nb-NO" sz="1000" dirty="0"/>
              <a:t> </a:t>
            </a:r>
            <a:r>
              <a:rPr lang="nb-NO" sz="1000" dirty="0" err="1"/>
              <a:t>can</a:t>
            </a:r>
            <a:r>
              <a:rPr lang="nb-NO" sz="1000" dirty="0"/>
              <a:t> </a:t>
            </a:r>
            <a:r>
              <a:rPr lang="nb-NO" sz="1000" dirty="0" err="1"/>
              <a:t>find</a:t>
            </a:r>
            <a:r>
              <a:rPr lang="nb-NO" sz="1000" dirty="0"/>
              <a:t> all </a:t>
            </a:r>
            <a:r>
              <a:rPr lang="nb-NO" sz="1000" dirty="0" err="1"/>
              <a:t>master’s</a:t>
            </a:r>
            <a:r>
              <a:rPr lang="nb-NO" sz="1000" dirty="0"/>
              <a:t> </a:t>
            </a:r>
            <a:r>
              <a:rPr lang="nb-NO" sz="1000" dirty="0" err="1"/>
              <a:t>theses</a:t>
            </a:r>
            <a:r>
              <a:rPr lang="nb-NO" sz="1000" dirty="0"/>
              <a:t> </a:t>
            </a:r>
            <a:r>
              <a:rPr lang="nb-NO" sz="1000" dirty="0" err="1"/>
              <a:t>written</a:t>
            </a:r>
            <a:r>
              <a:rPr lang="nb-NO" sz="1000" dirty="0"/>
              <a:t> at NTNU.  </a:t>
            </a:r>
            <a:r>
              <a:rPr lang="nb-NO" sz="1000" dirty="0" err="1"/>
              <a:t>Some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</a:t>
            </a:r>
            <a:r>
              <a:rPr lang="nb-NO" sz="1000" dirty="0" err="1"/>
              <a:t>them</a:t>
            </a:r>
            <a:r>
              <a:rPr lang="nb-NO" sz="1000" dirty="0"/>
              <a:t> </a:t>
            </a:r>
            <a:r>
              <a:rPr lang="nb-NO" sz="1000" dirty="0" err="1"/>
              <a:t>are</a:t>
            </a:r>
            <a:r>
              <a:rPr lang="nb-NO" sz="1000" dirty="0"/>
              <a:t> </a:t>
            </a:r>
            <a:r>
              <a:rPr lang="nb-NO" sz="1000" dirty="0" err="1"/>
              <a:t>entirely</a:t>
            </a:r>
            <a:r>
              <a:rPr lang="nb-NO" sz="1000" dirty="0"/>
              <a:t> or </a:t>
            </a:r>
            <a:r>
              <a:rPr lang="nb-NO" sz="1000" dirty="0" err="1"/>
              <a:t>partially</a:t>
            </a:r>
            <a:r>
              <a:rPr lang="nb-NO" sz="1000" dirty="0"/>
              <a:t> </a:t>
            </a:r>
            <a:r>
              <a:rPr lang="nb-NO" sz="1000" dirty="0" err="1"/>
              <a:t>locked</a:t>
            </a:r>
            <a:r>
              <a:rPr lang="nb-NO" sz="1000" dirty="0"/>
              <a:t> and </a:t>
            </a:r>
            <a:r>
              <a:rPr lang="nb-NO" sz="1000" dirty="0" err="1"/>
              <a:t>thus</a:t>
            </a:r>
            <a:r>
              <a:rPr lang="nb-NO" sz="1000" dirty="0"/>
              <a:t> </a:t>
            </a:r>
            <a:r>
              <a:rPr lang="nb-NO" sz="1000" dirty="0" err="1"/>
              <a:t>exempt</a:t>
            </a:r>
            <a:r>
              <a:rPr lang="nb-NO" sz="1000" dirty="0"/>
              <a:t> from </a:t>
            </a:r>
            <a:r>
              <a:rPr lang="nb-NO" sz="1000" dirty="0" err="1"/>
              <a:t>public</a:t>
            </a:r>
            <a:r>
              <a:rPr lang="nb-NO" sz="1000" dirty="0"/>
              <a:t> </a:t>
            </a:r>
            <a:r>
              <a:rPr lang="nb-NO" sz="1000" dirty="0" err="1"/>
              <a:t>access</a:t>
            </a:r>
            <a:r>
              <a:rPr lang="nb-NO" sz="1000" dirty="0"/>
              <a:t>. 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 Open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Håndskrift 17">
                <a:extLst>
                  <a:ext uri="{FF2B5EF4-FFF2-40B4-BE49-F238E27FC236}">
                    <a16:creationId xmlns:a16="http://schemas.microsoft.com/office/drawing/2014/main" id="{4F7741EF-3D81-7B4F-9D29-E0CA65BDDE43}"/>
                  </a:ext>
                </a:extLst>
              </p14:cNvPr>
              <p14:cNvContentPartPr/>
              <p14:nvPr/>
            </p14:nvContentPartPr>
            <p14:xfrm>
              <a:off x="7854442" y="1310588"/>
              <a:ext cx="1156320" cy="196920"/>
            </p14:xfrm>
          </p:contentPart>
        </mc:Choice>
        <mc:Fallback xmlns="">
          <p:pic>
            <p:nvPicPr>
              <p:cNvPr id="18" name="Håndskrift 17">
                <a:extLst>
                  <a:ext uri="{FF2B5EF4-FFF2-40B4-BE49-F238E27FC236}">
                    <a16:creationId xmlns:a16="http://schemas.microsoft.com/office/drawing/2014/main" id="{4F7741EF-3D81-7B4F-9D29-E0CA65BDD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682" y="1259828"/>
                <a:ext cx="1257480" cy="29808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Bilde 11" descr="Symbol for definition">
            <a:extLst>
              <a:ext uri="{FF2B5EF4-FFF2-40B4-BE49-F238E27FC236}">
                <a16:creationId xmlns:a16="http://schemas.microsoft.com/office/drawing/2014/main" id="{1A1A84BD-570E-8141-A841-3EDB3AD32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638" y="1139438"/>
            <a:ext cx="549166" cy="549166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71565D4D-FF43-724B-BCA8-13AB16B7D396}"/>
              </a:ext>
            </a:extLst>
          </p:cNvPr>
          <p:cNvSpPr txBox="1"/>
          <p:nvPr/>
        </p:nvSpPr>
        <p:spPr>
          <a:xfrm>
            <a:off x="644893" y="5620094"/>
            <a:ext cx="21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u="sng" dirty="0">
                <a:solidFill>
                  <a:srgbClr val="00509E"/>
                </a:solidFill>
                <a:latin typeface=""/>
                <a:hlinkClick r:id="rId5"/>
              </a:rPr>
              <a:t>NTNU Open</a:t>
            </a:r>
            <a:endParaRPr lang="nb-NO" u="sng" dirty="0">
              <a:solidFill>
                <a:srgbClr val="00509E"/>
              </a:solidFill>
              <a:latin typeface=""/>
            </a:endParaRPr>
          </a:p>
        </p:txBody>
      </p:sp>
      <p:sp>
        <p:nvSpPr>
          <p:cNvPr id="15" name="Avrundet rektangel 14">
            <a:extLst>
              <a:ext uri="{FF2B5EF4-FFF2-40B4-BE49-F238E27FC236}">
                <a16:creationId xmlns:a16="http://schemas.microsoft.com/office/drawing/2014/main" id="{2722C273-722B-6347-BF94-78F1EF3D0576}"/>
              </a:ext>
            </a:extLst>
          </p:cNvPr>
          <p:cNvSpPr/>
          <p:nvPr/>
        </p:nvSpPr>
        <p:spPr>
          <a:xfrm>
            <a:off x="644893" y="5420173"/>
            <a:ext cx="2117558" cy="808522"/>
          </a:xfrm>
          <a:prstGeom prst="roundRect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/>
              <a:t>NTNU </a:t>
            </a:r>
            <a:r>
              <a:rPr lang="nb-NO" sz="1600" dirty="0" err="1"/>
              <a:t>aims</a:t>
            </a:r>
            <a:r>
              <a:rPr lang="nb-NO" sz="1600" dirty="0"/>
              <a:t> to </a:t>
            </a:r>
            <a:r>
              <a:rPr lang="nb-NO" sz="1600" dirty="0" err="1"/>
              <a:t>ensure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greatest</a:t>
            </a:r>
            <a:r>
              <a:rPr lang="nb-NO" sz="1600" dirty="0"/>
              <a:t> </a:t>
            </a:r>
            <a:r>
              <a:rPr lang="nb-NO" sz="1600" dirty="0" err="1"/>
              <a:t>possible</a:t>
            </a:r>
            <a:r>
              <a:rPr lang="nb-NO" sz="1600" dirty="0"/>
              <a:t> </a:t>
            </a:r>
            <a:r>
              <a:rPr lang="nb-NO" sz="1600" dirty="0" err="1"/>
              <a:t>openness</a:t>
            </a:r>
            <a:r>
              <a:rPr lang="nb-NO" sz="1600" dirty="0"/>
              <a:t> </a:t>
            </a:r>
            <a:r>
              <a:rPr lang="nb-NO" sz="1600" dirty="0" err="1"/>
              <a:t>about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basis for </a:t>
            </a:r>
            <a:r>
              <a:rPr lang="nb-NO" sz="1600" dirty="0" err="1"/>
              <a:t>awarding</a:t>
            </a:r>
            <a:r>
              <a:rPr lang="nb-NO" sz="1600" dirty="0"/>
              <a:t> an </a:t>
            </a:r>
            <a:r>
              <a:rPr lang="nb-NO" sz="1600" dirty="0" err="1"/>
              <a:t>academic</a:t>
            </a:r>
            <a:r>
              <a:rPr lang="nb-NO" sz="1600" dirty="0"/>
              <a:t> </a:t>
            </a:r>
            <a:r>
              <a:rPr lang="nb-NO" sz="1600" dirty="0" err="1"/>
              <a:t>degree</a:t>
            </a:r>
            <a:r>
              <a:rPr lang="nb-NO" sz="1600" dirty="0"/>
              <a:t> – for </a:t>
            </a:r>
            <a:r>
              <a:rPr lang="nb-NO" sz="1600" dirty="0" err="1"/>
              <a:t>example</a:t>
            </a:r>
            <a:r>
              <a:rPr lang="nb-NO" sz="1600" dirty="0"/>
              <a:t>,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reason</a:t>
            </a:r>
            <a:r>
              <a:rPr lang="nb-NO" sz="1600" dirty="0"/>
              <a:t> </a:t>
            </a:r>
            <a:r>
              <a:rPr lang="nb-NO" sz="1600" dirty="0" err="1"/>
              <a:t>that</a:t>
            </a:r>
            <a:r>
              <a:rPr lang="nb-NO" sz="1600" dirty="0"/>
              <a:t> a student has </a:t>
            </a:r>
            <a:r>
              <a:rPr lang="nb-NO" sz="1600" dirty="0" err="1"/>
              <a:t>achieved</a:t>
            </a:r>
            <a:r>
              <a:rPr lang="nb-NO" sz="1600" dirty="0"/>
              <a:t> a </a:t>
            </a:r>
            <a:r>
              <a:rPr lang="nb-NO" sz="1600" dirty="0" err="1"/>
              <a:t>master’s</a:t>
            </a:r>
            <a:r>
              <a:rPr lang="nb-NO" sz="1600" dirty="0"/>
              <a:t> </a:t>
            </a:r>
            <a:r>
              <a:rPr lang="nb-NO" sz="1600" dirty="0" err="1"/>
              <a:t>degree</a:t>
            </a:r>
            <a:r>
              <a:rPr lang="nb-NO" sz="1600" dirty="0"/>
              <a:t>.</a:t>
            </a:r>
          </a:p>
          <a:p>
            <a:pPr algn="l">
              <a:lnSpc>
                <a:spcPct val="150000"/>
              </a:lnSpc>
            </a:pPr>
            <a:r>
              <a:rPr lang="nb-NO" sz="1600" dirty="0" err="1"/>
              <a:t>Enabling</a:t>
            </a:r>
            <a:r>
              <a:rPr lang="nb-NO" sz="1600" dirty="0"/>
              <a:t> </a:t>
            </a:r>
            <a:r>
              <a:rPr lang="nb-NO" sz="1600" dirty="0" err="1"/>
              <a:t>publication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student </a:t>
            </a:r>
            <a:r>
              <a:rPr lang="nb-NO" sz="1600" dirty="0" err="1"/>
              <a:t>work</a:t>
            </a:r>
            <a:r>
              <a:rPr lang="nb-NO" sz="1600" dirty="0"/>
              <a:t> in NTNU Open makes </a:t>
            </a:r>
            <a:r>
              <a:rPr lang="nb-NO" sz="1600" dirty="0" err="1"/>
              <a:t>this</a:t>
            </a:r>
            <a:r>
              <a:rPr lang="nb-NO" sz="1600" dirty="0"/>
              <a:t> </a:t>
            </a:r>
            <a:r>
              <a:rPr lang="nb-NO" sz="1600" dirty="0" err="1"/>
              <a:t>knowledge</a:t>
            </a:r>
            <a:r>
              <a:rPr lang="nb-NO" sz="1600" dirty="0"/>
              <a:t> </a:t>
            </a:r>
            <a:r>
              <a:rPr lang="nb-NO" sz="1600" dirty="0" err="1"/>
              <a:t>available</a:t>
            </a:r>
            <a:r>
              <a:rPr lang="nb-NO" sz="1600" dirty="0"/>
              <a:t> to </a:t>
            </a:r>
            <a:r>
              <a:rPr lang="nb-NO" sz="1600" dirty="0" err="1"/>
              <a:t>everyone</a:t>
            </a:r>
            <a:r>
              <a:rPr lang="nb-NO" sz="1600" dirty="0"/>
              <a:t>,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potential</a:t>
            </a:r>
            <a:r>
              <a:rPr lang="nb-NO" sz="1600" dirty="0"/>
              <a:t> </a:t>
            </a:r>
            <a:r>
              <a:rPr lang="nb-NO" sz="1600" dirty="0" err="1"/>
              <a:t>benefits</a:t>
            </a:r>
            <a:r>
              <a:rPr lang="nb-NO" sz="1600" dirty="0"/>
              <a:t> for </a:t>
            </a:r>
            <a:r>
              <a:rPr lang="nb-NO" sz="1600" dirty="0" err="1"/>
              <a:t>society</a:t>
            </a:r>
            <a:r>
              <a:rPr lang="nb-NO" sz="1600" dirty="0"/>
              <a:t>. 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NTNU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4356530" y="916627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4268507" y="808505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7007652" cy="646769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</a:t>
            </a:r>
            <a:endParaRPr lang="nb-NO" sz="32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26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A thesis is bound and locked, the lock has a clock on the front">
            <a:extLst>
              <a:ext uri="{FF2B5EF4-FFF2-40B4-BE49-F238E27FC236}">
                <a16:creationId xmlns:a16="http://schemas.microsoft.com/office/drawing/2014/main" id="{91D9A6B8-74F5-A54A-84F1-4B75DCA7C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859" y="2391744"/>
            <a:ext cx="3980182" cy="3980182"/>
          </a:xfrm>
          <a:prstGeom prst="rect">
            <a:avLst/>
          </a:prstGeom>
        </p:spPr>
      </p:pic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/>
              <a:t>If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thesis</a:t>
            </a:r>
            <a:r>
              <a:rPr lang="nb-NO" sz="1000" dirty="0"/>
              <a:t> is </a:t>
            </a:r>
            <a:r>
              <a:rPr lang="nb-NO" sz="1000" dirty="0" err="1"/>
              <a:t>based</a:t>
            </a:r>
            <a:r>
              <a:rPr lang="nb-NO" sz="1000" dirty="0"/>
              <a:t> </a:t>
            </a:r>
            <a:r>
              <a:rPr lang="nb-NO" sz="1000" dirty="0" err="1"/>
              <a:t>on</a:t>
            </a:r>
            <a:r>
              <a:rPr lang="nb-NO" sz="1000" dirty="0"/>
              <a:t> </a:t>
            </a:r>
            <a:r>
              <a:rPr lang="nb-NO" sz="1000" dirty="0" err="1"/>
              <a:t>information</a:t>
            </a:r>
            <a:r>
              <a:rPr lang="nb-NO" sz="1000" dirty="0"/>
              <a:t> </a:t>
            </a:r>
            <a:r>
              <a:rPr lang="nb-NO" sz="1000" dirty="0" err="1"/>
              <a:t>that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external</a:t>
            </a:r>
            <a:r>
              <a:rPr lang="nb-NO" sz="1000" dirty="0"/>
              <a:t> </a:t>
            </a:r>
            <a:r>
              <a:rPr lang="nb-NO" sz="1000" dirty="0" err="1"/>
              <a:t>organization</a:t>
            </a:r>
            <a:r>
              <a:rPr lang="nb-NO" sz="1000" dirty="0"/>
              <a:t> </a:t>
            </a:r>
            <a:r>
              <a:rPr lang="nb-NO" sz="1000" dirty="0" err="1"/>
              <a:t>wants</a:t>
            </a:r>
            <a:r>
              <a:rPr lang="nb-NO" sz="1000" dirty="0"/>
              <a:t> to </a:t>
            </a:r>
            <a:r>
              <a:rPr lang="nb-NO" sz="1000" dirty="0" err="1"/>
              <a:t>keep</a:t>
            </a:r>
            <a:r>
              <a:rPr lang="nb-NO" sz="1000" dirty="0"/>
              <a:t> </a:t>
            </a:r>
            <a:r>
              <a:rPr lang="nb-NO" sz="1000" dirty="0" err="1"/>
              <a:t>secret</a:t>
            </a:r>
            <a:r>
              <a:rPr lang="nb-NO" sz="1000" dirty="0"/>
              <a:t>, it </a:t>
            </a:r>
            <a:r>
              <a:rPr lang="nb-NO" sz="1000" dirty="0" err="1"/>
              <a:t>will</a:t>
            </a:r>
            <a:r>
              <a:rPr lang="nb-NO" sz="1000" dirty="0"/>
              <a:t> </a:t>
            </a:r>
            <a:r>
              <a:rPr lang="nb-NO" sz="1000" dirty="0" err="1"/>
              <a:t>also</a:t>
            </a:r>
            <a:r>
              <a:rPr lang="nb-NO" sz="1000" dirty="0"/>
              <a:t> be </a:t>
            </a:r>
            <a:r>
              <a:rPr lang="nb-NO" sz="1000" dirty="0" err="1"/>
              <a:t>natural</a:t>
            </a:r>
            <a:r>
              <a:rPr lang="nb-NO" sz="1000" dirty="0"/>
              <a:t> to </a:t>
            </a:r>
            <a:r>
              <a:rPr lang="nb-NO" sz="1000" dirty="0" err="1"/>
              <a:t>sign</a:t>
            </a:r>
            <a:r>
              <a:rPr lang="nb-NO" sz="1000" dirty="0"/>
              <a:t> a </a:t>
            </a:r>
            <a:r>
              <a:rPr lang="nb-NO" sz="1000" dirty="0" err="1"/>
              <a:t>confidentiality</a:t>
            </a:r>
            <a:r>
              <a:rPr lang="nb-NO" sz="1000" dirty="0"/>
              <a:t> </a:t>
            </a:r>
            <a:r>
              <a:rPr lang="nb-NO" sz="1000" dirty="0" err="1"/>
              <a:t>agreement</a:t>
            </a:r>
            <a:r>
              <a:rPr lang="nb-NO" sz="1000" dirty="0"/>
              <a:t>.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endParaRPr lang="nb-NO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riform 8">
            <a:extLst>
              <a:ext uri="{FF2B5EF4-FFF2-40B4-BE49-F238E27FC236}">
                <a16:creationId xmlns:a16="http://schemas.microsoft.com/office/drawing/2014/main" id="{56339141-6A46-B043-9C0E-10416E1A2031}"/>
              </a:ext>
            </a:extLst>
          </p:cNvPr>
          <p:cNvSpPr/>
          <p:nvPr/>
        </p:nvSpPr>
        <p:spPr>
          <a:xfrm>
            <a:off x="7835480" y="1204507"/>
            <a:ext cx="2425566" cy="429058"/>
          </a:xfrm>
          <a:custGeom>
            <a:avLst/>
            <a:gdLst>
              <a:gd name="connsiteX0" fmla="*/ 0 w 2425566"/>
              <a:gd name="connsiteY0" fmla="*/ 386151 h 429058"/>
              <a:gd name="connsiteX1" fmla="*/ 48126 w 2425566"/>
              <a:gd name="connsiteY1" fmla="*/ 235981 h 429058"/>
              <a:gd name="connsiteX2" fmla="*/ 77002 w 2425566"/>
              <a:gd name="connsiteY2" fmla="*/ 171622 h 429058"/>
              <a:gd name="connsiteX3" fmla="*/ 96252 w 2425566"/>
              <a:gd name="connsiteY3" fmla="*/ 235981 h 429058"/>
              <a:gd name="connsiteX4" fmla="*/ 86627 w 2425566"/>
              <a:gd name="connsiteY4" fmla="*/ 300340 h 429058"/>
              <a:gd name="connsiteX5" fmla="*/ 115503 w 2425566"/>
              <a:gd name="connsiteY5" fmla="*/ 278887 h 429058"/>
              <a:gd name="connsiteX6" fmla="*/ 144379 w 2425566"/>
              <a:gd name="connsiteY6" fmla="*/ 214528 h 429058"/>
              <a:gd name="connsiteX7" fmla="*/ 192505 w 2425566"/>
              <a:gd name="connsiteY7" fmla="*/ 128717 h 429058"/>
              <a:gd name="connsiteX8" fmla="*/ 250256 w 2425566"/>
              <a:gd name="connsiteY8" fmla="*/ 21454 h 429058"/>
              <a:gd name="connsiteX9" fmla="*/ 240631 w 2425566"/>
              <a:gd name="connsiteY9" fmla="*/ 150170 h 429058"/>
              <a:gd name="connsiteX10" fmla="*/ 231006 w 2425566"/>
              <a:gd name="connsiteY10" fmla="*/ 235981 h 429058"/>
              <a:gd name="connsiteX11" fmla="*/ 269507 w 2425566"/>
              <a:gd name="connsiteY11" fmla="*/ 214528 h 429058"/>
              <a:gd name="connsiteX12" fmla="*/ 288758 w 2425566"/>
              <a:gd name="connsiteY12" fmla="*/ 150170 h 429058"/>
              <a:gd name="connsiteX13" fmla="*/ 385010 w 2425566"/>
              <a:gd name="connsiteY13" fmla="*/ 0 h 429058"/>
              <a:gd name="connsiteX14" fmla="*/ 394635 w 2425566"/>
              <a:gd name="connsiteY14" fmla="*/ 107265 h 429058"/>
              <a:gd name="connsiteX15" fmla="*/ 365760 w 2425566"/>
              <a:gd name="connsiteY15" fmla="*/ 300340 h 429058"/>
              <a:gd name="connsiteX16" fmla="*/ 394635 w 2425566"/>
              <a:gd name="connsiteY16" fmla="*/ 278887 h 429058"/>
              <a:gd name="connsiteX17" fmla="*/ 423511 w 2425566"/>
              <a:gd name="connsiteY17" fmla="*/ 235981 h 429058"/>
              <a:gd name="connsiteX18" fmla="*/ 442762 w 2425566"/>
              <a:gd name="connsiteY18" fmla="*/ 171622 h 429058"/>
              <a:gd name="connsiteX19" fmla="*/ 471638 w 2425566"/>
              <a:gd name="connsiteY19" fmla="*/ 150170 h 429058"/>
              <a:gd name="connsiteX20" fmla="*/ 490888 w 2425566"/>
              <a:gd name="connsiteY20" fmla="*/ 214528 h 429058"/>
              <a:gd name="connsiteX21" fmla="*/ 519764 w 2425566"/>
              <a:gd name="connsiteY21" fmla="*/ 193076 h 429058"/>
              <a:gd name="connsiteX22" fmla="*/ 500513 w 2425566"/>
              <a:gd name="connsiteY22" fmla="*/ 278887 h 429058"/>
              <a:gd name="connsiteX23" fmla="*/ 567890 w 2425566"/>
              <a:gd name="connsiteY23" fmla="*/ 235981 h 429058"/>
              <a:gd name="connsiteX24" fmla="*/ 596766 w 2425566"/>
              <a:gd name="connsiteY24" fmla="*/ 193076 h 429058"/>
              <a:gd name="connsiteX25" fmla="*/ 606391 w 2425566"/>
              <a:gd name="connsiteY25" fmla="*/ 278887 h 429058"/>
              <a:gd name="connsiteX26" fmla="*/ 693019 w 2425566"/>
              <a:gd name="connsiteY26" fmla="*/ 193076 h 429058"/>
              <a:gd name="connsiteX27" fmla="*/ 693019 w 2425566"/>
              <a:gd name="connsiteY27" fmla="*/ 364699 h 429058"/>
              <a:gd name="connsiteX28" fmla="*/ 702644 w 2425566"/>
              <a:gd name="connsiteY28" fmla="*/ 429057 h 429058"/>
              <a:gd name="connsiteX29" fmla="*/ 798896 w 2425566"/>
              <a:gd name="connsiteY29" fmla="*/ 235981 h 429058"/>
              <a:gd name="connsiteX30" fmla="*/ 827772 w 2425566"/>
              <a:gd name="connsiteY30" fmla="*/ 257433 h 429058"/>
              <a:gd name="connsiteX31" fmla="*/ 895149 w 2425566"/>
              <a:gd name="connsiteY31" fmla="*/ 193076 h 429058"/>
              <a:gd name="connsiteX32" fmla="*/ 943275 w 2425566"/>
              <a:gd name="connsiteY32" fmla="*/ 300340 h 429058"/>
              <a:gd name="connsiteX33" fmla="*/ 1001027 w 2425566"/>
              <a:gd name="connsiteY33" fmla="*/ 321792 h 429058"/>
              <a:gd name="connsiteX34" fmla="*/ 1058779 w 2425566"/>
              <a:gd name="connsiteY34" fmla="*/ 214528 h 429058"/>
              <a:gd name="connsiteX35" fmla="*/ 1087654 w 2425566"/>
              <a:gd name="connsiteY35" fmla="*/ 193076 h 429058"/>
              <a:gd name="connsiteX36" fmla="*/ 1126155 w 2425566"/>
              <a:gd name="connsiteY36" fmla="*/ 150170 h 429058"/>
              <a:gd name="connsiteX37" fmla="*/ 1145406 w 2425566"/>
              <a:gd name="connsiteY37" fmla="*/ 214528 h 429058"/>
              <a:gd name="connsiteX38" fmla="*/ 1183907 w 2425566"/>
              <a:gd name="connsiteY38" fmla="*/ 193076 h 429058"/>
              <a:gd name="connsiteX39" fmla="*/ 1232033 w 2425566"/>
              <a:gd name="connsiteY39" fmla="*/ 214528 h 429058"/>
              <a:gd name="connsiteX40" fmla="*/ 1289785 w 2425566"/>
              <a:gd name="connsiteY40" fmla="*/ 193076 h 429058"/>
              <a:gd name="connsiteX41" fmla="*/ 1318661 w 2425566"/>
              <a:gd name="connsiteY41" fmla="*/ 171622 h 429058"/>
              <a:gd name="connsiteX42" fmla="*/ 1337911 w 2425566"/>
              <a:gd name="connsiteY42" fmla="*/ 235981 h 429058"/>
              <a:gd name="connsiteX43" fmla="*/ 1366787 w 2425566"/>
              <a:gd name="connsiteY43" fmla="*/ 278887 h 429058"/>
              <a:gd name="connsiteX44" fmla="*/ 1395663 w 2425566"/>
              <a:gd name="connsiteY44" fmla="*/ 257433 h 429058"/>
              <a:gd name="connsiteX45" fmla="*/ 1463040 w 2425566"/>
              <a:gd name="connsiteY45" fmla="*/ 278887 h 429058"/>
              <a:gd name="connsiteX46" fmla="*/ 1520791 w 2425566"/>
              <a:gd name="connsiteY46" fmla="*/ 214528 h 429058"/>
              <a:gd name="connsiteX47" fmla="*/ 1568918 w 2425566"/>
              <a:gd name="connsiteY47" fmla="*/ 171622 h 429058"/>
              <a:gd name="connsiteX48" fmla="*/ 1578543 w 2425566"/>
              <a:gd name="connsiteY48" fmla="*/ 235981 h 429058"/>
              <a:gd name="connsiteX49" fmla="*/ 1636294 w 2425566"/>
              <a:gd name="connsiteY49" fmla="*/ 235981 h 429058"/>
              <a:gd name="connsiteX50" fmla="*/ 1703671 w 2425566"/>
              <a:gd name="connsiteY50" fmla="*/ 193076 h 429058"/>
              <a:gd name="connsiteX51" fmla="*/ 1713296 w 2425566"/>
              <a:gd name="connsiteY51" fmla="*/ 257433 h 429058"/>
              <a:gd name="connsiteX52" fmla="*/ 1751798 w 2425566"/>
              <a:gd name="connsiteY52" fmla="*/ 214528 h 429058"/>
              <a:gd name="connsiteX53" fmla="*/ 1790299 w 2425566"/>
              <a:gd name="connsiteY53" fmla="*/ 193076 h 429058"/>
              <a:gd name="connsiteX54" fmla="*/ 1809549 w 2425566"/>
              <a:gd name="connsiteY54" fmla="*/ 257433 h 429058"/>
              <a:gd name="connsiteX55" fmla="*/ 1848050 w 2425566"/>
              <a:gd name="connsiteY55" fmla="*/ 235981 h 429058"/>
              <a:gd name="connsiteX56" fmla="*/ 1886551 w 2425566"/>
              <a:gd name="connsiteY56" fmla="*/ 193076 h 429058"/>
              <a:gd name="connsiteX57" fmla="*/ 1915427 w 2425566"/>
              <a:gd name="connsiteY57" fmla="*/ 171622 h 429058"/>
              <a:gd name="connsiteX58" fmla="*/ 1953928 w 2425566"/>
              <a:gd name="connsiteY58" fmla="*/ 235981 h 429058"/>
              <a:gd name="connsiteX59" fmla="*/ 2011680 w 2425566"/>
              <a:gd name="connsiteY59" fmla="*/ 321792 h 429058"/>
              <a:gd name="connsiteX60" fmla="*/ 2069431 w 2425566"/>
              <a:gd name="connsiteY60" fmla="*/ 257433 h 429058"/>
              <a:gd name="connsiteX61" fmla="*/ 2156059 w 2425566"/>
              <a:gd name="connsiteY61" fmla="*/ 300340 h 429058"/>
              <a:gd name="connsiteX62" fmla="*/ 2223435 w 2425566"/>
              <a:gd name="connsiteY62" fmla="*/ 278887 h 429058"/>
              <a:gd name="connsiteX63" fmla="*/ 2281187 w 2425566"/>
              <a:gd name="connsiteY63" fmla="*/ 235981 h 429058"/>
              <a:gd name="connsiteX64" fmla="*/ 2310063 w 2425566"/>
              <a:gd name="connsiteY64" fmla="*/ 214528 h 429058"/>
              <a:gd name="connsiteX65" fmla="*/ 2338939 w 2425566"/>
              <a:gd name="connsiteY65" fmla="*/ 235981 h 429058"/>
              <a:gd name="connsiteX66" fmla="*/ 2425566 w 2425566"/>
              <a:gd name="connsiteY66" fmla="*/ 257433 h 4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5566" h="429058" extrusionOk="0">
                <a:moveTo>
                  <a:pt x="0" y="386151"/>
                </a:moveTo>
                <a:cubicBezTo>
                  <a:pt x="15520" y="335772"/>
                  <a:pt x="25354" y="286092"/>
                  <a:pt x="48126" y="235981"/>
                </a:cubicBezTo>
                <a:cubicBezTo>
                  <a:pt x="57018" y="212373"/>
                  <a:pt x="62523" y="171650"/>
                  <a:pt x="77002" y="171622"/>
                </a:cubicBezTo>
                <a:cubicBezTo>
                  <a:pt x="87000" y="173155"/>
                  <a:pt x="89697" y="215292"/>
                  <a:pt x="96252" y="235981"/>
                </a:cubicBezTo>
                <a:cubicBezTo>
                  <a:pt x="91980" y="256851"/>
                  <a:pt x="80844" y="285015"/>
                  <a:pt x="86627" y="300340"/>
                </a:cubicBezTo>
                <a:cubicBezTo>
                  <a:pt x="95079" y="316481"/>
                  <a:pt x="107571" y="290381"/>
                  <a:pt x="115503" y="278887"/>
                </a:cubicBezTo>
                <a:cubicBezTo>
                  <a:pt x="123807" y="261595"/>
                  <a:pt x="132767" y="235795"/>
                  <a:pt x="144379" y="214528"/>
                </a:cubicBezTo>
                <a:cubicBezTo>
                  <a:pt x="159224" y="178507"/>
                  <a:pt x="175930" y="160417"/>
                  <a:pt x="192505" y="128717"/>
                </a:cubicBezTo>
                <a:cubicBezTo>
                  <a:pt x="258978" y="17116"/>
                  <a:pt x="193797" y="109894"/>
                  <a:pt x="250256" y="21454"/>
                </a:cubicBezTo>
                <a:cubicBezTo>
                  <a:pt x="243001" y="63703"/>
                  <a:pt x="249445" y="111595"/>
                  <a:pt x="240631" y="150170"/>
                </a:cubicBezTo>
                <a:cubicBezTo>
                  <a:pt x="239306" y="180970"/>
                  <a:pt x="221715" y="215786"/>
                  <a:pt x="231006" y="235981"/>
                </a:cubicBezTo>
                <a:cubicBezTo>
                  <a:pt x="241075" y="257931"/>
                  <a:pt x="257786" y="223042"/>
                  <a:pt x="269507" y="214528"/>
                </a:cubicBezTo>
                <a:cubicBezTo>
                  <a:pt x="277365" y="191814"/>
                  <a:pt x="280748" y="167602"/>
                  <a:pt x="288758" y="150170"/>
                </a:cubicBezTo>
                <a:cubicBezTo>
                  <a:pt x="313432" y="81358"/>
                  <a:pt x="341970" y="45673"/>
                  <a:pt x="385010" y="0"/>
                </a:cubicBezTo>
                <a:cubicBezTo>
                  <a:pt x="383538" y="35422"/>
                  <a:pt x="395035" y="68156"/>
                  <a:pt x="394635" y="107265"/>
                </a:cubicBezTo>
                <a:cubicBezTo>
                  <a:pt x="392267" y="157049"/>
                  <a:pt x="342134" y="239761"/>
                  <a:pt x="365760" y="300340"/>
                </a:cubicBezTo>
                <a:cubicBezTo>
                  <a:pt x="369574" y="321859"/>
                  <a:pt x="386874" y="287422"/>
                  <a:pt x="394635" y="278887"/>
                </a:cubicBezTo>
                <a:cubicBezTo>
                  <a:pt x="404147" y="267262"/>
                  <a:pt x="417051" y="253192"/>
                  <a:pt x="423511" y="235981"/>
                </a:cubicBezTo>
                <a:cubicBezTo>
                  <a:pt x="431045" y="218775"/>
                  <a:pt x="431313" y="187858"/>
                  <a:pt x="442762" y="171622"/>
                </a:cubicBezTo>
                <a:cubicBezTo>
                  <a:pt x="451608" y="159324"/>
                  <a:pt x="460940" y="157886"/>
                  <a:pt x="471638" y="150170"/>
                </a:cubicBezTo>
                <a:cubicBezTo>
                  <a:pt x="442751" y="343828"/>
                  <a:pt x="435101" y="278826"/>
                  <a:pt x="490888" y="214528"/>
                </a:cubicBezTo>
                <a:cubicBezTo>
                  <a:pt x="500438" y="203947"/>
                  <a:pt x="509835" y="201144"/>
                  <a:pt x="519764" y="193076"/>
                </a:cubicBezTo>
                <a:cubicBezTo>
                  <a:pt x="510863" y="226667"/>
                  <a:pt x="504275" y="247249"/>
                  <a:pt x="500513" y="278887"/>
                </a:cubicBezTo>
                <a:cubicBezTo>
                  <a:pt x="484697" y="464869"/>
                  <a:pt x="511711" y="310733"/>
                  <a:pt x="567890" y="235981"/>
                </a:cubicBezTo>
                <a:cubicBezTo>
                  <a:pt x="577292" y="214281"/>
                  <a:pt x="583692" y="214996"/>
                  <a:pt x="596766" y="193076"/>
                </a:cubicBezTo>
                <a:cubicBezTo>
                  <a:pt x="599700" y="222536"/>
                  <a:pt x="593386" y="268130"/>
                  <a:pt x="606391" y="278887"/>
                </a:cubicBezTo>
                <a:cubicBezTo>
                  <a:pt x="614055" y="284147"/>
                  <a:pt x="684770" y="201773"/>
                  <a:pt x="693019" y="193076"/>
                </a:cubicBezTo>
                <a:cubicBezTo>
                  <a:pt x="695674" y="332770"/>
                  <a:pt x="713946" y="137020"/>
                  <a:pt x="693019" y="364699"/>
                </a:cubicBezTo>
                <a:cubicBezTo>
                  <a:pt x="689903" y="389059"/>
                  <a:pt x="700760" y="411193"/>
                  <a:pt x="702644" y="429057"/>
                </a:cubicBezTo>
                <a:cubicBezTo>
                  <a:pt x="779486" y="273518"/>
                  <a:pt x="735424" y="348693"/>
                  <a:pt x="798896" y="235981"/>
                </a:cubicBezTo>
                <a:cubicBezTo>
                  <a:pt x="809698" y="243468"/>
                  <a:pt x="817577" y="257272"/>
                  <a:pt x="827772" y="257433"/>
                </a:cubicBezTo>
                <a:cubicBezTo>
                  <a:pt x="843684" y="257489"/>
                  <a:pt x="889032" y="202906"/>
                  <a:pt x="895149" y="193076"/>
                </a:cubicBezTo>
                <a:cubicBezTo>
                  <a:pt x="920109" y="345639"/>
                  <a:pt x="896296" y="338895"/>
                  <a:pt x="943275" y="300340"/>
                </a:cubicBezTo>
                <a:cubicBezTo>
                  <a:pt x="964971" y="309909"/>
                  <a:pt x="979999" y="323968"/>
                  <a:pt x="1001027" y="321792"/>
                </a:cubicBezTo>
                <a:cubicBezTo>
                  <a:pt x="1053422" y="311876"/>
                  <a:pt x="1030813" y="272320"/>
                  <a:pt x="1058779" y="214528"/>
                </a:cubicBezTo>
                <a:cubicBezTo>
                  <a:pt x="1068133" y="198873"/>
                  <a:pt x="1077710" y="200880"/>
                  <a:pt x="1087654" y="193076"/>
                </a:cubicBezTo>
                <a:cubicBezTo>
                  <a:pt x="1098186" y="181713"/>
                  <a:pt x="1113435" y="166181"/>
                  <a:pt x="1126155" y="150170"/>
                </a:cubicBezTo>
                <a:cubicBezTo>
                  <a:pt x="1130993" y="169815"/>
                  <a:pt x="1135735" y="204965"/>
                  <a:pt x="1145406" y="214528"/>
                </a:cubicBezTo>
                <a:cubicBezTo>
                  <a:pt x="1159353" y="225570"/>
                  <a:pt x="1170866" y="193108"/>
                  <a:pt x="1183907" y="193076"/>
                </a:cubicBezTo>
                <a:cubicBezTo>
                  <a:pt x="1197057" y="194251"/>
                  <a:pt x="1215963" y="206406"/>
                  <a:pt x="1232033" y="214528"/>
                </a:cubicBezTo>
                <a:cubicBezTo>
                  <a:pt x="1251582" y="204368"/>
                  <a:pt x="1270896" y="202033"/>
                  <a:pt x="1289785" y="193076"/>
                </a:cubicBezTo>
                <a:cubicBezTo>
                  <a:pt x="1297638" y="188331"/>
                  <a:pt x="1309898" y="162201"/>
                  <a:pt x="1318661" y="171622"/>
                </a:cubicBezTo>
                <a:cubicBezTo>
                  <a:pt x="1331411" y="179616"/>
                  <a:pt x="1332346" y="217546"/>
                  <a:pt x="1337911" y="235981"/>
                </a:cubicBezTo>
                <a:cubicBezTo>
                  <a:pt x="1346167" y="253919"/>
                  <a:pt x="1357279" y="264145"/>
                  <a:pt x="1366787" y="278887"/>
                </a:cubicBezTo>
                <a:cubicBezTo>
                  <a:pt x="1376099" y="273288"/>
                  <a:pt x="1384545" y="256391"/>
                  <a:pt x="1395663" y="257433"/>
                </a:cubicBezTo>
                <a:cubicBezTo>
                  <a:pt x="1420688" y="259316"/>
                  <a:pt x="1437556" y="287433"/>
                  <a:pt x="1463040" y="278887"/>
                </a:cubicBezTo>
                <a:cubicBezTo>
                  <a:pt x="1479096" y="273423"/>
                  <a:pt x="1501176" y="233289"/>
                  <a:pt x="1520791" y="214528"/>
                </a:cubicBezTo>
                <a:cubicBezTo>
                  <a:pt x="1533667" y="199651"/>
                  <a:pt x="1552795" y="187154"/>
                  <a:pt x="1568918" y="171622"/>
                </a:cubicBezTo>
                <a:cubicBezTo>
                  <a:pt x="1571133" y="192204"/>
                  <a:pt x="1573508" y="220185"/>
                  <a:pt x="1578543" y="235981"/>
                </a:cubicBezTo>
                <a:cubicBezTo>
                  <a:pt x="1594797" y="280120"/>
                  <a:pt x="1612459" y="250390"/>
                  <a:pt x="1636294" y="235981"/>
                </a:cubicBezTo>
                <a:cubicBezTo>
                  <a:pt x="1713980" y="174037"/>
                  <a:pt x="1634543" y="243079"/>
                  <a:pt x="1703671" y="193076"/>
                </a:cubicBezTo>
                <a:cubicBezTo>
                  <a:pt x="1706759" y="214702"/>
                  <a:pt x="1702742" y="254508"/>
                  <a:pt x="1713296" y="257433"/>
                </a:cubicBezTo>
                <a:cubicBezTo>
                  <a:pt x="1726818" y="263837"/>
                  <a:pt x="1738947" y="227360"/>
                  <a:pt x="1751798" y="214528"/>
                </a:cubicBezTo>
                <a:cubicBezTo>
                  <a:pt x="1761552" y="203719"/>
                  <a:pt x="1777386" y="198177"/>
                  <a:pt x="1790299" y="193076"/>
                </a:cubicBezTo>
                <a:cubicBezTo>
                  <a:pt x="1797431" y="213160"/>
                  <a:pt x="1799185" y="248646"/>
                  <a:pt x="1809549" y="257433"/>
                </a:cubicBezTo>
                <a:cubicBezTo>
                  <a:pt x="1824302" y="265238"/>
                  <a:pt x="1837623" y="244677"/>
                  <a:pt x="1848050" y="235981"/>
                </a:cubicBezTo>
                <a:cubicBezTo>
                  <a:pt x="1861952" y="227388"/>
                  <a:pt x="1875535" y="203640"/>
                  <a:pt x="1886551" y="193076"/>
                </a:cubicBezTo>
                <a:cubicBezTo>
                  <a:pt x="1896580" y="184211"/>
                  <a:pt x="1905677" y="177228"/>
                  <a:pt x="1915427" y="171622"/>
                </a:cubicBezTo>
                <a:cubicBezTo>
                  <a:pt x="1925592" y="368210"/>
                  <a:pt x="1910373" y="206193"/>
                  <a:pt x="1953928" y="235981"/>
                </a:cubicBezTo>
                <a:cubicBezTo>
                  <a:pt x="1975877" y="252288"/>
                  <a:pt x="2011681" y="321792"/>
                  <a:pt x="2011680" y="321792"/>
                </a:cubicBezTo>
                <a:cubicBezTo>
                  <a:pt x="2026390" y="299832"/>
                  <a:pt x="2052862" y="258914"/>
                  <a:pt x="2069431" y="257433"/>
                </a:cubicBezTo>
                <a:cubicBezTo>
                  <a:pt x="2105133" y="254567"/>
                  <a:pt x="2129625" y="277104"/>
                  <a:pt x="2156059" y="300340"/>
                </a:cubicBezTo>
                <a:cubicBezTo>
                  <a:pt x="2289406" y="173847"/>
                  <a:pt x="2132583" y="303905"/>
                  <a:pt x="2223435" y="278887"/>
                </a:cubicBezTo>
                <a:cubicBezTo>
                  <a:pt x="2243058" y="273688"/>
                  <a:pt x="2265808" y="250028"/>
                  <a:pt x="2281187" y="235981"/>
                </a:cubicBezTo>
                <a:cubicBezTo>
                  <a:pt x="2288515" y="232167"/>
                  <a:pt x="2302110" y="223691"/>
                  <a:pt x="2310063" y="214528"/>
                </a:cubicBezTo>
                <a:cubicBezTo>
                  <a:pt x="2319913" y="222132"/>
                  <a:pt x="2330145" y="232237"/>
                  <a:pt x="2338939" y="235981"/>
                </a:cubicBezTo>
                <a:cubicBezTo>
                  <a:pt x="2367598" y="246624"/>
                  <a:pt x="2425566" y="257433"/>
                  <a:pt x="2425566" y="257433"/>
                </a:cubicBezTo>
              </a:path>
            </a:pathLst>
          </a:custGeom>
          <a:noFill/>
          <a:ln w="158750" cap="rnd">
            <a:solidFill>
              <a:srgbClr val="FBDF7B">
                <a:alpha val="50321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25566"/>
                      <a:gd name="connsiteY0" fmla="*/ 173255 h 192506"/>
                      <a:gd name="connsiteX1" fmla="*/ 48126 w 2425566"/>
                      <a:gd name="connsiteY1" fmla="*/ 105878 h 192506"/>
                      <a:gd name="connsiteX2" fmla="*/ 77002 w 2425566"/>
                      <a:gd name="connsiteY2" fmla="*/ 77002 h 192506"/>
                      <a:gd name="connsiteX3" fmla="*/ 96252 w 2425566"/>
                      <a:gd name="connsiteY3" fmla="*/ 105878 h 192506"/>
                      <a:gd name="connsiteX4" fmla="*/ 86627 w 2425566"/>
                      <a:gd name="connsiteY4" fmla="*/ 134754 h 192506"/>
                      <a:gd name="connsiteX5" fmla="*/ 115503 w 2425566"/>
                      <a:gd name="connsiteY5" fmla="*/ 125129 h 192506"/>
                      <a:gd name="connsiteX6" fmla="*/ 144379 w 2425566"/>
                      <a:gd name="connsiteY6" fmla="*/ 96253 h 192506"/>
                      <a:gd name="connsiteX7" fmla="*/ 192505 w 2425566"/>
                      <a:gd name="connsiteY7" fmla="*/ 57752 h 192506"/>
                      <a:gd name="connsiteX8" fmla="*/ 250256 w 2425566"/>
                      <a:gd name="connsiteY8" fmla="*/ 9626 h 192506"/>
                      <a:gd name="connsiteX9" fmla="*/ 240631 w 2425566"/>
                      <a:gd name="connsiteY9" fmla="*/ 67377 h 192506"/>
                      <a:gd name="connsiteX10" fmla="*/ 231006 w 2425566"/>
                      <a:gd name="connsiteY10" fmla="*/ 105878 h 192506"/>
                      <a:gd name="connsiteX11" fmla="*/ 269507 w 2425566"/>
                      <a:gd name="connsiteY11" fmla="*/ 96253 h 192506"/>
                      <a:gd name="connsiteX12" fmla="*/ 288758 w 2425566"/>
                      <a:gd name="connsiteY12" fmla="*/ 67377 h 192506"/>
                      <a:gd name="connsiteX13" fmla="*/ 385010 w 2425566"/>
                      <a:gd name="connsiteY13" fmla="*/ 0 h 192506"/>
                      <a:gd name="connsiteX14" fmla="*/ 394635 w 2425566"/>
                      <a:gd name="connsiteY14" fmla="*/ 48127 h 192506"/>
                      <a:gd name="connsiteX15" fmla="*/ 365760 w 2425566"/>
                      <a:gd name="connsiteY15" fmla="*/ 134754 h 192506"/>
                      <a:gd name="connsiteX16" fmla="*/ 394635 w 2425566"/>
                      <a:gd name="connsiteY16" fmla="*/ 125129 h 192506"/>
                      <a:gd name="connsiteX17" fmla="*/ 423511 w 2425566"/>
                      <a:gd name="connsiteY17" fmla="*/ 105878 h 192506"/>
                      <a:gd name="connsiteX18" fmla="*/ 442762 w 2425566"/>
                      <a:gd name="connsiteY18" fmla="*/ 77002 h 192506"/>
                      <a:gd name="connsiteX19" fmla="*/ 471638 w 2425566"/>
                      <a:gd name="connsiteY19" fmla="*/ 67377 h 192506"/>
                      <a:gd name="connsiteX20" fmla="*/ 490888 w 2425566"/>
                      <a:gd name="connsiteY20" fmla="*/ 96253 h 192506"/>
                      <a:gd name="connsiteX21" fmla="*/ 519764 w 2425566"/>
                      <a:gd name="connsiteY21" fmla="*/ 86628 h 192506"/>
                      <a:gd name="connsiteX22" fmla="*/ 500513 w 2425566"/>
                      <a:gd name="connsiteY22" fmla="*/ 125129 h 192506"/>
                      <a:gd name="connsiteX23" fmla="*/ 567890 w 2425566"/>
                      <a:gd name="connsiteY23" fmla="*/ 105878 h 192506"/>
                      <a:gd name="connsiteX24" fmla="*/ 596766 w 2425566"/>
                      <a:gd name="connsiteY24" fmla="*/ 86628 h 192506"/>
                      <a:gd name="connsiteX25" fmla="*/ 606391 w 2425566"/>
                      <a:gd name="connsiteY25" fmla="*/ 125129 h 192506"/>
                      <a:gd name="connsiteX26" fmla="*/ 693019 w 2425566"/>
                      <a:gd name="connsiteY26" fmla="*/ 86628 h 192506"/>
                      <a:gd name="connsiteX27" fmla="*/ 693019 w 2425566"/>
                      <a:gd name="connsiteY27" fmla="*/ 163630 h 192506"/>
                      <a:gd name="connsiteX28" fmla="*/ 702644 w 2425566"/>
                      <a:gd name="connsiteY28" fmla="*/ 192506 h 192506"/>
                      <a:gd name="connsiteX29" fmla="*/ 798896 w 2425566"/>
                      <a:gd name="connsiteY29" fmla="*/ 105878 h 192506"/>
                      <a:gd name="connsiteX30" fmla="*/ 827772 w 2425566"/>
                      <a:gd name="connsiteY30" fmla="*/ 115503 h 192506"/>
                      <a:gd name="connsiteX31" fmla="*/ 895149 w 2425566"/>
                      <a:gd name="connsiteY31" fmla="*/ 86628 h 192506"/>
                      <a:gd name="connsiteX32" fmla="*/ 943275 w 2425566"/>
                      <a:gd name="connsiteY32" fmla="*/ 134754 h 192506"/>
                      <a:gd name="connsiteX33" fmla="*/ 1001027 w 2425566"/>
                      <a:gd name="connsiteY33" fmla="*/ 144379 h 192506"/>
                      <a:gd name="connsiteX34" fmla="*/ 1058779 w 2425566"/>
                      <a:gd name="connsiteY34" fmla="*/ 96253 h 192506"/>
                      <a:gd name="connsiteX35" fmla="*/ 1087654 w 2425566"/>
                      <a:gd name="connsiteY35" fmla="*/ 86628 h 192506"/>
                      <a:gd name="connsiteX36" fmla="*/ 1126155 w 2425566"/>
                      <a:gd name="connsiteY36" fmla="*/ 67377 h 192506"/>
                      <a:gd name="connsiteX37" fmla="*/ 1145406 w 2425566"/>
                      <a:gd name="connsiteY37" fmla="*/ 96253 h 192506"/>
                      <a:gd name="connsiteX38" fmla="*/ 1183907 w 2425566"/>
                      <a:gd name="connsiteY38" fmla="*/ 86628 h 192506"/>
                      <a:gd name="connsiteX39" fmla="*/ 1232033 w 2425566"/>
                      <a:gd name="connsiteY39" fmla="*/ 96253 h 192506"/>
                      <a:gd name="connsiteX40" fmla="*/ 1289785 w 2425566"/>
                      <a:gd name="connsiteY40" fmla="*/ 86628 h 192506"/>
                      <a:gd name="connsiteX41" fmla="*/ 1318661 w 2425566"/>
                      <a:gd name="connsiteY41" fmla="*/ 77002 h 192506"/>
                      <a:gd name="connsiteX42" fmla="*/ 1337911 w 2425566"/>
                      <a:gd name="connsiteY42" fmla="*/ 105878 h 192506"/>
                      <a:gd name="connsiteX43" fmla="*/ 1366787 w 2425566"/>
                      <a:gd name="connsiteY43" fmla="*/ 125129 h 192506"/>
                      <a:gd name="connsiteX44" fmla="*/ 1395663 w 2425566"/>
                      <a:gd name="connsiteY44" fmla="*/ 115503 h 192506"/>
                      <a:gd name="connsiteX45" fmla="*/ 1463040 w 2425566"/>
                      <a:gd name="connsiteY45" fmla="*/ 125129 h 192506"/>
                      <a:gd name="connsiteX46" fmla="*/ 1520791 w 2425566"/>
                      <a:gd name="connsiteY46" fmla="*/ 96253 h 192506"/>
                      <a:gd name="connsiteX47" fmla="*/ 1568918 w 2425566"/>
                      <a:gd name="connsiteY47" fmla="*/ 77002 h 192506"/>
                      <a:gd name="connsiteX48" fmla="*/ 1578543 w 2425566"/>
                      <a:gd name="connsiteY48" fmla="*/ 105878 h 192506"/>
                      <a:gd name="connsiteX49" fmla="*/ 1636294 w 2425566"/>
                      <a:gd name="connsiteY49" fmla="*/ 105878 h 192506"/>
                      <a:gd name="connsiteX50" fmla="*/ 1703671 w 2425566"/>
                      <a:gd name="connsiteY50" fmla="*/ 86628 h 192506"/>
                      <a:gd name="connsiteX51" fmla="*/ 1713296 w 2425566"/>
                      <a:gd name="connsiteY51" fmla="*/ 115503 h 192506"/>
                      <a:gd name="connsiteX52" fmla="*/ 1751798 w 2425566"/>
                      <a:gd name="connsiteY52" fmla="*/ 96253 h 192506"/>
                      <a:gd name="connsiteX53" fmla="*/ 1790299 w 2425566"/>
                      <a:gd name="connsiteY53" fmla="*/ 86628 h 192506"/>
                      <a:gd name="connsiteX54" fmla="*/ 1809549 w 2425566"/>
                      <a:gd name="connsiteY54" fmla="*/ 115503 h 192506"/>
                      <a:gd name="connsiteX55" fmla="*/ 1848050 w 2425566"/>
                      <a:gd name="connsiteY55" fmla="*/ 105878 h 192506"/>
                      <a:gd name="connsiteX56" fmla="*/ 1886551 w 2425566"/>
                      <a:gd name="connsiteY56" fmla="*/ 86628 h 192506"/>
                      <a:gd name="connsiteX57" fmla="*/ 1915427 w 2425566"/>
                      <a:gd name="connsiteY57" fmla="*/ 77002 h 192506"/>
                      <a:gd name="connsiteX58" fmla="*/ 1953928 w 2425566"/>
                      <a:gd name="connsiteY58" fmla="*/ 105878 h 192506"/>
                      <a:gd name="connsiteX59" fmla="*/ 2011680 w 2425566"/>
                      <a:gd name="connsiteY59" fmla="*/ 144379 h 192506"/>
                      <a:gd name="connsiteX60" fmla="*/ 2069431 w 2425566"/>
                      <a:gd name="connsiteY60" fmla="*/ 115503 h 192506"/>
                      <a:gd name="connsiteX61" fmla="*/ 2156059 w 2425566"/>
                      <a:gd name="connsiteY61" fmla="*/ 134754 h 192506"/>
                      <a:gd name="connsiteX62" fmla="*/ 2223435 w 2425566"/>
                      <a:gd name="connsiteY62" fmla="*/ 125129 h 192506"/>
                      <a:gd name="connsiteX63" fmla="*/ 2281187 w 2425566"/>
                      <a:gd name="connsiteY63" fmla="*/ 105878 h 192506"/>
                      <a:gd name="connsiteX64" fmla="*/ 2310063 w 2425566"/>
                      <a:gd name="connsiteY64" fmla="*/ 96253 h 192506"/>
                      <a:gd name="connsiteX65" fmla="*/ 2338939 w 2425566"/>
                      <a:gd name="connsiteY65" fmla="*/ 105878 h 192506"/>
                      <a:gd name="connsiteX66" fmla="*/ 2425566 w 2425566"/>
                      <a:gd name="connsiteY66" fmla="*/ 115503 h 19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425566" h="192506">
                        <a:moveTo>
                          <a:pt x="0" y="173255"/>
                        </a:moveTo>
                        <a:cubicBezTo>
                          <a:pt x="16042" y="150796"/>
                          <a:pt x="30885" y="127430"/>
                          <a:pt x="48126" y="105878"/>
                        </a:cubicBezTo>
                        <a:cubicBezTo>
                          <a:pt x="56629" y="95249"/>
                          <a:pt x="63390" y="77002"/>
                          <a:pt x="77002" y="77002"/>
                        </a:cubicBezTo>
                        <a:cubicBezTo>
                          <a:pt x="88570" y="77002"/>
                          <a:pt x="89835" y="96253"/>
                          <a:pt x="96252" y="105878"/>
                        </a:cubicBezTo>
                        <a:cubicBezTo>
                          <a:pt x="93044" y="115503"/>
                          <a:pt x="79453" y="127580"/>
                          <a:pt x="86627" y="134754"/>
                        </a:cubicBezTo>
                        <a:cubicBezTo>
                          <a:pt x="93801" y="141928"/>
                          <a:pt x="107061" y="130757"/>
                          <a:pt x="115503" y="125129"/>
                        </a:cubicBezTo>
                        <a:cubicBezTo>
                          <a:pt x="126829" y="117578"/>
                          <a:pt x="134135" y="105217"/>
                          <a:pt x="144379" y="96253"/>
                        </a:cubicBezTo>
                        <a:cubicBezTo>
                          <a:pt x="159840" y="82725"/>
                          <a:pt x="177044" y="71280"/>
                          <a:pt x="192505" y="57752"/>
                        </a:cubicBezTo>
                        <a:cubicBezTo>
                          <a:pt x="251793" y="5875"/>
                          <a:pt x="191162" y="49022"/>
                          <a:pt x="250256" y="9626"/>
                        </a:cubicBezTo>
                        <a:cubicBezTo>
                          <a:pt x="247048" y="28876"/>
                          <a:pt x="244458" y="48240"/>
                          <a:pt x="240631" y="67377"/>
                        </a:cubicBezTo>
                        <a:cubicBezTo>
                          <a:pt x="238037" y="80349"/>
                          <a:pt x="221652" y="96524"/>
                          <a:pt x="231006" y="105878"/>
                        </a:cubicBezTo>
                        <a:cubicBezTo>
                          <a:pt x="240360" y="115232"/>
                          <a:pt x="256673" y="99461"/>
                          <a:pt x="269507" y="96253"/>
                        </a:cubicBezTo>
                        <a:cubicBezTo>
                          <a:pt x="275924" y="86628"/>
                          <a:pt x="280578" y="75557"/>
                          <a:pt x="288758" y="67377"/>
                        </a:cubicBezTo>
                        <a:cubicBezTo>
                          <a:pt x="320125" y="36010"/>
                          <a:pt x="347832" y="22307"/>
                          <a:pt x="385010" y="0"/>
                        </a:cubicBezTo>
                        <a:cubicBezTo>
                          <a:pt x="388218" y="16042"/>
                          <a:pt x="396442" y="31867"/>
                          <a:pt x="394635" y="48127"/>
                        </a:cubicBezTo>
                        <a:cubicBezTo>
                          <a:pt x="391917" y="72589"/>
                          <a:pt x="351008" y="105249"/>
                          <a:pt x="365760" y="134754"/>
                        </a:cubicBezTo>
                        <a:cubicBezTo>
                          <a:pt x="370297" y="143829"/>
                          <a:pt x="385010" y="128337"/>
                          <a:pt x="394635" y="125129"/>
                        </a:cubicBezTo>
                        <a:cubicBezTo>
                          <a:pt x="404260" y="118712"/>
                          <a:pt x="415331" y="114058"/>
                          <a:pt x="423511" y="105878"/>
                        </a:cubicBezTo>
                        <a:cubicBezTo>
                          <a:pt x="431691" y="97698"/>
                          <a:pt x="433729" y="84229"/>
                          <a:pt x="442762" y="77002"/>
                        </a:cubicBezTo>
                        <a:cubicBezTo>
                          <a:pt x="450685" y="70664"/>
                          <a:pt x="462013" y="70585"/>
                          <a:pt x="471638" y="67377"/>
                        </a:cubicBezTo>
                        <a:cubicBezTo>
                          <a:pt x="442223" y="155621"/>
                          <a:pt x="440178" y="125230"/>
                          <a:pt x="490888" y="96253"/>
                        </a:cubicBezTo>
                        <a:cubicBezTo>
                          <a:pt x="499697" y="91219"/>
                          <a:pt x="510139" y="89836"/>
                          <a:pt x="519764" y="86628"/>
                        </a:cubicBezTo>
                        <a:cubicBezTo>
                          <a:pt x="513347" y="99462"/>
                          <a:pt x="505551" y="111694"/>
                          <a:pt x="500513" y="125129"/>
                        </a:cubicBezTo>
                        <a:cubicBezTo>
                          <a:pt x="469996" y="206507"/>
                          <a:pt x="512103" y="143068"/>
                          <a:pt x="567890" y="105878"/>
                        </a:cubicBezTo>
                        <a:lnTo>
                          <a:pt x="596766" y="86628"/>
                        </a:lnTo>
                        <a:cubicBezTo>
                          <a:pt x="599974" y="99462"/>
                          <a:pt x="593841" y="120946"/>
                          <a:pt x="606391" y="125129"/>
                        </a:cubicBezTo>
                        <a:cubicBezTo>
                          <a:pt x="613764" y="127587"/>
                          <a:pt x="683971" y="91152"/>
                          <a:pt x="693019" y="86628"/>
                        </a:cubicBezTo>
                        <a:cubicBezTo>
                          <a:pt x="715020" y="152632"/>
                          <a:pt x="693019" y="70710"/>
                          <a:pt x="693019" y="163630"/>
                        </a:cubicBezTo>
                        <a:cubicBezTo>
                          <a:pt x="693019" y="173776"/>
                          <a:pt x="699436" y="182881"/>
                          <a:pt x="702644" y="192506"/>
                        </a:cubicBezTo>
                        <a:cubicBezTo>
                          <a:pt x="771738" y="123410"/>
                          <a:pt x="738616" y="151089"/>
                          <a:pt x="798896" y="105878"/>
                        </a:cubicBezTo>
                        <a:cubicBezTo>
                          <a:pt x="808521" y="109086"/>
                          <a:pt x="817626" y="115503"/>
                          <a:pt x="827772" y="115503"/>
                        </a:cubicBezTo>
                        <a:cubicBezTo>
                          <a:pt x="841935" y="115503"/>
                          <a:pt x="887631" y="90387"/>
                          <a:pt x="895149" y="86628"/>
                        </a:cubicBezTo>
                        <a:cubicBezTo>
                          <a:pt x="917608" y="154004"/>
                          <a:pt x="895150" y="150796"/>
                          <a:pt x="943275" y="134754"/>
                        </a:cubicBezTo>
                        <a:cubicBezTo>
                          <a:pt x="962526" y="137962"/>
                          <a:pt x="981608" y="146321"/>
                          <a:pt x="1001027" y="144379"/>
                        </a:cubicBezTo>
                        <a:cubicBezTo>
                          <a:pt x="1055710" y="138911"/>
                          <a:pt x="1026864" y="121785"/>
                          <a:pt x="1058779" y="96253"/>
                        </a:cubicBezTo>
                        <a:cubicBezTo>
                          <a:pt x="1066701" y="89915"/>
                          <a:pt x="1078329" y="90625"/>
                          <a:pt x="1087654" y="86628"/>
                        </a:cubicBezTo>
                        <a:cubicBezTo>
                          <a:pt x="1100842" y="80976"/>
                          <a:pt x="1113321" y="73794"/>
                          <a:pt x="1126155" y="67377"/>
                        </a:cubicBezTo>
                        <a:cubicBezTo>
                          <a:pt x="1132572" y="77002"/>
                          <a:pt x="1134431" y="92595"/>
                          <a:pt x="1145406" y="96253"/>
                        </a:cubicBezTo>
                        <a:cubicBezTo>
                          <a:pt x="1157956" y="100436"/>
                          <a:pt x="1170678" y="86628"/>
                          <a:pt x="1183907" y="86628"/>
                        </a:cubicBezTo>
                        <a:cubicBezTo>
                          <a:pt x="1200267" y="86628"/>
                          <a:pt x="1215991" y="93045"/>
                          <a:pt x="1232033" y="96253"/>
                        </a:cubicBezTo>
                        <a:cubicBezTo>
                          <a:pt x="1251284" y="93045"/>
                          <a:pt x="1270734" y="90862"/>
                          <a:pt x="1289785" y="86628"/>
                        </a:cubicBezTo>
                        <a:cubicBezTo>
                          <a:pt x="1299689" y="84427"/>
                          <a:pt x="1309241" y="73234"/>
                          <a:pt x="1318661" y="77002"/>
                        </a:cubicBezTo>
                        <a:cubicBezTo>
                          <a:pt x="1329402" y="81298"/>
                          <a:pt x="1329731" y="97698"/>
                          <a:pt x="1337911" y="105878"/>
                        </a:cubicBezTo>
                        <a:cubicBezTo>
                          <a:pt x="1346091" y="114058"/>
                          <a:pt x="1357162" y="118712"/>
                          <a:pt x="1366787" y="125129"/>
                        </a:cubicBezTo>
                        <a:cubicBezTo>
                          <a:pt x="1376412" y="121920"/>
                          <a:pt x="1385517" y="115503"/>
                          <a:pt x="1395663" y="115503"/>
                        </a:cubicBezTo>
                        <a:cubicBezTo>
                          <a:pt x="1418350" y="115503"/>
                          <a:pt x="1440617" y="128579"/>
                          <a:pt x="1463040" y="125129"/>
                        </a:cubicBezTo>
                        <a:cubicBezTo>
                          <a:pt x="1484312" y="121856"/>
                          <a:pt x="1501198" y="105159"/>
                          <a:pt x="1520791" y="96253"/>
                        </a:cubicBezTo>
                        <a:cubicBezTo>
                          <a:pt x="1536520" y="89103"/>
                          <a:pt x="1552876" y="83419"/>
                          <a:pt x="1568918" y="77002"/>
                        </a:cubicBezTo>
                        <a:cubicBezTo>
                          <a:pt x="1572126" y="86627"/>
                          <a:pt x="1571369" y="98704"/>
                          <a:pt x="1578543" y="105878"/>
                        </a:cubicBezTo>
                        <a:cubicBezTo>
                          <a:pt x="1598506" y="125841"/>
                          <a:pt x="1616331" y="111582"/>
                          <a:pt x="1636294" y="105878"/>
                        </a:cubicBezTo>
                        <a:cubicBezTo>
                          <a:pt x="1720904" y="81704"/>
                          <a:pt x="1634430" y="109707"/>
                          <a:pt x="1703671" y="86628"/>
                        </a:cubicBezTo>
                        <a:cubicBezTo>
                          <a:pt x="1706879" y="96253"/>
                          <a:pt x="1703347" y="113513"/>
                          <a:pt x="1713296" y="115503"/>
                        </a:cubicBezTo>
                        <a:cubicBezTo>
                          <a:pt x="1727366" y="118317"/>
                          <a:pt x="1738363" y="101291"/>
                          <a:pt x="1751798" y="96253"/>
                        </a:cubicBezTo>
                        <a:cubicBezTo>
                          <a:pt x="1764184" y="91608"/>
                          <a:pt x="1777465" y="89836"/>
                          <a:pt x="1790299" y="86628"/>
                        </a:cubicBezTo>
                        <a:cubicBezTo>
                          <a:pt x="1796716" y="96253"/>
                          <a:pt x="1798575" y="111845"/>
                          <a:pt x="1809549" y="115503"/>
                        </a:cubicBezTo>
                        <a:cubicBezTo>
                          <a:pt x="1822099" y="119686"/>
                          <a:pt x="1835664" y="110523"/>
                          <a:pt x="1848050" y="105878"/>
                        </a:cubicBezTo>
                        <a:cubicBezTo>
                          <a:pt x="1861485" y="100840"/>
                          <a:pt x="1873363" y="92280"/>
                          <a:pt x="1886551" y="86628"/>
                        </a:cubicBezTo>
                        <a:cubicBezTo>
                          <a:pt x="1895877" y="82631"/>
                          <a:pt x="1905802" y="80211"/>
                          <a:pt x="1915427" y="77002"/>
                        </a:cubicBezTo>
                        <a:cubicBezTo>
                          <a:pt x="1937333" y="164627"/>
                          <a:pt x="1904971" y="89559"/>
                          <a:pt x="1953928" y="105878"/>
                        </a:cubicBezTo>
                        <a:cubicBezTo>
                          <a:pt x="1975877" y="113194"/>
                          <a:pt x="2011680" y="144379"/>
                          <a:pt x="2011680" y="144379"/>
                        </a:cubicBezTo>
                        <a:cubicBezTo>
                          <a:pt x="2026278" y="134647"/>
                          <a:pt x="2049507" y="115503"/>
                          <a:pt x="2069431" y="115503"/>
                        </a:cubicBezTo>
                        <a:cubicBezTo>
                          <a:pt x="2103307" y="115503"/>
                          <a:pt x="2126283" y="124829"/>
                          <a:pt x="2156059" y="134754"/>
                        </a:cubicBezTo>
                        <a:cubicBezTo>
                          <a:pt x="2272308" y="76628"/>
                          <a:pt x="2132390" y="135245"/>
                          <a:pt x="2223435" y="125129"/>
                        </a:cubicBezTo>
                        <a:cubicBezTo>
                          <a:pt x="2243603" y="122888"/>
                          <a:pt x="2261936" y="112295"/>
                          <a:pt x="2281187" y="105878"/>
                        </a:cubicBezTo>
                        <a:lnTo>
                          <a:pt x="2310063" y="96253"/>
                        </a:lnTo>
                        <a:cubicBezTo>
                          <a:pt x="2319688" y="99461"/>
                          <a:pt x="2328931" y="104210"/>
                          <a:pt x="2338939" y="105878"/>
                        </a:cubicBezTo>
                        <a:cubicBezTo>
                          <a:pt x="2367597" y="110654"/>
                          <a:pt x="2425566" y="115503"/>
                          <a:pt x="2425566" y="1155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 descr="Glowing lightbulb">
            <a:extLst>
              <a:ext uri="{FF2B5EF4-FFF2-40B4-BE49-F238E27FC236}">
                <a16:creationId xmlns:a16="http://schemas.microsoft.com/office/drawing/2014/main" id="{0BDF4DEE-168B-814C-8A95-273CBBE9F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638" y="1139439"/>
            <a:ext cx="549166" cy="549166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 err="1"/>
              <a:t>Publication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whole</a:t>
            </a:r>
            <a:r>
              <a:rPr lang="nb-NO" sz="1600" dirty="0"/>
              <a:t> or part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 is </a:t>
            </a:r>
            <a:r>
              <a:rPr lang="nb-NO" sz="1600" dirty="0" err="1"/>
              <a:t>postponed</a:t>
            </a:r>
            <a:r>
              <a:rPr lang="nb-NO" sz="1600" dirty="0"/>
              <a:t> for a </a:t>
            </a:r>
            <a:r>
              <a:rPr lang="nb-NO" sz="1600" dirty="0" err="1"/>
              <a:t>maximum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three</a:t>
            </a:r>
            <a:r>
              <a:rPr lang="nb-NO" sz="1600" dirty="0"/>
              <a:t> </a:t>
            </a:r>
            <a:r>
              <a:rPr lang="nb-NO" sz="1600" dirty="0" err="1"/>
              <a:t>years</a:t>
            </a:r>
            <a:r>
              <a:rPr lang="nb-NO" sz="1600" dirty="0"/>
              <a:t>. One </a:t>
            </a:r>
            <a:r>
              <a:rPr lang="nb-NO" sz="1600" dirty="0" err="1"/>
              <a:t>reason</a:t>
            </a:r>
            <a:r>
              <a:rPr lang="nb-NO" sz="1600" dirty="0"/>
              <a:t> for </a:t>
            </a:r>
            <a:r>
              <a:rPr lang="nb-NO" sz="1600" dirty="0" err="1"/>
              <a:t>this</a:t>
            </a:r>
            <a:r>
              <a:rPr lang="nb-NO" sz="1600" dirty="0"/>
              <a:t> </a:t>
            </a:r>
            <a:r>
              <a:rPr lang="nb-NO" sz="1600" dirty="0" err="1"/>
              <a:t>might</a:t>
            </a:r>
            <a:r>
              <a:rPr lang="nb-NO" sz="1600" dirty="0"/>
              <a:t> be to </a:t>
            </a:r>
            <a:r>
              <a:rPr lang="nb-NO" sz="1600" dirty="0" err="1"/>
              <a:t>protect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party’s</a:t>
            </a:r>
            <a:r>
              <a:rPr lang="nb-NO" sz="1600" dirty="0"/>
              <a:t> trade </a:t>
            </a:r>
            <a:r>
              <a:rPr lang="nb-NO" sz="1600" dirty="0" err="1"/>
              <a:t>secrets</a:t>
            </a:r>
            <a:r>
              <a:rPr lang="nb-NO" sz="1600" dirty="0"/>
              <a:t>.</a:t>
            </a:r>
          </a:p>
          <a:p>
            <a:pPr algn="l">
              <a:lnSpc>
                <a:spcPct val="150000"/>
              </a:lnSpc>
            </a:pPr>
            <a:r>
              <a:rPr lang="nb-NO" sz="1600" dirty="0"/>
              <a:t>If an </a:t>
            </a:r>
            <a:r>
              <a:rPr lang="nb-NO" sz="1600" dirty="0" err="1"/>
              <a:t>agreement</a:t>
            </a:r>
            <a:r>
              <a:rPr lang="nb-NO" sz="1600" dirty="0"/>
              <a:t> </a:t>
            </a:r>
            <a:r>
              <a:rPr lang="nb-NO" sz="1600" dirty="0" err="1"/>
              <a:t>on</a:t>
            </a:r>
            <a:r>
              <a:rPr lang="nb-NO" sz="1600" dirty="0"/>
              <a:t> </a:t>
            </a:r>
            <a:r>
              <a:rPr lang="nb-NO" sz="1600" dirty="0" err="1"/>
              <a:t>postponed</a:t>
            </a:r>
            <a:r>
              <a:rPr lang="nb-NO" sz="1600" dirty="0"/>
              <a:t> </a:t>
            </a:r>
            <a:r>
              <a:rPr lang="nb-NO" sz="1600" dirty="0" err="1"/>
              <a:t>publication</a:t>
            </a:r>
            <a:r>
              <a:rPr lang="nb-NO" sz="1600" dirty="0"/>
              <a:t> (embargo) has </a:t>
            </a:r>
            <a:r>
              <a:rPr lang="nb-NO" sz="1600" dirty="0" err="1"/>
              <a:t>been</a:t>
            </a:r>
            <a:r>
              <a:rPr lang="nb-NO" sz="1600" dirty="0"/>
              <a:t> </a:t>
            </a:r>
            <a:r>
              <a:rPr lang="nb-NO" sz="1600" dirty="0" err="1"/>
              <a:t>signed</a:t>
            </a:r>
            <a:r>
              <a:rPr lang="nb-NO" sz="1600" dirty="0"/>
              <a:t> at </a:t>
            </a:r>
            <a:r>
              <a:rPr lang="nb-NO" sz="1600" dirty="0" err="1"/>
              <a:t>the</a:t>
            </a:r>
            <a:r>
              <a:rPr lang="nb-NO" sz="1600" dirty="0"/>
              <a:t> start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,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parties</a:t>
            </a:r>
            <a:r>
              <a:rPr lang="nb-NO" sz="1600" dirty="0"/>
              <a:t> </a:t>
            </a:r>
            <a:r>
              <a:rPr lang="nb-NO" sz="1600" dirty="0" err="1"/>
              <a:t>should</a:t>
            </a:r>
            <a:r>
              <a:rPr lang="nb-NO" sz="1600" dirty="0"/>
              <a:t> </a:t>
            </a:r>
            <a:r>
              <a:rPr lang="nb-NO" sz="1600" dirty="0" err="1"/>
              <a:t>consider</a:t>
            </a:r>
            <a:r>
              <a:rPr lang="nb-NO" sz="1600" dirty="0"/>
              <a:t> </a:t>
            </a:r>
            <a:r>
              <a:rPr lang="nb-NO" sz="1600" dirty="0" err="1"/>
              <a:t>whether</a:t>
            </a:r>
            <a:r>
              <a:rPr lang="nb-NO" sz="1600" dirty="0"/>
              <a:t> </a:t>
            </a:r>
            <a:r>
              <a:rPr lang="nb-NO" sz="1600" dirty="0" err="1"/>
              <a:t>this</a:t>
            </a:r>
            <a:r>
              <a:rPr lang="nb-NO" sz="1600" dirty="0"/>
              <a:t> is still </a:t>
            </a:r>
            <a:r>
              <a:rPr lang="nb-NO" sz="1600" dirty="0" err="1"/>
              <a:t>needed</a:t>
            </a:r>
            <a:r>
              <a:rPr lang="nb-NO" sz="1600" dirty="0"/>
              <a:t> at </a:t>
            </a:r>
            <a:r>
              <a:rPr lang="nb-NO" sz="1600" dirty="0" err="1"/>
              <a:t>the</a:t>
            </a:r>
            <a:r>
              <a:rPr lang="nb-NO" sz="1600" dirty="0"/>
              <a:t> time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submission</a:t>
            </a:r>
            <a:r>
              <a:rPr lang="nb-NO" sz="1600" dirty="0"/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dirty="0" err="1"/>
              <a:t>Reasons</a:t>
            </a:r>
            <a:r>
              <a:rPr lang="nb-NO" sz="1600" dirty="0"/>
              <a:t> </a:t>
            </a:r>
            <a:r>
              <a:rPr lang="nb-NO" sz="1600" dirty="0" err="1"/>
              <a:t>explaining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need</a:t>
            </a:r>
            <a:r>
              <a:rPr lang="nb-NO" sz="1600" dirty="0"/>
              <a:t> for </a:t>
            </a:r>
            <a:r>
              <a:rPr lang="nb-NO" sz="1600" dirty="0" err="1"/>
              <a:t>the</a:t>
            </a:r>
            <a:r>
              <a:rPr lang="nb-NO" sz="1600" dirty="0"/>
              <a:t> embargo must be </a:t>
            </a:r>
            <a:r>
              <a:rPr lang="nb-NO" sz="1600" dirty="0" err="1"/>
              <a:t>provided</a:t>
            </a:r>
            <a:r>
              <a:rPr lang="nb-NO" sz="1600" dirty="0"/>
              <a:t>. 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Fully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partially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postponed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</a:t>
            </a:r>
            <a:endParaRPr lang="nb-NO" sz="1800" i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4539294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4451271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4768381" cy="646769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</a:t>
            </a:r>
            <a:endParaRPr lang="nb-NO" sz="32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09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/>
              <a:t>If a longer embargo is </a:t>
            </a:r>
            <a:r>
              <a:rPr lang="nb-NO" sz="1000" dirty="0" err="1"/>
              <a:t>needed</a:t>
            </a:r>
            <a:r>
              <a:rPr lang="nb-NO" sz="1000" dirty="0"/>
              <a:t>, </a:t>
            </a:r>
            <a:r>
              <a:rPr lang="nb-NO" sz="1000" dirty="0" err="1"/>
              <a:t>one</a:t>
            </a:r>
            <a:r>
              <a:rPr lang="nb-NO" sz="1000" dirty="0"/>
              <a:t> </a:t>
            </a:r>
            <a:r>
              <a:rPr lang="nb-NO" sz="1000" dirty="0" err="1"/>
              <a:t>can</a:t>
            </a:r>
            <a:r>
              <a:rPr lang="nb-NO" sz="1000" dirty="0"/>
              <a:t> </a:t>
            </a:r>
            <a:r>
              <a:rPr lang="nb-NO" sz="1000" dirty="0" err="1"/>
              <a:t>look</a:t>
            </a:r>
            <a:r>
              <a:rPr lang="nb-NO" sz="1000" dirty="0"/>
              <a:t> at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possibility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</a:t>
            </a:r>
            <a:r>
              <a:rPr lang="nb-NO" sz="1000" dirty="0" err="1"/>
              <a:t>reformulating</a:t>
            </a:r>
            <a:r>
              <a:rPr lang="nb-NO" sz="1000" dirty="0"/>
              <a:t> or </a:t>
            </a:r>
            <a:r>
              <a:rPr lang="nb-NO" sz="1000" dirty="0" err="1"/>
              <a:t>limiting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thesis</a:t>
            </a:r>
            <a:r>
              <a:rPr lang="nb-NO" sz="1000" dirty="0"/>
              <a:t> so </a:t>
            </a:r>
            <a:r>
              <a:rPr lang="nb-NO" sz="1000" dirty="0" err="1"/>
              <a:t>that</a:t>
            </a:r>
            <a:r>
              <a:rPr lang="nb-NO" sz="1000" dirty="0"/>
              <a:t> </a:t>
            </a:r>
            <a:r>
              <a:rPr lang="nb-NO" sz="1000" dirty="0" err="1"/>
              <a:t>publication</a:t>
            </a:r>
            <a:r>
              <a:rPr lang="nb-NO" sz="1000" dirty="0"/>
              <a:t> </a:t>
            </a:r>
            <a:r>
              <a:rPr lang="nb-NO" sz="1000" dirty="0" err="1"/>
              <a:t>within</a:t>
            </a:r>
            <a:r>
              <a:rPr lang="nb-NO" sz="1000" dirty="0"/>
              <a:t> </a:t>
            </a:r>
            <a:r>
              <a:rPr lang="nb-NO" sz="1000" dirty="0" err="1"/>
              <a:t>three</a:t>
            </a:r>
            <a:r>
              <a:rPr lang="nb-NO" sz="1000" dirty="0"/>
              <a:t> </a:t>
            </a:r>
            <a:r>
              <a:rPr lang="nb-NO" sz="1000" dirty="0" err="1"/>
              <a:t>years</a:t>
            </a:r>
            <a:r>
              <a:rPr lang="nb-NO" sz="1000" dirty="0"/>
              <a:t> is </a:t>
            </a:r>
            <a:r>
              <a:rPr lang="nb-NO" sz="1000" dirty="0" err="1"/>
              <a:t>possible</a:t>
            </a:r>
            <a:r>
              <a:rPr lang="nb-NO" sz="1000" dirty="0"/>
              <a:t>.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Absolute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9" name="Friform 8">
            <a:extLst>
              <a:ext uri="{FF2B5EF4-FFF2-40B4-BE49-F238E27FC236}">
                <a16:creationId xmlns:a16="http://schemas.microsoft.com/office/drawing/2014/main" id="{56339141-6A46-B043-9C0E-10416E1A2031}"/>
              </a:ext>
            </a:extLst>
          </p:cNvPr>
          <p:cNvSpPr/>
          <p:nvPr/>
        </p:nvSpPr>
        <p:spPr>
          <a:xfrm>
            <a:off x="7835480" y="1204507"/>
            <a:ext cx="2425566" cy="429058"/>
          </a:xfrm>
          <a:custGeom>
            <a:avLst/>
            <a:gdLst>
              <a:gd name="connsiteX0" fmla="*/ 0 w 2425566"/>
              <a:gd name="connsiteY0" fmla="*/ 386151 h 429058"/>
              <a:gd name="connsiteX1" fmla="*/ 48126 w 2425566"/>
              <a:gd name="connsiteY1" fmla="*/ 235981 h 429058"/>
              <a:gd name="connsiteX2" fmla="*/ 77002 w 2425566"/>
              <a:gd name="connsiteY2" fmla="*/ 171622 h 429058"/>
              <a:gd name="connsiteX3" fmla="*/ 96252 w 2425566"/>
              <a:gd name="connsiteY3" fmla="*/ 235981 h 429058"/>
              <a:gd name="connsiteX4" fmla="*/ 86627 w 2425566"/>
              <a:gd name="connsiteY4" fmla="*/ 300340 h 429058"/>
              <a:gd name="connsiteX5" fmla="*/ 115503 w 2425566"/>
              <a:gd name="connsiteY5" fmla="*/ 278887 h 429058"/>
              <a:gd name="connsiteX6" fmla="*/ 144379 w 2425566"/>
              <a:gd name="connsiteY6" fmla="*/ 214528 h 429058"/>
              <a:gd name="connsiteX7" fmla="*/ 192505 w 2425566"/>
              <a:gd name="connsiteY7" fmla="*/ 128717 h 429058"/>
              <a:gd name="connsiteX8" fmla="*/ 250256 w 2425566"/>
              <a:gd name="connsiteY8" fmla="*/ 21454 h 429058"/>
              <a:gd name="connsiteX9" fmla="*/ 240631 w 2425566"/>
              <a:gd name="connsiteY9" fmla="*/ 150170 h 429058"/>
              <a:gd name="connsiteX10" fmla="*/ 231006 w 2425566"/>
              <a:gd name="connsiteY10" fmla="*/ 235981 h 429058"/>
              <a:gd name="connsiteX11" fmla="*/ 269507 w 2425566"/>
              <a:gd name="connsiteY11" fmla="*/ 214528 h 429058"/>
              <a:gd name="connsiteX12" fmla="*/ 288758 w 2425566"/>
              <a:gd name="connsiteY12" fmla="*/ 150170 h 429058"/>
              <a:gd name="connsiteX13" fmla="*/ 385010 w 2425566"/>
              <a:gd name="connsiteY13" fmla="*/ 0 h 429058"/>
              <a:gd name="connsiteX14" fmla="*/ 394635 w 2425566"/>
              <a:gd name="connsiteY14" fmla="*/ 107265 h 429058"/>
              <a:gd name="connsiteX15" fmla="*/ 365760 w 2425566"/>
              <a:gd name="connsiteY15" fmla="*/ 300340 h 429058"/>
              <a:gd name="connsiteX16" fmla="*/ 394635 w 2425566"/>
              <a:gd name="connsiteY16" fmla="*/ 278887 h 429058"/>
              <a:gd name="connsiteX17" fmla="*/ 423511 w 2425566"/>
              <a:gd name="connsiteY17" fmla="*/ 235981 h 429058"/>
              <a:gd name="connsiteX18" fmla="*/ 442762 w 2425566"/>
              <a:gd name="connsiteY18" fmla="*/ 171622 h 429058"/>
              <a:gd name="connsiteX19" fmla="*/ 471638 w 2425566"/>
              <a:gd name="connsiteY19" fmla="*/ 150170 h 429058"/>
              <a:gd name="connsiteX20" fmla="*/ 490888 w 2425566"/>
              <a:gd name="connsiteY20" fmla="*/ 214528 h 429058"/>
              <a:gd name="connsiteX21" fmla="*/ 519764 w 2425566"/>
              <a:gd name="connsiteY21" fmla="*/ 193076 h 429058"/>
              <a:gd name="connsiteX22" fmla="*/ 500513 w 2425566"/>
              <a:gd name="connsiteY22" fmla="*/ 278887 h 429058"/>
              <a:gd name="connsiteX23" fmla="*/ 567890 w 2425566"/>
              <a:gd name="connsiteY23" fmla="*/ 235981 h 429058"/>
              <a:gd name="connsiteX24" fmla="*/ 596766 w 2425566"/>
              <a:gd name="connsiteY24" fmla="*/ 193076 h 429058"/>
              <a:gd name="connsiteX25" fmla="*/ 606391 w 2425566"/>
              <a:gd name="connsiteY25" fmla="*/ 278887 h 429058"/>
              <a:gd name="connsiteX26" fmla="*/ 693019 w 2425566"/>
              <a:gd name="connsiteY26" fmla="*/ 193076 h 429058"/>
              <a:gd name="connsiteX27" fmla="*/ 693019 w 2425566"/>
              <a:gd name="connsiteY27" fmla="*/ 364699 h 429058"/>
              <a:gd name="connsiteX28" fmla="*/ 702644 w 2425566"/>
              <a:gd name="connsiteY28" fmla="*/ 429057 h 429058"/>
              <a:gd name="connsiteX29" fmla="*/ 798896 w 2425566"/>
              <a:gd name="connsiteY29" fmla="*/ 235981 h 429058"/>
              <a:gd name="connsiteX30" fmla="*/ 827772 w 2425566"/>
              <a:gd name="connsiteY30" fmla="*/ 257433 h 429058"/>
              <a:gd name="connsiteX31" fmla="*/ 895149 w 2425566"/>
              <a:gd name="connsiteY31" fmla="*/ 193076 h 429058"/>
              <a:gd name="connsiteX32" fmla="*/ 943275 w 2425566"/>
              <a:gd name="connsiteY32" fmla="*/ 300340 h 429058"/>
              <a:gd name="connsiteX33" fmla="*/ 1001027 w 2425566"/>
              <a:gd name="connsiteY33" fmla="*/ 321792 h 429058"/>
              <a:gd name="connsiteX34" fmla="*/ 1058779 w 2425566"/>
              <a:gd name="connsiteY34" fmla="*/ 214528 h 429058"/>
              <a:gd name="connsiteX35" fmla="*/ 1087654 w 2425566"/>
              <a:gd name="connsiteY35" fmla="*/ 193076 h 429058"/>
              <a:gd name="connsiteX36" fmla="*/ 1126155 w 2425566"/>
              <a:gd name="connsiteY36" fmla="*/ 150170 h 429058"/>
              <a:gd name="connsiteX37" fmla="*/ 1145406 w 2425566"/>
              <a:gd name="connsiteY37" fmla="*/ 214528 h 429058"/>
              <a:gd name="connsiteX38" fmla="*/ 1183907 w 2425566"/>
              <a:gd name="connsiteY38" fmla="*/ 193076 h 429058"/>
              <a:gd name="connsiteX39" fmla="*/ 1232033 w 2425566"/>
              <a:gd name="connsiteY39" fmla="*/ 214528 h 429058"/>
              <a:gd name="connsiteX40" fmla="*/ 1289785 w 2425566"/>
              <a:gd name="connsiteY40" fmla="*/ 193076 h 429058"/>
              <a:gd name="connsiteX41" fmla="*/ 1318661 w 2425566"/>
              <a:gd name="connsiteY41" fmla="*/ 171622 h 429058"/>
              <a:gd name="connsiteX42" fmla="*/ 1337911 w 2425566"/>
              <a:gd name="connsiteY42" fmla="*/ 235981 h 429058"/>
              <a:gd name="connsiteX43" fmla="*/ 1366787 w 2425566"/>
              <a:gd name="connsiteY43" fmla="*/ 278887 h 429058"/>
              <a:gd name="connsiteX44" fmla="*/ 1395663 w 2425566"/>
              <a:gd name="connsiteY44" fmla="*/ 257433 h 429058"/>
              <a:gd name="connsiteX45" fmla="*/ 1463040 w 2425566"/>
              <a:gd name="connsiteY45" fmla="*/ 278887 h 429058"/>
              <a:gd name="connsiteX46" fmla="*/ 1520791 w 2425566"/>
              <a:gd name="connsiteY46" fmla="*/ 214528 h 429058"/>
              <a:gd name="connsiteX47" fmla="*/ 1568918 w 2425566"/>
              <a:gd name="connsiteY47" fmla="*/ 171622 h 429058"/>
              <a:gd name="connsiteX48" fmla="*/ 1578543 w 2425566"/>
              <a:gd name="connsiteY48" fmla="*/ 235981 h 429058"/>
              <a:gd name="connsiteX49" fmla="*/ 1636294 w 2425566"/>
              <a:gd name="connsiteY49" fmla="*/ 235981 h 429058"/>
              <a:gd name="connsiteX50" fmla="*/ 1703671 w 2425566"/>
              <a:gd name="connsiteY50" fmla="*/ 193076 h 429058"/>
              <a:gd name="connsiteX51" fmla="*/ 1713296 w 2425566"/>
              <a:gd name="connsiteY51" fmla="*/ 257433 h 429058"/>
              <a:gd name="connsiteX52" fmla="*/ 1751798 w 2425566"/>
              <a:gd name="connsiteY52" fmla="*/ 214528 h 429058"/>
              <a:gd name="connsiteX53" fmla="*/ 1790299 w 2425566"/>
              <a:gd name="connsiteY53" fmla="*/ 193076 h 429058"/>
              <a:gd name="connsiteX54" fmla="*/ 1809549 w 2425566"/>
              <a:gd name="connsiteY54" fmla="*/ 257433 h 429058"/>
              <a:gd name="connsiteX55" fmla="*/ 1848050 w 2425566"/>
              <a:gd name="connsiteY55" fmla="*/ 235981 h 429058"/>
              <a:gd name="connsiteX56" fmla="*/ 1886551 w 2425566"/>
              <a:gd name="connsiteY56" fmla="*/ 193076 h 429058"/>
              <a:gd name="connsiteX57" fmla="*/ 1915427 w 2425566"/>
              <a:gd name="connsiteY57" fmla="*/ 171622 h 429058"/>
              <a:gd name="connsiteX58" fmla="*/ 1953928 w 2425566"/>
              <a:gd name="connsiteY58" fmla="*/ 235981 h 429058"/>
              <a:gd name="connsiteX59" fmla="*/ 2011680 w 2425566"/>
              <a:gd name="connsiteY59" fmla="*/ 321792 h 429058"/>
              <a:gd name="connsiteX60" fmla="*/ 2069431 w 2425566"/>
              <a:gd name="connsiteY60" fmla="*/ 257433 h 429058"/>
              <a:gd name="connsiteX61" fmla="*/ 2156059 w 2425566"/>
              <a:gd name="connsiteY61" fmla="*/ 300340 h 429058"/>
              <a:gd name="connsiteX62" fmla="*/ 2223435 w 2425566"/>
              <a:gd name="connsiteY62" fmla="*/ 278887 h 429058"/>
              <a:gd name="connsiteX63" fmla="*/ 2281187 w 2425566"/>
              <a:gd name="connsiteY63" fmla="*/ 235981 h 429058"/>
              <a:gd name="connsiteX64" fmla="*/ 2310063 w 2425566"/>
              <a:gd name="connsiteY64" fmla="*/ 214528 h 429058"/>
              <a:gd name="connsiteX65" fmla="*/ 2338939 w 2425566"/>
              <a:gd name="connsiteY65" fmla="*/ 235981 h 429058"/>
              <a:gd name="connsiteX66" fmla="*/ 2425566 w 2425566"/>
              <a:gd name="connsiteY66" fmla="*/ 257433 h 4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5566" h="429058" extrusionOk="0">
                <a:moveTo>
                  <a:pt x="0" y="386151"/>
                </a:moveTo>
                <a:cubicBezTo>
                  <a:pt x="15520" y="335772"/>
                  <a:pt x="25354" y="286092"/>
                  <a:pt x="48126" y="235981"/>
                </a:cubicBezTo>
                <a:cubicBezTo>
                  <a:pt x="57018" y="212373"/>
                  <a:pt x="62523" y="171650"/>
                  <a:pt x="77002" y="171622"/>
                </a:cubicBezTo>
                <a:cubicBezTo>
                  <a:pt x="87000" y="173155"/>
                  <a:pt x="89697" y="215292"/>
                  <a:pt x="96252" y="235981"/>
                </a:cubicBezTo>
                <a:cubicBezTo>
                  <a:pt x="91980" y="256851"/>
                  <a:pt x="80844" y="285015"/>
                  <a:pt x="86627" y="300340"/>
                </a:cubicBezTo>
                <a:cubicBezTo>
                  <a:pt x="95079" y="316481"/>
                  <a:pt x="107571" y="290381"/>
                  <a:pt x="115503" y="278887"/>
                </a:cubicBezTo>
                <a:cubicBezTo>
                  <a:pt x="123807" y="261595"/>
                  <a:pt x="132767" y="235795"/>
                  <a:pt x="144379" y="214528"/>
                </a:cubicBezTo>
                <a:cubicBezTo>
                  <a:pt x="159224" y="178507"/>
                  <a:pt x="175930" y="160417"/>
                  <a:pt x="192505" y="128717"/>
                </a:cubicBezTo>
                <a:cubicBezTo>
                  <a:pt x="258978" y="17116"/>
                  <a:pt x="193797" y="109894"/>
                  <a:pt x="250256" y="21454"/>
                </a:cubicBezTo>
                <a:cubicBezTo>
                  <a:pt x="243001" y="63703"/>
                  <a:pt x="249445" y="111595"/>
                  <a:pt x="240631" y="150170"/>
                </a:cubicBezTo>
                <a:cubicBezTo>
                  <a:pt x="239306" y="180970"/>
                  <a:pt x="221715" y="215786"/>
                  <a:pt x="231006" y="235981"/>
                </a:cubicBezTo>
                <a:cubicBezTo>
                  <a:pt x="241075" y="257931"/>
                  <a:pt x="257786" y="223042"/>
                  <a:pt x="269507" y="214528"/>
                </a:cubicBezTo>
                <a:cubicBezTo>
                  <a:pt x="277365" y="191814"/>
                  <a:pt x="280748" y="167602"/>
                  <a:pt x="288758" y="150170"/>
                </a:cubicBezTo>
                <a:cubicBezTo>
                  <a:pt x="313432" y="81358"/>
                  <a:pt x="341970" y="45673"/>
                  <a:pt x="385010" y="0"/>
                </a:cubicBezTo>
                <a:cubicBezTo>
                  <a:pt x="383538" y="35422"/>
                  <a:pt x="395035" y="68156"/>
                  <a:pt x="394635" y="107265"/>
                </a:cubicBezTo>
                <a:cubicBezTo>
                  <a:pt x="392267" y="157049"/>
                  <a:pt x="342134" y="239761"/>
                  <a:pt x="365760" y="300340"/>
                </a:cubicBezTo>
                <a:cubicBezTo>
                  <a:pt x="369574" y="321859"/>
                  <a:pt x="386874" y="287422"/>
                  <a:pt x="394635" y="278887"/>
                </a:cubicBezTo>
                <a:cubicBezTo>
                  <a:pt x="404147" y="267262"/>
                  <a:pt x="417051" y="253192"/>
                  <a:pt x="423511" y="235981"/>
                </a:cubicBezTo>
                <a:cubicBezTo>
                  <a:pt x="431045" y="218775"/>
                  <a:pt x="431313" y="187858"/>
                  <a:pt x="442762" y="171622"/>
                </a:cubicBezTo>
                <a:cubicBezTo>
                  <a:pt x="451608" y="159324"/>
                  <a:pt x="460940" y="157886"/>
                  <a:pt x="471638" y="150170"/>
                </a:cubicBezTo>
                <a:cubicBezTo>
                  <a:pt x="442751" y="343828"/>
                  <a:pt x="435101" y="278826"/>
                  <a:pt x="490888" y="214528"/>
                </a:cubicBezTo>
                <a:cubicBezTo>
                  <a:pt x="500438" y="203947"/>
                  <a:pt x="509835" y="201144"/>
                  <a:pt x="519764" y="193076"/>
                </a:cubicBezTo>
                <a:cubicBezTo>
                  <a:pt x="510863" y="226667"/>
                  <a:pt x="504275" y="247249"/>
                  <a:pt x="500513" y="278887"/>
                </a:cubicBezTo>
                <a:cubicBezTo>
                  <a:pt x="484697" y="464869"/>
                  <a:pt x="511711" y="310733"/>
                  <a:pt x="567890" y="235981"/>
                </a:cubicBezTo>
                <a:cubicBezTo>
                  <a:pt x="577292" y="214281"/>
                  <a:pt x="583692" y="214996"/>
                  <a:pt x="596766" y="193076"/>
                </a:cubicBezTo>
                <a:cubicBezTo>
                  <a:pt x="599700" y="222536"/>
                  <a:pt x="593386" y="268130"/>
                  <a:pt x="606391" y="278887"/>
                </a:cubicBezTo>
                <a:cubicBezTo>
                  <a:pt x="614055" y="284147"/>
                  <a:pt x="684770" y="201773"/>
                  <a:pt x="693019" y="193076"/>
                </a:cubicBezTo>
                <a:cubicBezTo>
                  <a:pt x="695674" y="332770"/>
                  <a:pt x="713946" y="137020"/>
                  <a:pt x="693019" y="364699"/>
                </a:cubicBezTo>
                <a:cubicBezTo>
                  <a:pt x="689903" y="389059"/>
                  <a:pt x="700760" y="411193"/>
                  <a:pt x="702644" y="429057"/>
                </a:cubicBezTo>
                <a:cubicBezTo>
                  <a:pt x="779486" y="273518"/>
                  <a:pt x="735424" y="348693"/>
                  <a:pt x="798896" y="235981"/>
                </a:cubicBezTo>
                <a:cubicBezTo>
                  <a:pt x="809698" y="243468"/>
                  <a:pt x="817577" y="257272"/>
                  <a:pt x="827772" y="257433"/>
                </a:cubicBezTo>
                <a:cubicBezTo>
                  <a:pt x="843684" y="257489"/>
                  <a:pt x="889032" y="202906"/>
                  <a:pt x="895149" y="193076"/>
                </a:cubicBezTo>
                <a:cubicBezTo>
                  <a:pt x="920109" y="345639"/>
                  <a:pt x="896296" y="338895"/>
                  <a:pt x="943275" y="300340"/>
                </a:cubicBezTo>
                <a:cubicBezTo>
                  <a:pt x="964971" y="309909"/>
                  <a:pt x="979999" y="323968"/>
                  <a:pt x="1001027" y="321792"/>
                </a:cubicBezTo>
                <a:cubicBezTo>
                  <a:pt x="1053422" y="311876"/>
                  <a:pt x="1030813" y="272320"/>
                  <a:pt x="1058779" y="214528"/>
                </a:cubicBezTo>
                <a:cubicBezTo>
                  <a:pt x="1068133" y="198873"/>
                  <a:pt x="1077710" y="200880"/>
                  <a:pt x="1087654" y="193076"/>
                </a:cubicBezTo>
                <a:cubicBezTo>
                  <a:pt x="1098186" y="181713"/>
                  <a:pt x="1113435" y="166181"/>
                  <a:pt x="1126155" y="150170"/>
                </a:cubicBezTo>
                <a:cubicBezTo>
                  <a:pt x="1130993" y="169815"/>
                  <a:pt x="1135735" y="204965"/>
                  <a:pt x="1145406" y="214528"/>
                </a:cubicBezTo>
                <a:cubicBezTo>
                  <a:pt x="1159353" y="225570"/>
                  <a:pt x="1170866" y="193108"/>
                  <a:pt x="1183907" y="193076"/>
                </a:cubicBezTo>
                <a:cubicBezTo>
                  <a:pt x="1197057" y="194251"/>
                  <a:pt x="1215963" y="206406"/>
                  <a:pt x="1232033" y="214528"/>
                </a:cubicBezTo>
                <a:cubicBezTo>
                  <a:pt x="1251582" y="204368"/>
                  <a:pt x="1270896" y="202033"/>
                  <a:pt x="1289785" y="193076"/>
                </a:cubicBezTo>
                <a:cubicBezTo>
                  <a:pt x="1297638" y="188331"/>
                  <a:pt x="1309898" y="162201"/>
                  <a:pt x="1318661" y="171622"/>
                </a:cubicBezTo>
                <a:cubicBezTo>
                  <a:pt x="1331411" y="179616"/>
                  <a:pt x="1332346" y="217546"/>
                  <a:pt x="1337911" y="235981"/>
                </a:cubicBezTo>
                <a:cubicBezTo>
                  <a:pt x="1346167" y="253919"/>
                  <a:pt x="1357279" y="264145"/>
                  <a:pt x="1366787" y="278887"/>
                </a:cubicBezTo>
                <a:cubicBezTo>
                  <a:pt x="1376099" y="273288"/>
                  <a:pt x="1384545" y="256391"/>
                  <a:pt x="1395663" y="257433"/>
                </a:cubicBezTo>
                <a:cubicBezTo>
                  <a:pt x="1420688" y="259316"/>
                  <a:pt x="1437556" y="287433"/>
                  <a:pt x="1463040" y="278887"/>
                </a:cubicBezTo>
                <a:cubicBezTo>
                  <a:pt x="1479096" y="273423"/>
                  <a:pt x="1501176" y="233289"/>
                  <a:pt x="1520791" y="214528"/>
                </a:cubicBezTo>
                <a:cubicBezTo>
                  <a:pt x="1533667" y="199651"/>
                  <a:pt x="1552795" y="187154"/>
                  <a:pt x="1568918" y="171622"/>
                </a:cubicBezTo>
                <a:cubicBezTo>
                  <a:pt x="1571133" y="192204"/>
                  <a:pt x="1573508" y="220185"/>
                  <a:pt x="1578543" y="235981"/>
                </a:cubicBezTo>
                <a:cubicBezTo>
                  <a:pt x="1594797" y="280120"/>
                  <a:pt x="1612459" y="250390"/>
                  <a:pt x="1636294" y="235981"/>
                </a:cubicBezTo>
                <a:cubicBezTo>
                  <a:pt x="1713980" y="174037"/>
                  <a:pt x="1634543" y="243079"/>
                  <a:pt x="1703671" y="193076"/>
                </a:cubicBezTo>
                <a:cubicBezTo>
                  <a:pt x="1706759" y="214702"/>
                  <a:pt x="1702742" y="254508"/>
                  <a:pt x="1713296" y="257433"/>
                </a:cubicBezTo>
                <a:cubicBezTo>
                  <a:pt x="1726818" y="263837"/>
                  <a:pt x="1738947" y="227360"/>
                  <a:pt x="1751798" y="214528"/>
                </a:cubicBezTo>
                <a:cubicBezTo>
                  <a:pt x="1761552" y="203719"/>
                  <a:pt x="1777386" y="198177"/>
                  <a:pt x="1790299" y="193076"/>
                </a:cubicBezTo>
                <a:cubicBezTo>
                  <a:pt x="1797431" y="213160"/>
                  <a:pt x="1799185" y="248646"/>
                  <a:pt x="1809549" y="257433"/>
                </a:cubicBezTo>
                <a:cubicBezTo>
                  <a:pt x="1824302" y="265238"/>
                  <a:pt x="1837623" y="244677"/>
                  <a:pt x="1848050" y="235981"/>
                </a:cubicBezTo>
                <a:cubicBezTo>
                  <a:pt x="1861952" y="227388"/>
                  <a:pt x="1875535" y="203640"/>
                  <a:pt x="1886551" y="193076"/>
                </a:cubicBezTo>
                <a:cubicBezTo>
                  <a:pt x="1896580" y="184211"/>
                  <a:pt x="1905677" y="177228"/>
                  <a:pt x="1915427" y="171622"/>
                </a:cubicBezTo>
                <a:cubicBezTo>
                  <a:pt x="1925592" y="368210"/>
                  <a:pt x="1910373" y="206193"/>
                  <a:pt x="1953928" y="235981"/>
                </a:cubicBezTo>
                <a:cubicBezTo>
                  <a:pt x="1975877" y="252288"/>
                  <a:pt x="2011681" y="321792"/>
                  <a:pt x="2011680" y="321792"/>
                </a:cubicBezTo>
                <a:cubicBezTo>
                  <a:pt x="2026390" y="299832"/>
                  <a:pt x="2052862" y="258914"/>
                  <a:pt x="2069431" y="257433"/>
                </a:cubicBezTo>
                <a:cubicBezTo>
                  <a:pt x="2105133" y="254567"/>
                  <a:pt x="2129625" y="277104"/>
                  <a:pt x="2156059" y="300340"/>
                </a:cubicBezTo>
                <a:cubicBezTo>
                  <a:pt x="2289406" y="173847"/>
                  <a:pt x="2132583" y="303905"/>
                  <a:pt x="2223435" y="278887"/>
                </a:cubicBezTo>
                <a:cubicBezTo>
                  <a:pt x="2243058" y="273688"/>
                  <a:pt x="2265808" y="250028"/>
                  <a:pt x="2281187" y="235981"/>
                </a:cubicBezTo>
                <a:cubicBezTo>
                  <a:pt x="2288515" y="232167"/>
                  <a:pt x="2302110" y="223691"/>
                  <a:pt x="2310063" y="214528"/>
                </a:cubicBezTo>
                <a:cubicBezTo>
                  <a:pt x="2319913" y="222132"/>
                  <a:pt x="2330145" y="232237"/>
                  <a:pt x="2338939" y="235981"/>
                </a:cubicBezTo>
                <a:cubicBezTo>
                  <a:pt x="2367598" y="246624"/>
                  <a:pt x="2425566" y="257433"/>
                  <a:pt x="2425566" y="257433"/>
                </a:cubicBezTo>
              </a:path>
            </a:pathLst>
          </a:custGeom>
          <a:noFill/>
          <a:ln w="158750" cap="rnd">
            <a:solidFill>
              <a:srgbClr val="FBDF7B">
                <a:alpha val="50321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25566"/>
                      <a:gd name="connsiteY0" fmla="*/ 173255 h 192506"/>
                      <a:gd name="connsiteX1" fmla="*/ 48126 w 2425566"/>
                      <a:gd name="connsiteY1" fmla="*/ 105878 h 192506"/>
                      <a:gd name="connsiteX2" fmla="*/ 77002 w 2425566"/>
                      <a:gd name="connsiteY2" fmla="*/ 77002 h 192506"/>
                      <a:gd name="connsiteX3" fmla="*/ 96252 w 2425566"/>
                      <a:gd name="connsiteY3" fmla="*/ 105878 h 192506"/>
                      <a:gd name="connsiteX4" fmla="*/ 86627 w 2425566"/>
                      <a:gd name="connsiteY4" fmla="*/ 134754 h 192506"/>
                      <a:gd name="connsiteX5" fmla="*/ 115503 w 2425566"/>
                      <a:gd name="connsiteY5" fmla="*/ 125129 h 192506"/>
                      <a:gd name="connsiteX6" fmla="*/ 144379 w 2425566"/>
                      <a:gd name="connsiteY6" fmla="*/ 96253 h 192506"/>
                      <a:gd name="connsiteX7" fmla="*/ 192505 w 2425566"/>
                      <a:gd name="connsiteY7" fmla="*/ 57752 h 192506"/>
                      <a:gd name="connsiteX8" fmla="*/ 250256 w 2425566"/>
                      <a:gd name="connsiteY8" fmla="*/ 9626 h 192506"/>
                      <a:gd name="connsiteX9" fmla="*/ 240631 w 2425566"/>
                      <a:gd name="connsiteY9" fmla="*/ 67377 h 192506"/>
                      <a:gd name="connsiteX10" fmla="*/ 231006 w 2425566"/>
                      <a:gd name="connsiteY10" fmla="*/ 105878 h 192506"/>
                      <a:gd name="connsiteX11" fmla="*/ 269507 w 2425566"/>
                      <a:gd name="connsiteY11" fmla="*/ 96253 h 192506"/>
                      <a:gd name="connsiteX12" fmla="*/ 288758 w 2425566"/>
                      <a:gd name="connsiteY12" fmla="*/ 67377 h 192506"/>
                      <a:gd name="connsiteX13" fmla="*/ 385010 w 2425566"/>
                      <a:gd name="connsiteY13" fmla="*/ 0 h 192506"/>
                      <a:gd name="connsiteX14" fmla="*/ 394635 w 2425566"/>
                      <a:gd name="connsiteY14" fmla="*/ 48127 h 192506"/>
                      <a:gd name="connsiteX15" fmla="*/ 365760 w 2425566"/>
                      <a:gd name="connsiteY15" fmla="*/ 134754 h 192506"/>
                      <a:gd name="connsiteX16" fmla="*/ 394635 w 2425566"/>
                      <a:gd name="connsiteY16" fmla="*/ 125129 h 192506"/>
                      <a:gd name="connsiteX17" fmla="*/ 423511 w 2425566"/>
                      <a:gd name="connsiteY17" fmla="*/ 105878 h 192506"/>
                      <a:gd name="connsiteX18" fmla="*/ 442762 w 2425566"/>
                      <a:gd name="connsiteY18" fmla="*/ 77002 h 192506"/>
                      <a:gd name="connsiteX19" fmla="*/ 471638 w 2425566"/>
                      <a:gd name="connsiteY19" fmla="*/ 67377 h 192506"/>
                      <a:gd name="connsiteX20" fmla="*/ 490888 w 2425566"/>
                      <a:gd name="connsiteY20" fmla="*/ 96253 h 192506"/>
                      <a:gd name="connsiteX21" fmla="*/ 519764 w 2425566"/>
                      <a:gd name="connsiteY21" fmla="*/ 86628 h 192506"/>
                      <a:gd name="connsiteX22" fmla="*/ 500513 w 2425566"/>
                      <a:gd name="connsiteY22" fmla="*/ 125129 h 192506"/>
                      <a:gd name="connsiteX23" fmla="*/ 567890 w 2425566"/>
                      <a:gd name="connsiteY23" fmla="*/ 105878 h 192506"/>
                      <a:gd name="connsiteX24" fmla="*/ 596766 w 2425566"/>
                      <a:gd name="connsiteY24" fmla="*/ 86628 h 192506"/>
                      <a:gd name="connsiteX25" fmla="*/ 606391 w 2425566"/>
                      <a:gd name="connsiteY25" fmla="*/ 125129 h 192506"/>
                      <a:gd name="connsiteX26" fmla="*/ 693019 w 2425566"/>
                      <a:gd name="connsiteY26" fmla="*/ 86628 h 192506"/>
                      <a:gd name="connsiteX27" fmla="*/ 693019 w 2425566"/>
                      <a:gd name="connsiteY27" fmla="*/ 163630 h 192506"/>
                      <a:gd name="connsiteX28" fmla="*/ 702644 w 2425566"/>
                      <a:gd name="connsiteY28" fmla="*/ 192506 h 192506"/>
                      <a:gd name="connsiteX29" fmla="*/ 798896 w 2425566"/>
                      <a:gd name="connsiteY29" fmla="*/ 105878 h 192506"/>
                      <a:gd name="connsiteX30" fmla="*/ 827772 w 2425566"/>
                      <a:gd name="connsiteY30" fmla="*/ 115503 h 192506"/>
                      <a:gd name="connsiteX31" fmla="*/ 895149 w 2425566"/>
                      <a:gd name="connsiteY31" fmla="*/ 86628 h 192506"/>
                      <a:gd name="connsiteX32" fmla="*/ 943275 w 2425566"/>
                      <a:gd name="connsiteY32" fmla="*/ 134754 h 192506"/>
                      <a:gd name="connsiteX33" fmla="*/ 1001027 w 2425566"/>
                      <a:gd name="connsiteY33" fmla="*/ 144379 h 192506"/>
                      <a:gd name="connsiteX34" fmla="*/ 1058779 w 2425566"/>
                      <a:gd name="connsiteY34" fmla="*/ 96253 h 192506"/>
                      <a:gd name="connsiteX35" fmla="*/ 1087654 w 2425566"/>
                      <a:gd name="connsiteY35" fmla="*/ 86628 h 192506"/>
                      <a:gd name="connsiteX36" fmla="*/ 1126155 w 2425566"/>
                      <a:gd name="connsiteY36" fmla="*/ 67377 h 192506"/>
                      <a:gd name="connsiteX37" fmla="*/ 1145406 w 2425566"/>
                      <a:gd name="connsiteY37" fmla="*/ 96253 h 192506"/>
                      <a:gd name="connsiteX38" fmla="*/ 1183907 w 2425566"/>
                      <a:gd name="connsiteY38" fmla="*/ 86628 h 192506"/>
                      <a:gd name="connsiteX39" fmla="*/ 1232033 w 2425566"/>
                      <a:gd name="connsiteY39" fmla="*/ 96253 h 192506"/>
                      <a:gd name="connsiteX40" fmla="*/ 1289785 w 2425566"/>
                      <a:gd name="connsiteY40" fmla="*/ 86628 h 192506"/>
                      <a:gd name="connsiteX41" fmla="*/ 1318661 w 2425566"/>
                      <a:gd name="connsiteY41" fmla="*/ 77002 h 192506"/>
                      <a:gd name="connsiteX42" fmla="*/ 1337911 w 2425566"/>
                      <a:gd name="connsiteY42" fmla="*/ 105878 h 192506"/>
                      <a:gd name="connsiteX43" fmla="*/ 1366787 w 2425566"/>
                      <a:gd name="connsiteY43" fmla="*/ 125129 h 192506"/>
                      <a:gd name="connsiteX44" fmla="*/ 1395663 w 2425566"/>
                      <a:gd name="connsiteY44" fmla="*/ 115503 h 192506"/>
                      <a:gd name="connsiteX45" fmla="*/ 1463040 w 2425566"/>
                      <a:gd name="connsiteY45" fmla="*/ 125129 h 192506"/>
                      <a:gd name="connsiteX46" fmla="*/ 1520791 w 2425566"/>
                      <a:gd name="connsiteY46" fmla="*/ 96253 h 192506"/>
                      <a:gd name="connsiteX47" fmla="*/ 1568918 w 2425566"/>
                      <a:gd name="connsiteY47" fmla="*/ 77002 h 192506"/>
                      <a:gd name="connsiteX48" fmla="*/ 1578543 w 2425566"/>
                      <a:gd name="connsiteY48" fmla="*/ 105878 h 192506"/>
                      <a:gd name="connsiteX49" fmla="*/ 1636294 w 2425566"/>
                      <a:gd name="connsiteY49" fmla="*/ 105878 h 192506"/>
                      <a:gd name="connsiteX50" fmla="*/ 1703671 w 2425566"/>
                      <a:gd name="connsiteY50" fmla="*/ 86628 h 192506"/>
                      <a:gd name="connsiteX51" fmla="*/ 1713296 w 2425566"/>
                      <a:gd name="connsiteY51" fmla="*/ 115503 h 192506"/>
                      <a:gd name="connsiteX52" fmla="*/ 1751798 w 2425566"/>
                      <a:gd name="connsiteY52" fmla="*/ 96253 h 192506"/>
                      <a:gd name="connsiteX53" fmla="*/ 1790299 w 2425566"/>
                      <a:gd name="connsiteY53" fmla="*/ 86628 h 192506"/>
                      <a:gd name="connsiteX54" fmla="*/ 1809549 w 2425566"/>
                      <a:gd name="connsiteY54" fmla="*/ 115503 h 192506"/>
                      <a:gd name="connsiteX55" fmla="*/ 1848050 w 2425566"/>
                      <a:gd name="connsiteY55" fmla="*/ 105878 h 192506"/>
                      <a:gd name="connsiteX56" fmla="*/ 1886551 w 2425566"/>
                      <a:gd name="connsiteY56" fmla="*/ 86628 h 192506"/>
                      <a:gd name="connsiteX57" fmla="*/ 1915427 w 2425566"/>
                      <a:gd name="connsiteY57" fmla="*/ 77002 h 192506"/>
                      <a:gd name="connsiteX58" fmla="*/ 1953928 w 2425566"/>
                      <a:gd name="connsiteY58" fmla="*/ 105878 h 192506"/>
                      <a:gd name="connsiteX59" fmla="*/ 2011680 w 2425566"/>
                      <a:gd name="connsiteY59" fmla="*/ 144379 h 192506"/>
                      <a:gd name="connsiteX60" fmla="*/ 2069431 w 2425566"/>
                      <a:gd name="connsiteY60" fmla="*/ 115503 h 192506"/>
                      <a:gd name="connsiteX61" fmla="*/ 2156059 w 2425566"/>
                      <a:gd name="connsiteY61" fmla="*/ 134754 h 192506"/>
                      <a:gd name="connsiteX62" fmla="*/ 2223435 w 2425566"/>
                      <a:gd name="connsiteY62" fmla="*/ 125129 h 192506"/>
                      <a:gd name="connsiteX63" fmla="*/ 2281187 w 2425566"/>
                      <a:gd name="connsiteY63" fmla="*/ 105878 h 192506"/>
                      <a:gd name="connsiteX64" fmla="*/ 2310063 w 2425566"/>
                      <a:gd name="connsiteY64" fmla="*/ 96253 h 192506"/>
                      <a:gd name="connsiteX65" fmla="*/ 2338939 w 2425566"/>
                      <a:gd name="connsiteY65" fmla="*/ 105878 h 192506"/>
                      <a:gd name="connsiteX66" fmla="*/ 2425566 w 2425566"/>
                      <a:gd name="connsiteY66" fmla="*/ 115503 h 19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425566" h="192506">
                        <a:moveTo>
                          <a:pt x="0" y="173255"/>
                        </a:moveTo>
                        <a:cubicBezTo>
                          <a:pt x="16042" y="150796"/>
                          <a:pt x="30885" y="127430"/>
                          <a:pt x="48126" y="105878"/>
                        </a:cubicBezTo>
                        <a:cubicBezTo>
                          <a:pt x="56629" y="95249"/>
                          <a:pt x="63390" y="77002"/>
                          <a:pt x="77002" y="77002"/>
                        </a:cubicBezTo>
                        <a:cubicBezTo>
                          <a:pt x="88570" y="77002"/>
                          <a:pt x="89835" y="96253"/>
                          <a:pt x="96252" y="105878"/>
                        </a:cubicBezTo>
                        <a:cubicBezTo>
                          <a:pt x="93044" y="115503"/>
                          <a:pt x="79453" y="127580"/>
                          <a:pt x="86627" y="134754"/>
                        </a:cubicBezTo>
                        <a:cubicBezTo>
                          <a:pt x="93801" y="141928"/>
                          <a:pt x="107061" y="130757"/>
                          <a:pt x="115503" y="125129"/>
                        </a:cubicBezTo>
                        <a:cubicBezTo>
                          <a:pt x="126829" y="117578"/>
                          <a:pt x="134135" y="105217"/>
                          <a:pt x="144379" y="96253"/>
                        </a:cubicBezTo>
                        <a:cubicBezTo>
                          <a:pt x="159840" y="82725"/>
                          <a:pt x="177044" y="71280"/>
                          <a:pt x="192505" y="57752"/>
                        </a:cubicBezTo>
                        <a:cubicBezTo>
                          <a:pt x="251793" y="5875"/>
                          <a:pt x="191162" y="49022"/>
                          <a:pt x="250256" y="9626"/>
                        </a:cubicBezTo>
                        <a:cubicBezTo>
                          <a:pt x="247048" y="28876"/>
                          <a:pt x="244458" y="48240"/>
                          <a:pt x="240631" y="67377"/>
                        </a:cubicBezTo>
                        <a:cubicBezTo>
                          <a:pt x="238037" y="80349"/>
                          <a:pt x="221652" y="96524"/>
                          <a:pt x="231006" y="105878"/>
                        </a:cubicBezTo>
                        <a:cubicBezTo>
                          <a:pt x="240360" y="115232"/>
                          <a:pt x="256673" y="99461"/>
                          <a:pt x="269507" y="96253"/>
                        </a:cubicBezTo>
                        <a:cubicBezTo>
                          <a:pt x="275924" y="86628"/>
                          <a:pt x="280578" y="75557"/>
                          <a:pt x="288758" y="67377"/>
                        </a:cubicBezTo>
                        <a:cubicBezTo>
                          <a:pt x="320125" y="36010"/>
                          <a:pt x="347832" y="22307"/>
                          <a:pt x="385010" y="0"/>
                        </a:cubicBezTo>
                        <a:cubicBezTo>
                          <a:pt x="388218" y="16042"/>
                          <a:pt x="396442" y="31867"/>
                          <a:pt x="394635" y="48127"/>
                        </a:cubicBezTo>
                        <a:cubicBezTo>
                          <a:pt x="391917" y="72589"/>
                          <a:pt x="351008" y="105249"/>
                          <a:pt x="365760" y="134754"/>
                        </a:cubicBezTo>
                        <a:cubicBezTo>
                          <a:pt x="370297" y="143829"/>
                          <a:pt x="385010" y="128337"/>
                          <a:pt x="394635" y="125129"/>
                        </a:cubicBezTo>
                        <a:cubicBezTo>
                          <a:pt x="404260" y="118712"/>
                          <a:pt x="415331" y="114058"/>
                          <a:pt x="423511" y="105878"/>
                        </a:cubicBezTo>
                        <a:cubicBezTo>
                          <a:pt x="431691" y="97698"/>
                          <a:pt x="433729" y="84229"/>
                          <a:pt x="442762" y="77002"/>
                        </a:cubicBezTo>
                        <a:cubicBezTo>
                          <a:pt x="450685" y="70664"/>
                          <a:pt x="462013" y="70585"/>
                          <a:pt x="471638" y="67377"/>
                        </a:cubicBezTo>
                        <a:cubicBezTo>
                          <a:pt x="442223" y="155621"/>
                          <a:pt x="440178" y="125230"/>
                          <a:pt x="490888" y="96253"/>
                        </a:cubicBezTo>
                        <a:cubicBezTo>
                          <a:pt x="499697" y="91219"/>
                          <a:pt x="510139" y="89836"/>
                          <a:pt x="519764" y="86628"/>
                        </a:cubicBezTo>
                        <a:cubicBezTo>
                          <a:pt x="513347" y="99462"/>
                          <a:pt x="505551" y="111694"/>
                          <a:pt x="500513" y="125129"/>
                        </a:cubicBezTo>
                        <a:cubicBezTo>
                          <a:pt x="469996" y="206507"/>
                          <a:pt x="512103" y="143068"/>
                          <a:pt x="567890" y="105878"/>
                        </a:cubicBezTo>
                        <a:lnTo>
                          <a:pt x="596766" y="86628"/>
                        </a:lnTo>
                        <a:cubicBezTo>
                          <a:pt x="599974" y="99462"/>
                          <a:pt x="593841" y="120946"/>
                          <a:pt x="606391" y="125129"/>
                        </a:cubicBezTo>
                        <a:cubicBezTo>
                          <a:pt x="613764" y="127587"/>
                          <a:pt x="683971" y="91152"/>
                          <a:pt x="693019" y="86628"/>
                        </a:cubicBezTo>
                        <a:cubicBezTo>
                          <a:pt x="715020" y="152632"/>
                          <a:pt x="693019" y="70710"/>
                          <a:pt x="693019" y="163630"/>
                        </a:cubicBezTo>
                        <a:cubicBezTo>
                          <a:pt x="693019" y="173776"/>
                          <a:pt x="699436" y="182881"/>
                          <a:pt x="702644" y="192506"/>
                        </a:cubicBezTo>
                        <a:cubicBezTo>
                          <a:pt x="771738" y="123410"/>
                          <a:pt x="738616" y="151089"/>
                          <a:pt x="798896" y="105878"/>
                        </a:cubicBezTo>
                        <a:cubicBezTo>
                          <a:pt x="808521" y="109086"/>
                          <a:pt x="817626" y="115503"/>
                          <a:pt x="827772" y="115503"/>
                        </a:cubicBezTo>
                        <a:cubicBezTo>
                          <a:pt x="841935" y="115503"/>
                          <a:pt x="887631" y="90387"/>
                          <a:pt x="895149" y="86628"/>
                        </a:cubicBezTo>
                        <a:cubicBezTo>
                          <a:pt x="917608" y="154004"/>
                          <a:pt x="895150" y="150796"/>
                          <a:pt x="943275" y="134754"/>
                        </a:cubicBezTo>
                        <a:cubicBezTo>
                          <a:pt x="962526" y="137962"/>
                          <a:pt x="981608" y="146321"/>
                          <a:pt x="1001027" y="144379"/>
                        </a:cubicBezTo>
                        <a:cubicBezTo>
                          <a:pt x="1055710" y="138911"/>
                          <a:pt x="1026864" y="121785"/>
                          <a:pt x="1058779" y="96253"/>
                        </a:cubicBezTo>
                        <a:cubicBezTo>
                          <a:pt x="1066701" y="89915"/>
                          <a:pt x="1078329" y="90625"/>
                          <a:pt x="1087654" y="86628"/>
                        </a:cubicBezTo>
                        <a:cubicBezTo>
                          <a:pt x="1100842" y="80976"/>
                          <a:pt x="1113321" y="73794"/>
                          <a:pt x="1126155" y="67377"/>
                        </a:cubicBezTo>
                        <a:cubicBezTo>
                          <a:pt x="1132572" y="77002"/>
                          <a:pt x="1134431" y="92595"/>
                          <a:pt x="1145406" y="96253"/>
                        </a:cubicBezTo>
                        <a:cubicBezTo>
                          <a:pt x="1157956" y="100436"/>
                          <a:pt x="1170678" y="86628"/>
                          <a:pt x="1183907" y="86628"/>
                        </a:cubicBezTo>
                        <a:cubicBezTo>
                          <a:pt x="1200267" y="86628"/>
                          <a:pt x="1215991" y="93045"/>
                          <a:pt x="1232033" y="96253"/>
                        </a:cubicBezTo>
                        <a:cubicBezTo>
                          <a:pt x="1251284" y="93045"/>
                          <a:pt x="1270734" y="90862"/>
                          <a:pt x="1289785" y="86628"/>
                        </a:cubicBezTo>
                        <a:cubicBezTo>
                          <a:pt x="1299689" y="84427"/>
                          <a:pt x="1309241" y="73234"/>
                          <a:pt x="1318661" y="77002"/>
                        </a:cubicBezTo>
                        <a:cubicBezTo>
                          <a:pt x="1329402" y="81298"/>
                          <a:pt x="1329731" y="97698"/>
                          <a:pt x="1337911" y="105878"/>
                        </a:cubicBezTo>
                        <a:cubicBezTo>
                          <a:pt x="1346091" y="114058"/>
                          <a:pt x="1357162" y="118712"/>
                          <a:pt x="1366787" y="125129"/>
                        </a:cubicBezTo>
                        <a:cubicBezTo>
                          <a:pt x="1376412" y="121920"/>
                          <a:pt x="1385517" y="115503"/>
                          <a:pt x="1395663" y="115503"/>
                        </a:cubicBezTo>
                        <a:cubicBezTo>
                          <a:pt x="1418350" y="115503"/>
                          <a:pt x="1440617" y="128579"/>
                          <a:pt x="1463040" y="125129"/>
                        </a:cubicBezTo>
                        <a:cubicBezTo>
                          <a:pt x="1484312" y="121856"/>
                          <a:pt x="1501198" y="105159"/>
                          <a:pt x="1520791" y="96253"/>
                        </a:cubicBezTo>
                        <a:cubicBezTo>
                          <a:pt x="1536520" y="89103"/>
                          <a:pt x="1552876" y="83419"/>
                          <a:pt x="1568918" y="77002"/>
                        </a:cubicBezTo>
                        <a:cubicBezTo>
                          <a:pt x="1572126" y="86627"/>
                          <a:pt x="1571369" y="98704"/>
                          <a:pt x="1578543" y="105878"/>
                        </a:cubicBezTo>
                        <a:cubicBezTo>
                          <a:pt x="1598506" y="125841"/>
                          <a:pt x="1616331" y="111582"/>
                          <a:pt x="1636294" y="105878"/>
                        </a:cubicBezTo>
                        <a:cubicBezTo>
                          <a:pt x="1720904" y="81704"/>
                          <a:pt x="1634430" y="109707"/>
                          <a:pt x="1703671" y="86628"/>
                        </a:cubicBezTo>
                        <a:cubicBezTo>
                          <a:pt x="1706879" y="96253"/>
                          <a:pt x="1703347" y="113513"/>
                          <a:pt x="1713296" y="115503"/>
                        </a:cubicBezTo>
                        <a:cubicBezTo>
                          <a:pt x="1727366" y="118317"/>
                          <a:pt x="1738363" y="101291"/>
                          <a:pt x="1751798" y="96253"/>
                        </a:cubicBezTo>
                        <a:cubicBezTo>
                          <a:pt x="1764184" y="91608"/>
                          <a:pt x="1777465" y="89836"/>
                          <a:pt x="1790299" y="86628"/>
                        </a:cubicBezTo>
                        <a:cubicBezTo>
                          <a:pt x="1796716" y="96253"/>
                          <a:pt x="1798575" y="111845"/>
                          <a:pt x="1809549" y="115503"/>
                        </a:cubicBezTo>
                        <a:cubicBezTo>
                          <a:pt x="1822099" y="119686"/>
                          <a:pt x="1835664" y="110523"/>
                          <a:pt x="1848050" y="105878"/>
                        </a:cubicBezTo>
                        <a:cubicBezTo>
                          <a:pt x="1861485" y="100840"/>
                          <a:pt x="1873363" y="92280"/>
                          <a:pt x="1886551" y="86628"/>
                        </a:cubicBezTo>
                        <a:cubicBezTo>
                          <a:pt x="1895877" y="82631"/>
                          <a:pt x="1905802" y="80211"/>
                          <a:pt x="1915427" y="77002"/>
                        </a:cubicBezTo>
                        <a:cubicBezTo>
                          <a:pt x="1937333" y="164627"/>
                          <a:pt x="1904971" y="89559"/>
                          <a:pt x="1953928" y="105878"/>
                        </a:cubicBezTo>
                        <a:cubicBezTo>
                          <a:pt x="1975877" y="113194"/>
                          <a:pt x="2011680" y="144379"/>
                          <a:pt x="2011680" y="144379"/>
                        </a:cubicBezTo>
                        <a:cubicBezTo>
                          <a:pt x="2026278" y="134647"/>
                          <a:pt x="2049507" y="115503"/>
                          <a:pt x="2069431" y="115503"/>
                        </a:cubicBezTo>
                        <a:cubicBezTo>
                          <a:pt x="2103307" y="115503"/>
                          <a:pt x="2126283" y="124829"/>
                          <a:pt x="2156059" y="134754"/>
                        </a:cubicBezTo>
                        <a:cubicBezTo>
                          <a:pt x="2272308" y="76628"/>
                          <a:pt x="2132390" y="135245"/>
                          <a:pt x="2223435" y="125129"/>
                        </a:cubicBezTo>
                        <a:cubicBezTo>
                          <a:pt x="2243603" y="122888"/>
                          <a:pt x="2261936" y="112295"/>
                          <a:pt x="2281187" y="105878"/>
                        </a:cubicBezTo>
                        <a:lnTo>
                          <a:pt x="2310063" y="96253"/>
                        </a:lnTo>
                        <a:cubicBezTo>
                          <a:pt x="2319688" y="99461"/>
                          <a:pt x="2328931" y="104210"/>
                          <a:pt x="2338939" y="105878"/>
                        </a:cubicBezTo>
                        <a:cubicBezTo>
                          <a:pt x="2367597" y="110654"/>
                          <a:pt x="2425566" y="115503"/>
                          <a:pt x="2425566" y="1155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 descr="Glowing lightbulb">
            <a:extLst>
              <a:ext uri="{FF2B5EF4-FFF2-40B4-BE49-F238E27FC236}">
                <a16:creationId xmlns:a16="http://schemas.microsoft.com/office/drawing/2014/main" id="{0BDF4DEE-168B-814C-8A95-273CBBE9F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638" y="1139439"/>
            <a:ext cx="549166" cy="549166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 err="1"/>
              <a:t>Changes</a:t>
            </a:r>
            <a:r>
              <a:rPr lang="nb-NO" sz="1600" dirty="0"/>
              <a:t> </a:t>
            </a:r>
            <a:r>
              <a:rPr lang="nb-NO" sz="1600" dirty="0" err="1"/>
              <a:t>take</a:t>
            </a:r>
            <a:r>
              <a:rPr lang="nb-NO" sz="1600" dirty="0"/>
              <a:t> </a:t>
            </a:r>
            <a:r>
              <a:rPr lang="nb-NO" sz="1600" dirty="0" err="1"/>
              <a:t>place</a:t>
            </a:r>
            <a:r>
              <a:rPr lang="nb-NO" sz="1600" dirty="0"/>
              <a:t> so fast </a:t>
            </a:r>
            <a:r>
              <a:rPr lang="nb-NO" sz="1600" dirty="0" err="1"/>
              <a:t>that</a:t>
            </a:r>
            <a:r>
              <a:rPr lang="nb-NO" sz="1600" dirty="0"/>
              <a:t> </a:t>
            </a:r>
            <a:r>
              <a:rPr lang="nb-NO" sz="1600" dirty="0" err="1"/>
              <a:t>three</a:t>
            </a:r>
            <a:r>
              <a:rPr lang="nb-NO" sz="1600" dirty="0"/>
              <a:t> </a:t>
            </a:r>
            <a:r>
              <a:rPr lang="nb-NO" sz="1600" dirty="0" err="1"/>
              <a:t>years</a:t>
            </a:r>
            <a:r>
              <a:rPr lang="nb-NO" sz="1600" dirty="0"/>
              <a:t> </a:t>
            </a:r>
            <a:r>
              <a:rPr lang="nb-NO" sz="1600" dirty="0" err="1"/>
              <a:t>should</a:t>
            </a:r>
            <a:r>
              <a:rPr lang="nb-NO" sz="1600" dirty="0"/>
              <a:t> be </a:t>
            </a:r>
            <a:r>
              <a:rPr lang="nb-NO" sz="1600" dirty="0" err="1"/>
              <a:t>enough</a:t>
            </a:r>
            <a:r>
              <a:rPr lang="nb-NO" sz="1600" dirty="0"/>
              <a:t> to </a:t>
            </a:r>
            <a:r>
              <a:rPr lang="nb-NO" sz="1600" dirty="0" err="1"/>
              <a:t>consider</a:t>
            </a:r>
            <a:r>
              <a:rPr lang="nb-NO" sz="1600" dirty="0"/>
              <a:t> </a:t>
            </a:r>
            <a:r>
              <a:rPr lang="nb-NO" sz="1600" dirty="0" err="1"/>
              <a:t>commercialization</a:t>
            </a:r>
            <a:r>
              <a:rPr lang="nb-NO" sz="1600" dirty="0"/>
              <a:t> or a patent </a:t>
            </a:r>
            <a:r>
              <a:rPr lang="nb-NO" sz="1600" dirty="0" err="1"/>
              <a:t>application</a:t>
            </a:r>
            <a:r>
              <a:rPr lang="nb-NO" sz="1600" dirty="0"/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dirty="0"/>
              <a:t>If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organization</a:t>
            </a:r>
            <a:r>
              <a:rPr lang="nb-NO" sz="1600" dirty="0"/>
              <a:t> </a:t>
            </a:r>
            <a:r>
              <a:rPr lang="nb-NO" sz="1600" dirty="0" err="1"/>
              <a:t>believes</a:t>
            </a:r>
            <a:r>
              <a:rPr lang="nb-NO" sz="1600" dirty="0"/>
              <a:t> </a:t>
            </a:r>
            <a:r>
              <a:rPr lang="nb-NO" sz="1600" dirty="0" err="1"/>
              <a:t>there</a:t>
            </a:r>
            <a:r>
              <a:rPr lang="nb-NO" sz="1600" dirty="0"/>
              <a:t> </a:t>
            </a:r>
            <a:r>
              <a:rPr lang="nb-NO" sz="1600" dirty="0" err="1"/>
              <a:t>will</a:t>
            </a:r>
            <a:r>
              <a:rPr lang="nb-NO" sz="1600" dirty="0"/>
              <a:t> be </a:t>
            </a:r>
            <a:r>
              <a:rPr lang="nb-NO" sz="1600" dirty="0" err="1"/>
              <a:t>need</a:t>
            </a:r>
            <a:r>
              <a:rPr lang="nb-NO" sz="1600" dirty="0"/>
              <a:t> for a longer embargo </a:t>
            </a:r>
            <a:r>
              <a:rPr lang="nb-NO" sz="1600" dirty="0" err="1"/>
              <a:t>period</a:t>
            </a:r>
            <a:r>
              <a:rPr lang="nb-NO" sz="1600" dirty="0"/>
              <a:t>,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 </a:t>
            </a:r>
            <a:r>
              <a:rPr lang="nb-NO" sz="1600" dirty="0" err="1"/>
              <a:t>may</a:t>
            </a:r>
            <a:r>
              <a:rPr lang="nb-NO" sz="1600" dirty="0"/>
              <a:t> not be </a:t>
            </a:r>
            <a:r>
              <a:rPr lang="nb-NO" sz="1600" dirty="0" err="1"/>
              <a:t>suitable</a:t>
            </a:r>
            <a:r>
              <a:rPr lang="nb-NO" sz="1600" dirty="0"/>
              <a:t> as a </a:t>
            </a:r>
            <a:r>
              <a:rPr lang="nb-NO" sz="1600" dirty="0" err="1"/>
              <a:t>piece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student </a:t>
            </a:r>
            <a:r>
              <a:rPr lang="nb-NO" sz="1600" dirty="0" err="1"/>
              <a:t>work</a:t>
            </a:r>
            <a:r>
              <a:rPr lang="nb-NO" sz="1600" dirty="0"/>
              <a:t>. 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Postponement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more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  <a:endParaRPr lang="nb-NO" sz="1800" i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4539294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4451271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4768381" cy="646769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</a:t>
            </a:r>
            <a:endParaRPr lang="nb-NO" sz="32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89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A thesis and an appendix with a lock">
            <a:extLst>
              <a:ext uri="{FF2B5EF4-FFF2-40B4-BE49-F238E27FC236}">
                <a16:creationId xmlns:a16="http://schemas.microsoft.com/office/drawing/2014/main" id="{C3F5357C-7093-764A-A3BB-E3C0C2707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450" y="796503"/>
            <a:ext cx="5686112" cy="5686112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/>
              <a:t>If </a:t>
            </a:r>
            <a:r>
              <a:rPr lang="nb-NO" sz="1600" dirty="0" err="1"/>
              <a:t>confidential</a:t>
            </a:r>
            <a:r>
              <a:rPr lang="nb-NO" sz="1600" dirty="0"/>
              <a:t> </a:t>
            </a:r>
            <a:r>
              <a:rPr lang="nb-NO" sz="1600" dirty="0" err="1"/>
              <a:t>information</a:t>
            </a:r>
            <a:r>
              <a:rPr lang="nb-NO" sz="1600" dirty="0"/>
              <a:t>, </a:t>
            </a:r>
            <a:r>
              <a:rPr lang="nb-NO" sz="1600" dirty="0" err="1"/>
              <a:t>such</a:t>
            </a:r>
            <a:r>
              <a:rPr lang="nb-NO" sz="1600" dirty="0"/>
              <a:t> as trade </a:t>
            </a:r>
            <a:r>
              <a:rPr lang="nb-NO" sz="1600" dirty="0" err="1"/>
              <a:t>secrets</a:t>
            </a:r>
            <a:r>
              <a:rPr lang="nb-NO" sz="1600" dirty="0"/>
              <a:t>, is to be </a:t>
            </a:r>
            <a:r>
              <a:rPr lang="nb-NO" sz="1600" dirty="0" err="1"/>
              <a:t>included</a:t>
            </a:r>
            <a:r>
              <a:rPr lang="nb-NO" sz="1600" dirty="0"/>
              <a:t> in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, </a:t>
            </a:r>
            <a:r>
              <a:rPr lang="nb-NO" sz="1600" dirty="0" err="1"/>
              <a:t>one</a:t>
            </a:r>
            <a:r>
              <a:rPr lang="nb-NO" sz="1600" dirty="0"/>
              <a:t> </a:t>
            </a:r>
            <a:r>
              <a:rPr lang="nb-NO" sz="1600" dirty="0" err="1"/>
              <a:t>can</a:t>
            </a:r>
            <a:r>
              <a:rPr lang="nb-NO" sz="1600" dirty="0"/>
              <a:t> </a:t>
            </a:r>
            <a:r>
              <a:rPr lang="nb-NO" sz="1600" dirty="0" err="1"/>
              <a:t>consider</a:t>
            </a:r>
            <a:r>
              <a:rPr lang="nb-NO" sz="1600" dirty="0"/>
              <a:t> providing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confidential</a:t>
            </a:r>
            <a:r>
              <a:rPr lang="nb-NO" sz="1600" dirty="0"/>
              <a:t> </a:t>
            </a:r>
            <a:r>
              <a:rPr lang="nb-NO" sz="1600" dirty="0" err="1"/>
              <a:t>information</a:t>
            </a:r>
            <a:r>
              <a:rPr lang="nb-NO" sz="1600" dirty="0"/>
              <a:t> in an </a:t>
            </a:r>
            <a:r>
              <a:rPr lang="nb-NO" sz="1600" dirty="0" err="1"/>
              <a:t>appendix</a:t>
            </a:r>
            <a:r>
              <a:rPr lang="nb-NO" sz="1600" dirty="0"/>
              <a:t> to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 so </a:t>
            </a:r>
            <a:r>
              <a:rPr lang="nb-NO" sz="1600" dirty="0" err="1"/>
              <a:t>that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appendix</a:t>
            </a:r>
            <a:r>
              <a:rPr lang="nb-NO" sz="1600" dirty="0"/>
              <a:t> </a:t>
            </a:r>
            <a:r>
              <a:rPr lang="nb-NO" sz="1600" dirty="0" err="1"/>
              <a:t>can</a:t>
            </a:r>
            <a:r>
              <a:rPr lang="nb-NO" sz="1600" dirty="0"/>
              <a:t> be </a:t>
            </a:r>
            <a:r>
              <a:rPr lang="nb-NO" sz="1600" dirty="0" err="1"/>
              <a:t>excluded</a:t>
            </a:r>
            <a:r>
              <a:rPr lang="nb-NO" sz="1600" dirty="0"/>
              <a:t> </a:t>
            </a:r>
            <a:r>
              <a:rPr lang="nb-NO" sz="1600" dirty="0" err="1"/>
              <a:t>while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rest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 is </a:t>
            </a:r>
            <a:r>
              <a:rPr lang="nb-NO" sz="1600" dirty="0" err="1"/>
              <a:t>published</a:t>
            </a:r>
            <a:r>
              <a:rPr lang="nb-NO" sz="1600" dirty="0"/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dirty="0"/>
              <a:t>The </a:t>
            </a:r>
            <a:r>
              <a:rPr lang="nb-NO" sz="1600" dirty="0" err="1"/>
              <a:t>attachment</a:t>
            </a:r>
            <a:r>
              <a:rPr lang="nb-NO" sz="1600" dirty="0"/>
              <a:t> </a:t>
            </a:r>
            <a:r>
              <a:rPr lang="nb-NO" sz="1600" dirty="0" err="1"/>
              <a:t>can</a:t>
            </a:r>
            <a:r>
              <a:rPr lang="nb-NO" sz="1600" dirty="0"/>
              <a:t> be </a:t>
            </a:r>
            <a:r>
              <a:rPr lang="nb-NO" sz="1600" dirty="0" err="1"/>
              <a:t>exempted</a:t>
            </a:r>
            <a:r>
              <a:rPr lang="nb-NO" sz="1600" dirty="0"/>
              <a:t> from </a:t>
            </a:r>
            <a:r>
              <a:rPr lang="nb-NO" sz="1600" dirty="0" err="1"/>
              <a:t>public</a:t>
            </a:r>
            <a:r>
              <a:rPr lang="nb-NO" sz="1600" dirty="0"/>
              <a:t> </a:t>
            </a:r>
            <a:r>
              <a:rPr lang="nb-NO" sz="1600" dirty="0" err="1"/>
              <a:t>disclosure</a:t>
            </a:r>
            <a:r>
              <a:rPr lang="nb-NO" sz="1600" dirty="0"/>
              <a:t> for longer </a:t>
            </a:r>
            <a:r>
              <a:rPr lang="nb-NO" sz="1600" dirty="0" err="1"/>
              <a:t>than</a:t>
            </a:r>
            <a:r>
              <a:rPr lang="nb-NO" sz="1600" dirty="0"/>
              <a:t> </a:t>
            </a:r>
            <a:r>
              <a:rPr lang="nb-NO" sz="1600" dirty="0" err="1"/>
              <a:t>three</a:t>
            </a:r>
            <a:r>
              <a:rPr lang="nb-NO" sz="1600" dirty="0"/>
              <a:t> </a:t>
            </a:r>
            <a:r>
              <a:rPr lang="nb-NO" sz="1600" dirty="0" err="1"/>
              <a:t>years</a:t>
            </a:r>
            <a:r>
              <a:rPr lang="nb-NO" sz="1600" dirty="0"/>
              <a:t> </a:t>
            </a:r>
            <a:r>
              <a:rPr lang="nb-NO" sz="1600" dirty="0" err="1"/>
              <a:t>if</a:t>
            </a:r>
            <a:r>
              <a:rPr lang="nb-NO" sz="1600" dirty="0"/>
              <a:t> </a:t>
            </a:r>
            <a:r>
              <a:rPr lang="nb-NO" sz="1600" dirty="0" err="1"/>
              <a:t>necessary</a:t>
            </a:r>
            <a:r>
              <a:rPr lang="nb-NO" sz="1600" dirty="0"/>
              <a:t>. 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appendices</a:t>
            </a:r>
            <a:endParaRPr lang="nb-NO" sz="1800" i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4539294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4451271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4768381" cy="646769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</a:t>
            </a:r>
            <a:endParaRPr lang="nb-NO" sz="32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29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dertittel 2">
            <a:extLst>
              <a:ext uri="{FF2B5EF4-FFF2-40B4-BE49-F238E27FC236}">
                <a16:creationId xmlns:a16="http://schemas.microsoft.com/office/drawing/2014/main" id="{5474AD13-BE75-0D4F-BD50-B5F89649F35F}"/>
              </a:ext>
            </a:extLst>
          </p:cNvPr>
          <p:cNvSpPr txBox="1">
            <a:spLocks/>
          </p:cNvSpPr>
          <p:nvPr/>
        </p:nvSpPr>
        <p:spPr>
          <a:xfrm>
            <a:off x="7693804" y="3119559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 err="1"/>
              <a:t>Both</a:t>
            </a:r>
            <a:r>
              <a:rPr lang="nb-NO" sz="1000" dirty="0"/>
              <a:t> </a:t>
            </a:r>
            <a:r>
              <a:rPr lang="nb-NO" sz="1000" dirty="0" err="1"/>
              <a:t>internal</a:t>
            </a:r>
            <a:r>
              <a:rPr lang="nb-NO" sz="1000" dirty="0"/>
              <a:t> </a:t>
            </a:r>
            <a:r>
              <a:rPr lang="nb-NO" sz="1000" dirty="0" err="1"/>
              <a:t>examiners</a:t>
            </a:r>
            <a:r>
              <a:rPr lang="nb-NO" sz="1000" dirty="0"/>
              <a:t> at NTNU and </a:t>
            </a:r>
            <a:r>
              <a:rPr lang="nb-NO" sz="1000" dirty="0" err="1"/>
              <a:t>external</a:t>
            </a:r>
            <a:r>
              <a:rPr lang="nb-NO" sz="1000" dirty="0"/>
              <a:t> </a:t>
            </a:r>
            <a:r>
              <a:rPr lang="nb-NO" sz="1000" dirty="0" err="1"/>
              <a:t>examiners</a:t>
            </a:r>
            <a:r>
              <a:rPr lang="nb-NO" sz="1000" dirty="0"/>
              <a:t> </a:t>
            </a:r>
            <a:r>
              <a:rPr lang="nb-NO" sz="1000" dirty="0" err="1"/>
              <a:t>will</a:t>
            </a:r>
            <a:r>
              <a:rPr lang="nb-NO" sz="1000" dirty="0"/>
              <a:t> have a </a:t>
            </a:r>
            <a:r>
              <a:rPr lang="nb-NO" sz="1000" dirty="0" err="1"/>
              <a:t>duty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</a:t>
            </a:r>
            <a:r>
              <a:rPr lang="nb-NO" sz="1000" dirty="0" err="1"/>
              <a:t>confidentiality</a:t>
            </a:r>
            <a:r>
              <a:rPr lang="nb-NO" sz="1000" dirty="0"/>
              <a:t> under </a:t>
            </a:r>
            <a:r>
              <a:rPr lang="nb-NO" sz="1000" dirty="0" err="1"/>
              <a:t>Section</a:t>
            </a:r>
            <a:r>
              <a:rPr lang="nb-NO" sz="1000" dirty="0"/>
              <a:t> 13 </a:t>
            </a:r>
            <a:r>
              <a:rPr lang="nb-NO" sz="1000" dirty="0" err="1"/>
              <a:t>of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Public Administration </a:t>
            </a:r>
            <a:r>
              <a:rPr lang="nb-NO" sz="1000" dirty="0" err="1"/>
              <a:t>Act</a:t>
            </a:r>
            <a:r>
              <a:rPr lang="nb-NO" sz="1000" dirty="0"/>
              <a:t>. This </a:t>
            </a:r>
            <a:r>
              <a:rPr lang="nb-NO" sz="1000" dirty="0" err="1"/>
              <a:t>also</a:t>
            </a:r>
            <a:r>
              <a:rPr lang="nb-NO" sz="1000" dirty="0"/>
              <a:t> covers </a:t>
            </a:r>
            <a:r>
              <a:rPr lang="nb-NO" sz="1000" dirty="0" err="1"/>
              <a:t>identifiable</a:t>
            </a:r>
            <a:r>
              <a:rPr lang="nb-NO" sz="1000" dirty="0"/>
              <a:t> personal data. 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7F26147D-022A-A84D-9A18-129BBD1347C5}"/>
              </a:ext>
            </a:extLst>
          </p:cNvPr>
          <p:cNvSpPr txBox="1">
            <a:spLocks/>
          </p:cNvSpPr>
          <p:nvPr/>
        </p:nvSpPr>
        <p:spPr>
          <a:xfrm>
            <a:off x="7693804" y="2816116"/>
            <a:ext cx="3461876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examiners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12" name="Friform 11">
            <a:extLst>
              <a:ext uri="{FF2B5EF4-FFF2-40B4-BE49-F238E27FC236}">
                <a16:creationId xmlns:a16="http://schemas.microsoft.com/office/drawing/2014/main" id="{ACFECE97-A0E8-BE41-9D40-6AD43D7258EA}"/>
              </a:ext>
            </a:extLst>
          </p:cNvPr>
          <p:cNvSpPr/>
          <p:nvPr/>
        </p:nvSpPr>
        <p:spPr>
          <a:xfrm>
            <a:off x="7835480" y="2744549"/>
            <a:ext cx="2425566" cy="429058"/>
          </a:xfrm>
          <a:custGeom>
            <a:avLst/>
            <a:gdLst>
              <a:gd name="connsiteX0" fmla="*/ 0 w 2425566"/>
              <a:gd name="connsiteY0" fmla="*/ 386151 h 429058"/>
              <a:gd name="connsiteX1" fmla="*/ 48126 w 2425566"/>
              <a:gd name="connsiteY1" fmla="*/ 235981 h 429058"/>
              <a:gd name="connsiteX2" fmla="*/ 77002 w 2425566"/>
              <a:gd name="connsiteY2" fmla="*/ 171622 h 429058"/>
              <a:gd name="connsiteX3" fmla="*/ 96252 w 2425566"/>
              <a:gd name="connsiteY3" fmla="*/ 235981 h 429058"/>
              <a:gd name="connsiteX4" fmla="*/ 86627 w 2425566"/>
              <a:gd name="connsiteY4" fmla="*/ 300340 h 429058"/>
              <a:gd name="connsiteX5" fmla="*/ 115503 w 2425566"/>
              <a:gd name="connsiteY5" fmla="*/ 278887 h 429058"/>
              <a:gd name="connsiteX6" fmla="*/ 144379 w 2425566"/>
              <a:gd name="connsiteY6" fmla="*/ 214528 h 429058"/>
              <a:gd name="connsiteX7" fmla="*/ 192505 w 2425566"/>
              <a:gd name="connsiteY7" fmla="*/ 128717 h 429058"/>
              <a:gd name="connsiteX8" fmla="*/ 250256 w 2425566"/>
              <a:gd name="connsiteY8" fmla="*/ 21454 h 429058"/>
              <a:gd name="connsiteX9" fmla="*/ 240631 w 2425566"/>
              <a:gd name="connsiteY9" fmla="*/ 150170 h 429058"/>
              <a:gd name="connsiteX10" fmla="*/ 231006 w 2425566"/>
              <a:gd name="connsiteY10" fmla="*/ 235981 h 429058"/>
              <a:gd name="connsiteX11" fmla="*/ 269507 w 2425566"/>
              <a:gd name="connsiteY11" fmla="*/ 214528 h 429058"/>
              <a:gd name="connsiteX12" fmla="*/ 288758 w 2425566"/>
              <a:gd name="connsiteY12" fmla="*/ 150170 h 429058"/>
              <a:gd name="connsiteX13" fmla="*/ 385010 w 2425566"/>
              <a:gd name="connsiteY13" fmla="*/ 0 h 429058"/>
              <a:gd name="connsiteX14" fmla="*/ 394635 w 2425566"/>
              <a:gd name="connsiteY14" fmla="*/ 107265 h 429058"/>
              <a:gd name="connsiteX15" fmla="*/ 365760 w 2425566"/>
              <a:gd name="connsiteY15" fmla="*/ 300340 h 429058"/>
              <a:gd name="connsiteX16" fmla="*/ 394635 w 2425566"/>
              <a:gd name="connsiteY16" fmla="*/ 278887 h 429058"/>
              <a:gd name="connsiteX17" fmla="*/ 423511 w 2425566"/>
              <a:gd name="connsiteY17" fmla="*/ 235981 h 429058"/>
              <a:gd name="connsiteX18" fmla="*/ 442762 w 2425566"/>
              <a:gd name="connsiteY18" fmla="*/ 171622 h 429058"/>
              <a:gd name="connsiteX19" fmla="*/ 471638 w 2425566"/>
              <a:gd name="connsiteY19" fmla="*/ 150170 h 429058"/>
              <a:gd name="connsiteX20" fmla="*/ 490888 w 2425566"/>
              <a:gd name="connsiteY20" fmla="*/ 214528 h 429058"/>
              <a:gd name="connsiteX21" fmla="*/ 519764 w 2425566"/>
              <a:gd name="connsiteY21" fmla="*/ 193076 h 429058"/>
              <a:gd name="connsiteX22" fmla="*/ 500513 w 2425566"/>
              <a:gd name="connsiteY22" fmla="*/ 278887 h 429058"/>
              <a:gd name="connsiteX23" fmla="*/ 567890 w 2425566"/>
              <a:gd name="connsiteY23" fmla="*/ 235981 h 429058"/>
              <a:gd name="connsiteX24" fmla="*/ 596766 w 2425566"/>
              <a:gd name="connsiteY24" fmla="*/ 193076 h 429058"/>
              <a:gd name="connsiteX25" fmla="*/ 606391 w 2425566"/>
              <a:gd name="connsiteY25" fmla="*/ 278887 h 429058"/>
              <a:gd name="connsiteX26" fmla="*/ 693019 w 2425566"/>
              <a:gd name="connsiteY26" fmla="*/ 193076 h 429058"/>
              <a:gd name="connsiteX27" fmla="*/ 693019 w 2425566"/>
              <a:gd name="connsiteY27" fmla="*/ 364699 h 429058"/>
              <a:gd name="connsiteX28" fmla="*/ 702644 w 2425566"/>
              <a:gd name="connsiteY28" fmla="*/ 429057 h 429058"/>
              <a:gd name="connsiteX29" fmla="*/ 798896 w 2425566"/>
              <a:gd name="connsiteY29" fmla="*/ 235981 h 429058"/>
              <a:gd name="connsiteX30" fmla="*/ 827772 w 2425566"/>
              <a:gd name="connsiteY30" fmla="*/ 257433 h 429058"/>
              <a:gd name="connsiteX31" fmla="*/ 895149 w 2425566"/>
              <a:gd name="connsiteY31" fmla="*/ 193076 h 429058"/>
              <a:gd name="connsiteX32" fmla="*/ 943275 w 2425566"/>
              <a:gd name="connsiteY32" fmla="*/ 300340 h 429058"/>
              <a:gd name="connsiteX33" fmla="*/ 1001027 w 2425566"/>
              <a:gd name="connsiteY33" fmla="*/ 321792 h 429058"/>
              <a:gd name="connsiteX34" fmla="*/ 1058779 w 2425566"/>
              <a:gd name="connsiteY34" fmla="*/ 214528 h 429058"/>
              <a:gd name="connsiteX35" fmla="*/ 1087654 w 2425566"/>
              <a:gd name="connsiteY35" fmla="*/ 193076 h 429058"/>
              <a:gd name="connsiteX36" fmla="*/ 1126155 w 2425566"/>
              <a:gd name="connsiteY36" fmla="*/ 150170 h 429058"/>
              <a:gd name="connsiteX37" fmla="*/ 1145406 w 2425566"/>
              <a:gd name="connsiteY37" fmla="*/ 214528 h 429058"/>
              <a:gd name="connsiteX38" fmla="*/ 1183907 w 2425566"/>
              <a:gd name="connsiteY38" fmla="*/ 193076 h 429058"/>
              <a:gd name="connsiteX39" fmla="*/ 1232033 w 2425566"/>
              <a:gd name="connsiteY39" fmla="*/ 214528 h 429058"/>
              <a:gd name="connsiteX40" fmla="*/ 1289785 w 2425566"/>
              <a:gd name="connsiteY40" fmla="*/ 193076 h 429058"/>
              <a:gd name="connsiteX41" fmla="*/ 1318661 w 2425566"/>
              <a:gd name="connsiteY41" fmla="*/ 171622 h 429058"/>
              <a:gd name="connsiteX42" fmla="*/ 1337911 w 2425566"/>
              <a:gd name="connsiteY42" fmla="*/ 235981 h 429058"/>
              <a:gd name="connsiteX43" fmla="*/ 1366787 w 2425566"/>
              <a:gd name="connsiteY43" fmla="*/ 278887 h 429058"/>
              <a:gd name="connsiteX44" fmla="*/ 1395663 w 2425566"/>
              <a:gd name="connsiteY44" fmla="*/ 257433 h 429058"/>
              <a:gd name="connsiteX45" fmla="*/ 1463040 w 2425566"/>
              <a:gd name="connsiteY45" fmla="*/ 278887 h 429058"/>
              <a:gd name="connsiteX46" fmla="*/ 1520791 w 2425566"/>
              <a:gd name="connsiteY46" fmla="*/ 214528 h 429058"/>
              <a:gd name="connsiteX47" fmla="*/ 1568918 w 2425566"/>
              <a:gd name="connsiteY47" fmla="*/ 171622 h 429058"/>
              <a:gd name="connsiteX48" fmla="*/ 1578543 w 2425566"/>
              <a:gd name="connsiteY48" fmla="*/ 235981 h 429058"/>
              <a:gd name="connsiteX49" fmla="*/ 1636294 w 2425566"/>
              <a:gd name="connsiteY49" fmla="*/ 235981 h 429058"/>
              <a:gd name="connsiteX50" fmla="*/ 1703671 w 2425566"/>
              <a:gd name="connsiteY50" fmla="*/ 193076 h 429058"/>
              <a:gd name="connsiteX51" fmla="*/ 1713296 w 2425566"/>
              <a:gd name="connsiteY51" fmla="*/ 257433 h 429058"/>
              <a:gd name="connsiteX52" fmla="*/ 1751798 w 2425566"/>
              <a:gd name="connsiteY52" fmla="*/ 214528 h 429058"/>
              <a:gd name="connsiteX53" fmla="*/ 1790299 w 2425566"/>
              <a:gd name="connsiteY53" fmla="*/ 193076 h 429058"/>
              <a:gd name="connsiteX54" fmla="*/ 1809549 w 2425566"/>
              <a:gd name="connsiteY54" fmla="*/ 257433 h 429058"/>
              <a:gd name="connsiteX55" fmla="*/ 1848050 w 2425566"/>
              <a:gd name="connsiteY55" fmla="*/ 235981 h 429058"/>
              <a:gd name="connsiteX56" fmla="*/ 1886551 w 2425566"/>
              <a:gd name="connsiteY56" fmla="*/ 193076 h 429058"/>
              <a:gd name="connsiteX57" fmla="*/ 1915427 w 2425566"/>
              <a:gd name="connsiteY57" fmla="*/ 171622 h 429058"/>
              <a:gd name="connsiteX58" fmla="*/ 1953928 w 2425566"/>
              <a:gd name="connsiteY58" fmla="*/ 235981 h 429058"/>
              <a:gd name="connsiteX59" fmla="*/ 2011680 w 2425566"/>
              <a:gd name="connsiteY59" fmla="*/ 321792 h 429058"/>
              <a:gd name="connsiteX60" fmla="*/ 2069431 w 2425566"/>
              <a:gd name="connsiteY60" fmla="*/ 257433 h 429058"/>
              <a:gd name="connsiteX61" fmla="*/ 2156059 w 2425566"/>
              <a:gd name="connsiteY61" fmla="*/ 300340 h 429058"/>
              <a:gd name="connsiteX62" fmla="*/ 2223435 w 2425566"/>
              <a:gd name="connsiteY62" fmla="*/ 278887 h 429058"/>
              <a:gd name="connsiteX63" fmla="*/ 2281187 w 2425566"/>
              <a:gd name="connsiteY63" fmla="*/ 235981 h 429058"/>
              <a:gd name="connsiteX64" fmla="*/ 2310063 w 2425566"/>
              <a:gd name="connsiteY64" fmla="*/ 214528 h 429058"/>
              <a:gd name="connsiteX65" fmla="*/ 2338939 w 2425566"/>
              <a:gd name="connsiteY65" fmla="*/ 235981 h 429058"/>
              <a:gd name="connsiteX66" fmla="*/ 2425566 w 2425566"/>
              <a:gd name="connsiteY66" fmla="*/ 257433 h 4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5566" h="429058" extrusionOk="0">
                <a:moveTo>
                  <a:pt x="0" y="386151"/>
                </a:moveTo>
                <a:cubicBezTo>
                  <a:pt x="15520" y="335772"/>
                  <a:pt x="25354" y="286092"/>
                  <a:pt x="48126" y="235981"/>
                </a:cubicBezTo>
                <a:cubicBezTo>
                  <a:pt x="57018" y="212373"/>
                  <a:pt x="62523" y="171650"/>
                  <a:pt x="77002" y="171622"/>
                </a:cubicBezTo>
                <a:cubicBezTo>
                  <a:pt x="87000" y="173155"/>
                  <a:pt x="89697" y="215292"/>
                  <a:pt x="96252" y="235981"/>
                </a:cubicBezTo>
                <a:cubicBezTo>
                  <a:pt x="91980" y="256851"/>
                  <a:pt x="80844" y="285015"/>
                  <a:pt x="86627" y="300340"/>
                </a:cubicBezTo>
                <a:cubicBezTo>
                  <a:pt x="95079" y="316481"/>
                  <a:pt x="107571" y="290381"/>
                  <a:pt x="115503" y="278887"/>
                </a:cubicBezTo>
                <a:cubicBezTo>
                  <a:pt x="123807" y="261595"/>
                  <a:pt x="132767" y="235795"/>
                  <a:pt x="144379" y="214528"/>
                </a:cubicBezTo>
                <a:cubicBezTo>
                  <a:pt x="159224" y="178507"/>
                  <a:pt x="175930" y="160417"/>
                  <a:pt x="192505" y="128717"/>
                </a:cubicBezTo>
                <a:cubicBezTo>
                  <a:pt x="258978" y="17116"/>
                  <a:pt x="193797" y="109894"/>
                  <a:pt x="250256" y="21454"/>
                </a:cubicBezTo>
                <a:cubicBezTo>
                  <a:pt x="243001" y="63703"/>
                  <a:pt x="249445" y="111595"/>
                  <a:pt x="240631" y="150170"/>
                </a:cubicBezTo>
                <a:cubicBezTo>
                  <a:pt x="239306" y="180970"/>
                  <a:pt x="221715" y="215786"/>
                  <a:pt x="231006" y="235981"/>
                </a:cubicBezTo>
                <a:cubicBezTo>
                  <a:pt x="241075" y="257931"/>
                  <a:pt x="257786" y="223042"/>
                  <a:pt x="269507" y="214528"/>
                </a:cubicBezTo>
                <a:cubicBezTo>
                  <a:pt x="277365" y="191814"/>
                  <a:pt x="280748" y="167602"/>
                  <a:pt x="288758" y="150170"/>
                </a:cubicBezTo>
                <a:cubicBezTo>
                  <a:pt x="313432" y="81358"/>
                  <a:pt x="341970" y="45673"/>
                  <a:pt x="385010" y="0"/>
                </a:cubicBezTo>
                <a:cubicBezTo>
                  <a:pt x="383538" y="35422"/>
                  <a:pt x="395035" y="68156"/>
                  <a:pt x="394635" y="107265"/>
                </a:cubicBezTo>
                <a:cubicBezTo>
                  <a:pt x="392267" y="157049"/>
                  <a:pt x="342134" y="239761"/>
                  <a:pt x="365760" y="300340"/>
                </a:cubicBezTo>
                <a:cubicBezTo>
                  <a:pt x="369574" y="321859"/>
                  <a:pt x="386874" y="287422"/>
                  <a:pt x="394635" y="278887"/>
                </a:cubicBezTo>
                <a:cubicBezTo>
                  <a:pt x="404147" y="267262"/>
                  <a:pt x="417051" y="253192"/>
                  <a:pt x="423511" y="235981"/>
                </a:cubicBezTo>
                <a:cubicBezTo>
                  <a:pt x="431045" y="218775"/>
                  <a:pt x="431313" y="187858"/>
                  <a:pt x="442762" y="171622"/>
                </a:cubicBezTo>
                <a:cubicBezTo>
                  <a:pt x="451608" y="159324"/>
                  <a:pt x="460940" y="157886"/>
                  <a:pt x="471638" y="150170"/>
                </a:cubicBezTo>
                <a:cubicBezTo>
                  <a:pt x="442751" y="343828"/>
                  <a:pt x="435101" y="278826"/>
                  <a:pt x="490888" y="214528"/>
                </a:cubicBezTo>
                <a:cubicBezTo>
                  <a:pt x="500438" y="203947"/>
                  <a:pt x="509835" y="201144"/>
                  <a:pt x="519764" y="193076"/>
                </a:cubicBezTo>
                <a:cubicBezTo>
                  <a:pt x="510863" y="226667"/>
                  <a:pt x="504275" y="247249"/>
                  <a:pt x="500513" y="278887"/>
                </a:cubicBezTo>
                <a:cubicBezTo>
                  <a:pt x="484697" y="464869"/>
                  <a:pt x="511711" y="310733"/>
                  <a:pt x="567890" y="235981"/>
                </a:cubicBezTo>
                <a:cubicBezTo>
                  <a:pt x="577292" y="214281"/>
                  <a:pt x="583692" y="214996"/>
                  <a:pt x="596766" y="193076"/>
                </a:cubicBezTo>
                <a:cubicBezTo>
                  <a:pt x="599700" y="222536"/>
                  <a:pt x="593386" y="268130"/>
                  <a:pt x="606391" y="278887"/>
                </a:cubicBezTo>
                <a:cubicBezTo>
                  <a:pt x="614055" y="284147"/>
                  <a:pt x="684770" y="201773"/>
                  <a:pt x="693019" y="193076"/>
                </a:cubicBezTo>
                <a:cubicBezTo>
                  <a:pt x="695674" y="332770"/>
                  <a:pt x="713946" y="137020"/>
                  <a:pt x="693019" y="364699"/>
                </a:cubicBezTo>
                <a:cubicBezTo>
                  <a:pt x="689903" y="389059"/>
                  <a:pt x="700760" y="411193"/>
                  <a:pt x="702644" y="429057"/>
                </a:cubicBezTo>
                <a:cubicBezTo>
                  <a:pt x="779486" y="273518"/>
                  <a:pt x="735424" y="348693"/>
                  <a:pt x="798896" y="235981"/>
                </a:cubicBezTo>
                <a:cubicBezTo>
                  <a:pt x="809698" y="243468"/>
                  <a:pt x="817577" y="257272"/>
                  <a:pt x="827772" y="257433"/>
                </a:cubicBezTo>
                <a:cubicBezTo>
                  <a:pt x="843684" y="257489"/>
                  <a:pt x="889032" y="202906"/>
                  <a:pt x="895149" y="193076"/>
                </a:cubicBezTo>
                <a:cubicBezTo>
                  <a:pt x="920109" y="345639"/>
                  <a:pt x="896296" y="338895"/>
                  <a:pt x="943275" y="300340"/>
                </a:cubicBezTo>
                <a:cubicBezTo>
                  <a:pt x="964971" y="309909"/>
                  <a:pt x="979999" y="323968"/>
                  <a:pt x="1001027" y="321792"/>
                </a:cubicBezTo>
                <a:cubicBezTo>
                  <a:pt x="1053422" y="311876"/>
                  <a:pt x="1030813" y="272320"/>
                  <a:pt x="1058779" y="214528"/>
                </a:cubicBezTo>
                <a:cubicBezTo>
                  <a:pt x="1068133" y="198873"/>
                  <a:pt x="1077710" y="200880"/>
                  <a:pt x="1087654" y="193076"/>
                </a:cubicBezTo>
                <a:cubicBezTo>
                  <a:pt x="1098186" y="181713"/>
                  <a:pt x="1113435" y="166181"/>
                  <a:pt x="1126155" y="150170"/>
                </a:cubicBezTo>
                <a:cubicBezTo>
                  <a:pt x="1130993" y="169815"/>
                  <a:pt x="1135735" y="204965"/>
                  <a:pt x="1145406" y="214528"/>
                </a:cubicBezTo>
                <a:cubicBezTo>
                  <a:pt x="1159353" y="225570"/>
                  <a:pt x="1170866" y="193108"/>
                  <a:pt x="1183907" y="193076"/>
                </a:cubicBezTo>
                <a:cubicBezTo>
                  <a:pt x="1197057" y="194251"/>
                  <a:pt x="1215963" y="206406"/>
                  <a:pt x="1232033" y="214528"/>
                </a:cubicBezTo>
                <a:cubicBezTo>
                  <a:pt x="1251582" y="204368"/>
                  <a:pt x="1270896" y="202033"/>
                  <a:pt x="1289785" y="193076"/>
                </a:cubicBezTo>
                <a:cubicBezTo>
                  <a:pt x="1297638" y="188331"/>
                  <a:pt x="1309898" y="162201"/>
                  <a:pt x="1318661" y="171622"/>
                </a:cubicBezTo>
                <a:cubicBezTo>
                  <a:pt x="1331411" y="179616"/>
                  <a:pt x="1332346" y="217546"/>
                  <a:pt x="1337911" y="235981"/>
                </a:cubicBezTo>
                <a:cubicBezTo>
                  <a:pt x="1346167" y="253919"/>
                  <a:pt x="1357279" y="264145"/>
                  <a:pt x="1366787" y="278887"/>
                </a:cubicBezTo>
                <a:cubicBezTo>
                  <a:pt x="1376099" y="273288"/>
                  <a:pt x="1384545" y="256391"/>
                  <a:pt x="1395663" y="257433"/>
                </a:cubicBezTo>
                <a:cubicBezTo>
                  <a:pt x="1420688" y="259316"/>
                  <a:pt x="1437556" y="287433"/>
                  <a:pt x="1463040" y="278887"/>
                </a:cubicBezTo>
                <a:cubicBezTo>
                  <a:pt x="1479096" y="273423"/>
                  <a:pt x="1501176" y="233289"/>
                  <a:pt x="1520791" y="214528"/>
                </a:cubicBezTo>
                <a:cubicBezTo>
                  <a:pt x="1533667" y="199651"/>
                  <a:pt x="1552795" y="187154"/>
                  <a:pt x="1568918" y="171622"/>
                </a:cubicBezTo>
                <a:cubicBezTo>
                  <a:pt x="1571133" y="192204"/>
                  <a:pt x="1573508" y="220185"/>
                  <a:pt x="1578543" y="235981"/>
                </a:cubicBezTo>
                <a:cubicBezTo>
                  <a:pt x="1594797" y="280120"/>
                  <a:pt x="1612459" y="250390"/>
                  <a:pt x="1636294" y="235981"/>
                </a:cubicBezTo>
                <a:cubicBezTo>
                  <a:pt x="1713980" y="174037"/>
                  <a:pt x="1634543" y="243079"/>
                  <a:pt x="1703671" y="193076"/>
                </a:cubicBezTo>
                <a:cubicBezTo>
                  <a:pt x="1706759" y="214702"/>
                  <a:pt x="1702742" y="254508"/>
                  <a:pt x="1713296" y="257433"/>
                </a:cubicBezTo>
                <a:cubicBezTo>
                  <a:pt x="1726818" y="263837"/>
                  <a:pt x="1738947" y="227360"/>
                  <a:pt x="1751798" y="214528"/>
                </a:cubicBezTo>
                <a:cubicBezTo>
                  <a:pt x="1761552" y="203719"/>
                  <a:pt x="1777386" y="198177"/>
                  <a:pt x="1790299" y="193076"/>
                </a:cubicBezTo>
                <a:cubicBezTo>
                  <a:pt x="1797431" y="213160"/>
                  <a:pt x="1799185" y="248646"/>
                  <a:pt x="1809549" y="257433"/>
                </a:cubicBezTo>
                <a:cubicBezTo>
                  <a:pt x="1824302" y="265238"/>
                  <a:pt x="1837623" y="244677"/>
                  <a:pt x="1848050" y="235981"/>
                </a:cubicBezTo>
                <a:cubicBezTo>
                  <a:pt x="1861952" y="227388"/>
                  <a:pt x="1875535" y="203640"/>
                  <a:pt x="1886551" y="193076"/>
                </a:cubicBezTo>
                <a:cubicBezTo>
                  <a:pt x="1896580" y="184211"/>
                  <a:pt x="1905677" y="177228"/>
                  <a:pt x="1915427" y="171622"/>
                </a:cubicBezTo>
                <a:cubicBezTo>
                  <a:pt x="1925592" y="368210"/>
                  <a:pt x="1910373" y="206193"/>
                  <a:pt x="1953928" y="235981"/>
                </a:cubicBezTo>
                <a:cubicBezTo>
                  <a:pt x="1975877" y="252288"/>
                  <a:pt x="2011681" y="321792"/>
                  <a:pt x="2011680" y="321792"/>
                </a:cubicBezTo>
                <a:cubicBezTo>
                  <a:pt x="2026390" y="299832"/>
                  <a:pt x="2052862" y="258914"/>
                  <a:pt x="2069431" y="257433"/>
                </a:cubicBezTo>
                <a:cubicBezTo>
                  <a:pt x="2105133" y="254567"/>
                  <a:pt x="2129625" y="277104"/>
                  <a:pt x="2156059" y="300340"/>
                </a:cubicBezTo>
                <a:cubicBezTo>
                  <a:pt x="2289406" y="173847"/>
                  <a:pt x="2132583" y="303905"/>
                  <a:pt x="2223435" y="278887"/>
                </a:cubicBezTo>
                <a:cubicBezTo>
                  <a:pt x="2243058" y="273688"/>
                  <a:pt x="2265808" y="250028"/>
                  <a:pt x="2281187" y="235981"/>
                </a:cubicBezTo>
                <a:cubicBezTo>
                  <a:pt x="2288515" y="232167"/>
                  <a:pt x="2302110" y="223691"/>
                  <a:pt x="2310063" y="214528"/>
                </a:cubicBezTo>
                <a:cubicBezTo>
                  <a:pt x="2319913" y="222132"/>
                  <a:pt x="2330145" y="232237"/>
                  <a:pt x="2338939" y="235981"/>
                </a:cubicBezTo>
                <a:cubicBezTo>
                  <a:pt x="2367598" y="246624"/>
                  <a:pt x="2425566" y="257433"/>
                  <a:pt x="2425566" y="257433"/>
                </a:cubicBezTo>
              </a:path>
            </a:pathLst>
          </a:custGeom>
          <a:noFill/>
          <a:ln w="158750" cap="rnd">
            <a:solidFill>
              <a:srgbClr val="00509E">
                <a:alpha val="2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25566"/>
                      <a:gd name="connsiteY0" fmla="*/ 173255 h 192506"/>
                      <a:gd name="connsiteX1" fmla="*/ 48126 w 2425566"/>
                      <a:gd name="connsiteY1" fmla="*/ 105878 h 192506"/>
                      <a:gd name="connsiteX2" fmla="*/ 77002 w 2425566"/>
                      <a:gd name="connsiteY2" fmla="*/ 77002 h 192506"/>
                      <a:gd name="connsiteX3" fmla="*/ 96252 w 2425566"/>
                      <a:gd name="connsiteY3" fmla="*/ 105878 h 192506"/>
                      <a:gd name="connsiteX4" fmla="*/ 86627 w 2425566"/>
                      <a:gd name="connsiteY4" fmla="*/ 134754 h 192506"/>
                      <a:gd name="connsiteX5" fmla="*/ 115503 w 2425566"/>
                      <a:gd name="connsiteY5" fmla="*/ 125129 h 192506"/>
                      <a:gd name="connsiteX6" fmla="*/ 144379 w 2425566"/>
                      <a:gd name="connsiteY6" fmla="*/ 96253 h 192506"/>
                      <a:gd name="connsiteX7" fmla="*/ 192505 w 2425566"/>
                      <a:gd name="connsiteY7" fmla="*/ 57752 h 192506"/>
                      <a:gd name="connsiteX8" fmla="*/ 250256 w 2425566"/>
                      <a:gd name="connsiteY8" fmla="*/ 9626 h 192506"/>
                      <a:gd name="connsiteX9" fmla="*/ 240631 w 2425566"/>
                      <a:gd name="connsiteY9" fmla="*/ 67377 h 192506"/>
                      <a:gd name="connsiteX10" fmla="*/ 231006 w 2425566"/>
                      <a:gd name="connsiteY10" fmla="*/ 105878 h 192506"/>
                      <a:gd name="connsiteX11" fmla="*/ 269507 w 2425566"/>
                      <a:gd name="connsiteY11" fmla="*/ 96253 h 192506"/>
                      <a:gd name="connsiteX12" fmla="*/ 288758 w 2425566"/>
                      <a:gd name="connsiteY12" fmla="*/ 67377 h 192506"/>
                      <a:gd name="connsiteX13" fmla="*/ 385010 w 2425566"/>
                      <a:gd name="connsiteY13" fmla="*/ 0 h 192506"/>
                      <a:gd name="connsiteX14" fmla="*/ 394635 w 2425566"/>
                      <a:gd name="connsiteY14" fmla="*/ 48127 h 192506"/>
                      <a:gd name="connsiteX15" fmla="*/ 365760 w 2425566"/>
                      <a:gd name="connsiteY15" fmla="*/ 134754 h 192506"/>
                      <a:gd name="connsiteX16" fmla="*/ 394635 w 2425566"/>
                      <a:gd name="connsiteY16" fmla="*/ 125129 h 192506"/>
                      <a:gd name="connsiteX17" fmla="*/ 423511 w 2425566"/>
                      <a:gd name="connsiteY17" fmla="*/ 105878 h 192506"/>
                      <a:gd name="connsiteX18" fmla="*/ 442762 w 2425566"/>
                      <a:gd name="connsiteY18" fmla="*/ 77002 h 192506"/>
                      <a:gd name="connsiteX19" fmla="*/ 471638 w 2425566"/>
                      <a:gd name="connsiteY19" fmla="*/ 67377 h 192506"/>
                      <a:gd name="connsiteX20" fmla="*/ 490888 w 2425566"/>
                      <a:gd name="connsiteY20" fmla="*/ 96253 h 192506"/>
                      <a:gd name="connsiteX21" fmla="*/ 519764 w 2425566"/>
                      <a:gd name="connsiteY21" fmla="*/ 86628 h 192506"/>
                      <a:gd name="connsiteX22" fmla="*/ 500513 w 2425566"/>
                      <a:gd name="connsiteY22" fmla="*/ 125129 h 192506"/>
                      <a:gd name="connsiteX23" fmla="*/ 567890 w 2425566"/>
                      <a:gd name="connsiteY23" fmla="*/ 105878 h 192506"/>
                      <a:gd name="connsiteX24" fmla="*/ 596766 w 2425566"/>
                      <a:gd name="connsiteY24" fmla="*/ 86628 h 192506"/>
                      <a:gd name="connsiteX25" fmla="*/ 606391 w 2425566"/>
                      <a:gd name="connsiteY25" fmla="*/ 125129 h 192506"/>
                      <a:gd name="connsiteX26" fmla="*/ 693019 w 2425566"/>
                      <a:gd name="connsiteY26" fmla="*/ 86628 h 192506"/>
                      <a:gd name="connsiteX27" fmla="*/ 693019 w 2425566"/>
                      <a:gd name="connsiteY27" fmla="*/ 163630 h 192506"/>
                      <a:gd name="connsiteX28" fmla="*/ 702644 w 2425566"/>
                      <a:gd name="connsiteY28" fmla="*/ 192506 h 192506"/>
                      <a:gd name="connsiteX29" fmla="*/ 798896 w 2425566"/>
                      <a:gd name="connsiteY29" fmla="*/ 105878 h 192506"/>
                      <a:gd name="connsiteX30" fmla="*/ 827772 w 2425566"/>
                      <a:gd name="connsiteY30" fmla="*/ 115503 h 192506"/>
                      <a:gd name="connsiteX31" fmla="*/ 895149 w 2425566"/>
                      <a:gd name="connsiteY31" fmla="*/ 86628 h 192506"/>
                      <a:gd name="connsiteX32" fmla="*/ 943275 w 2425566"/>
                      <a:gd name="connsiteY32" fmla="*/ 134754 h 192506"/>
                      <a:gd name="connsiteX33" fmla="*/ 1001027 w 2425566"/>
                      <a:gd name="connsiteY33" fmla="*/ 144379 h 192506"/>
                      <a:gd name="connsiteX34" fmla="*/ 1058779 w 2425566"/>
                      <a:gd name="connsiteY34" fmla="*/ 96253 h 192506"/>
                      <a:gd name="connsiteX35" fmla="*/ 1087654 w 2425566"/>
                      <a:gd name="connsiteY35" fmla="*/ 86628 h 192506"/>
                      <a:gd name="connsiteX36" fmla="*/ 1126155 w 2425566"/>
                      <a:gd name="connsiteY36" fmla="*/ 67377 h 192506"/>
                      <a:gd name="connsiteX37" fmla="*/ 1145406 w 2425566"/>
                      <a:gd name="connsiteY37" fmla="*/ 96253 h 192506"/>
                      <a:gd name="connsiteX38" fmla="*/ 1183907 w 2425566"/>
                      <a:gd name="connsiteY38" fmla="*/ 86628 h 192506"/>
                      <a:gd name="connsiteX39" fmla="*/ 1232033 w 2425566"/>
                      <a:gd name="connsiteY39" fmla="*/ 96253 h 192506"/>
                      <a:gd name="connsiteX40" fmla="*/ 1289785 w 2425566"/>
                      <a:gd name="connsiteY40" fmla="*/ 86628 h 192506"/>
                      <a:gd name="connsiteX41" fmla="*/ 1318661 w 2425566"/>
                      <a:gd name="connsiteY41" fmla="*/ 77002 h 192506"/>
                      <a:gd name="connsiteX42" fmla="*/ 1337911 w 2425566"/>
                      <a:gd name="connsiteY42" fmla="*/ 105878 h 192506"/>
                      <a:gd name="connsiteX43" fmla="*/ 1366787 w 2425566"/>
                      <a:gd name="connsiteY43" fmla="*/ 125129 h 192506"/>
                      <a:gd name="connsiteX44" fmla="*/ 1395663 w 2425566"/>
                      <a:gd name="connsiteY44" fmla="*/ 115503 h 192506"/>
                      <a:gd name="connsiteX45" fmla="*/ 1463040 w 2425566"/>
                      <a:gd name="connsiteY45" fmla="*/ 125129 h 192506"/>
                      <a:gd name="connsiteX46" fmla="*/ 1520791 w 2425566"/>
                      <a:gd name="connsiteY46" fmla="*/ 96253 h 192506"/>
                      <a:gd name="connsiteX47" fmla="*/ 1568918 w 2425566"/>
                      <a:gd name="connsiteY47" fmla="*/ 77002 h 192506"/>
                      <a:gd name="connsiteX48" fmla="*/ 1578543 w 2425566"/>
                      <a:gd name="connsiteY48" fmla="*/ 105878 h 192506"/>
                      <a:gd name="connsiteX49" fmla="*/ 1636294 w 2425566"/>
                      <a:gd name="connsiteY49" fmla="*/ 105878 h 192506"/>
                      <a:gd name="connsiteX50" fmla="*/ 1703671 w 2425566"/>
                      <a:gd name="connsiteY50" fmla="*/ 86628 h 192506"/>
                      <a:gd name="connsiteX51" fmla="*/ 1713296 w 2425566"/>
                      <a:gd name="connsiteY51" fmla="*/ 115503 h 192506"/>
                      <a:gd name="connsiteX52" fmla="*/ 1751798 w 2425566"/>
                      <a:gd name="connsiteY52" fmla="*/ 96253 h 192506"/>
                      <a:gd name="connsiteX53" fmla="*/ 1790299 w 2425566"/>
                      <a:gd name="connsiteY53" fmla="*/ 86628 h 192506"/>
                      <a:gd name="connsiteX54" fmla="*/ 1809549 w 2425566"/>
                      <a:gd name="connsiteY54" fmla="*/ 115503 h 192506"/>
                      <a:gd name="connsiteX55" fmla="*/ 1848050 w 2425566"/>
                      <a:gd name="connsiteY55" fmla="*/ 105878 h 192506"/>
                      <a:gd name="connsiteX56" fmla="*/ 1886551 w 2425566"/>
                      <a:gd name="connsiteY56" fmla="*/ 86628 h 192506"/>
                      <a:gd name="connsiteX57" fmla="*/ 1915427 w 2425566"/>
                      <a:gd name="connsiteY57" fmla="*/ 77002 h 192506"/>
                      <a:gd name="connsiteX58" fmla="*/ 1953928 w 2425566"/>
                      <a:gd name="connsiteY58" fmla="*/ 105878 h 192506"/>
                      <a:gd name="connsiteX59" fmla="*/ 2011680 w 2425566"/>
                      <a:gd name="connsiteY59" fmla="*/ 144379 h 192506"/>
                      <a:gd name="connsiteX60" fmla="*/ 2069431 w 2425566"/>
                      <a:gd name="connsiteY60" fmla="*/ 115503 h 192506"/>
                      <a:gd name="connsiteX61" fmla="*/ 2156059 w 2425566"/>
                      <a:gd name="connsiteY61" fmla="*/ 134754 h 192506"/>
                      <a:gd name="connsiteX62" fmla="*/ 2223435 w 2425566"/>
                      <a:gd name="connsiteY62" fmla="*/ 125129 h 192506"/>
                      <a:gd name="connsiteX63" fmla="*/ 2281187 w 2425566"/>
                      <a:gd name="connsiteY63" fmla="*/ 105878 h 192506"/>
                      <a:gd name="connsiteX64" fmla="*/ 2310063 w 2425566"/>
                      <a:gd name="connsiteY64" fmla="*/ 96253 h 192506"/>
                      <a:gd name="connsiteX65" fmla="*/ 2338939 w 2425566"/>
                      <a:gd name="connsiteY65" fmla="*/ 105878 h 192506"/>
                      <a:gd name="connsiteX66" fmla="*/ 2425566 w 2425566"/>
                      <a:gd name="connsiteY66" fmla="*/ 115503 h 19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425566" h="192506">
                        <a:moveTo>
                          <a:pt x="0" y="173255"/>
                        </a:moveTo>
                        <a:cubicBezTo>
                          <a:pt x="16042" y="150796"/>
                          <a:pt x="30885" y="127430"/>
                          <a:pt x="48126" y="105878"/>
                        </a:cubicBezTo>
                        <a:cubicBezTo>
                          <a:pt x="56629" y="95249"/>
                          <a:pt x="63390" y="77002"/>
                          <a:pt x="77002" y="77002"/>
                        </a:cubicBezTo>
                        <a:cubicBezTo>
                          <a:pt x="88570" y="77002"/>
                          <a:pt x="89835" y="96253"/>
                          <a:pt x="96252" y="105878"/>
                        </a:cubicBezTo>
                        <a:cubicBezTo>
                          <a:pt x="93044" y="115503"/>
                          <a:pt x="79453" y="127580"/>
                          <a:pt x="86627" y="134754"/>
                        </a:cubicBezTo>
                        <a:cubicBezTo>
                          <a:pt x="93801" y="141928"/>
                          <a:pt x="107061" y="130757"/>
                          <a:pt x="115503" y="125129"/>
                        </a:cubicBezTo>
                        <a:cubicBezTo>
                          <a:pt x="126829" y="117578"/>
                          <a:pt x="134135" y="105217"/>
                          <a:pt x="144379" y="96253"/>
                        </a:cubicBezTo>
                        <a:cubicBezTo>
                          <a:pt x="159840" y="82725"/>
                          <a:pt x="177044" y="71280"/>
                          <a:pt x="192505" y="57752"/>
                        </a:cubicBezTo>
                        <a:cubicBezTo>
                          <a:pt x="251793" y="5875"/>
                          <a:pt x="191162" y="49022"/>
                          <a:pt x="250256" y="9626"/>
                        </a:cubicBezTo>
                        <a:cubicBezTo>
                          <a:pt x="247048" y="28876"/>
                          <a:pt x="244458" y="48240"/>
                          <a:pt x="240631" y="67377"/>
                        </a:cubicBezTo>
                        <a:cubicBezTo>
                          <a:pt x="238037" y="80349"/>
                          <a:pt x="221652" y="96524"/>
                          <a:pt x="231006" y="105878"/>
                        </a:cubicBezTo>
                        <a:cubicBezTo>
                          <a:pt x="240360" y="115232"/>
                          <a:pt x="256673" y="99461"/>
                          <a:pt x="269507" y="96253"/>
                        </a:cubicBezTo>
                        <a:cubicBezTo>
                          <a:pt x="275924" y="86628"/>
                          <a:pt x="280578" y="75557"/>
                          <a:pt x="288758" y="67377"/>
                        </a:cubicBezTo>
                        <a:cubicBezTo>
                          <a:pt x="320125" y="36010"/>
                          <a:pt x="347832" y="22307"/>
                          <a:pt x="385010" y="0"/>
                        </a:cubicBezTo>
                        <a:cubicBezTo>
                          <a:pt x="388218" y="16042"/>
                          <a:pt x="396442" y="31867"/>
                          <a:pt x="394635" y="48127"/>
                        </a:cubicBezTo>
                        <a:cubicBezTo>
                          <a:pt x="391917" y="72589"/>
                          <a:pt x="351008" y="105249"/>
                          <a:pt x="365760" y="134754"/>
                        </a:cubicBezTo>
                        <a:cubicBezTo>
                          <a:pt x="370297" y="143829"/>
                          <a:pt x="385010" y="128337"/>
                          <a:pt x="394635" y="125129"/>
                        </a:cubicBezTo>
                        <a:cubicBezTo>
                          <a:pt x="404260" y="118712"/>
                          <a:pt x="415331" y="114058"/>
                          <a:pt x="423511" y="105878"/>
                        </a:cubicBezTo>
                        <a:cubicBezTo>
                          <a:pt x="431691" y="97698"/>
                          <a:pt x="433729" y="84229"/>
                          <a:pt x="442762" y="77002"/>
                        </a:cubicBezTo>
                        <a:cubicBezTo>
                          <a:pt x="450685" y="70664"/>
                          <a:pt x="462013" y="70585"/>
                          <a:pt x="471638" y="67377"/>
                        </a:cubicBezTo>
                        <a:cubicBezTo>
                          <a:pt x="442223" y="155621"/>
                          <a:pt x="440178" y="125230"/>
                          <a:pt x="490888" y="96253"/>
                        </a:cubicBezTo>
                        <a:cubicBezTo>
                          <a:pt x="499697" y="91219"/>
                          <a:pt x="510139" y="89836"/>
                          <a:pt x="519764" y="86628"/>
                        </a:cubicBezTo>
                        <a:cubicBezTo>
                          <a:pt x="513347" y="99462"/>
                          <a:pt x="505551" y="111694"/>
                          <a:pt x="500513" y="125129"/>
                        </a:cubicBezTo>
                        <a:cubicBezTo>
                          <a:pt x="469996" y="206507"/>
                          <a:pt x="512103" y="143068"/>
                          <a:pt x="567890" y="105878"/>
                        </a:cubicBezTo>
                        <a:lnTo>
                          <a:pt x="596766" y="86628"/>
                        </a:lnTo>
                        <a:cubicBezTo>
                          <a:pt x="599974" y="99462"/>
                          <a:pt x="593841" y="120946"/>
                          <a:pt x="606391" y="125129"/>
                        </a:cubicBezTo>
                        <a:cubicBezTo>
                          <a:pt x="613764" y="127587"/>
                          <a:pt x="683971" y="91152"/>
                          <a:pt x="693019" y="86628"/>
                        </a:cubicBezTo>
                        <a:cubicBezTo>
                          <a:pt x="715020" y="152632"/>
                          <a:pt x="693019" y="70710"/>
                          <a:pt x="693019" y="163630"/>
                        </a:cubicBezTo>
                        <a:cubicBezTo>
                          <a:pt x="693019" y="173776"/>
                          <a:pt x="699436" y="182881"/>
                          <a:pt x="702644" y="192506"/>
                        </a:cubicBezTo>
                        <a:cubicBezTo>
                          <a:pt x="771738" y="123410"/>
                          <a:pt x="738616" y="151089"/>
                          <a:pt x="798896" y="105878"/>
                        </a:cubicBezTo>
                        <a:cubicBezTo>
                          <a:pt x="808521" y="109086"/>
                          <a:pt x="817626" y="115503"/>
                          <a:pt x="827772" y="115503"/>
                        </a:cubicBezTo>
                        <a:cubicBezTo>
                          <a:pt x="841935" y="115503"/>
                          <a:pt x="887631" y="90387"/>
                          <a:pt x="895149" y="86628"/>
                        </a:cubicBezTo>
                        <a:cubicBezTo>
                          <a:pt x="917608" y="154004"/>
                          <a:pt x="895150" y="150796"/>
                          <a:pt x="943275" y="134754"/>
                        </a:cubicBezTo>
                        <a:cubicBezTo>
                          <a:pt x="962526" y="137962"/>
                          <a:pt x="981608" y="146321"/>
                          <a:pt x="1001027" y="144379"/>
                        </a:cubicBezTo>
                        <a:cubicBezTo>
                          <a:pt x="1055710" y="138911"/>
                          <a:pt x="1026864" y="121785"/>
                          <a:pt x="1058779" y="96253"/>
                        </a:cubicBezTo>
                        <a:cubicBezTo>
                          <a:pt x="1066701" y="89915"/>
                          <a:pt x="1078329" y="90625"/>
                          <a:pt x="1087654" y="86628"/>
                        </a:cubicBezTo>
                        <a:cubicBezTo>
                          <a:pt x="1100842" y="80976"/>
                          <a:pt x="1113321" y="73794"/>
                          <a:pt x="1126155" y="67377"/>
                        </a:cubicBezTo>
                        <a:cubicBezTo>
                          <a:pt x="1132572" y="77002"/>
                          <a:pt x="1134431" y="92595"/>
                          <a:pt x="1145406" y="96253"/>
                        </a:cubicBezTo>
                        <a:cubicBezTo>
                          <a:pt x="1157956" y="100436"/>
                          <a:pt x="1170678" y="86628"/>
                          <a:pt x="1183907" y="86628"/>
                        </a:cubicBezTo>
                        <a:cubicBezTo>
                          <a:pt x="1200267" y="86628"/>
                          <a:pt x="1215991" y="93045"/>
                          <a:pt x="1232033" y="96253"/>
                        </a:cubicBezTo>
                        <a:cubicBezTo>
                          <a:pt x="1251284" y="93045"/>
                          <a:pt x="1270734" y="90862"/>
                          <a:pt x="1289785" y="86628"/>
                        </a:cubicBezTo>
                        <a:cubicBezTo>
                          <a:pt x="1299689" y="84427"/>
                          <a:pt x="1309241" y="73234"/>
                          <a:pt x="1318661" y="77002"/>
                        </a:cubicBezTo>
                        <a:cubicBezTo>
                          <a:pt x="1329402" y="81298"/>
                          <a:pt x="1329731" y="97698"/>
                          <a:pt x="1337911" y="105878"/>
                        </a:cubicBezTo>
                        <a:cubicBezTo>
                          <a:pt x="1346091" y="114058"/>
                          <a:pt x="1357162" y="118712"/>
                          <a:pt x="1366787" y="125129"/>
                        </a:cubicBezTo>
                        <a:cubicBezTo>
                          <a:pt x="1376412" y="121920"/>
                          <a:pt x="1385517" y="115503"/>
                          <a:pt x="1395663" y="115503"/>
                        </a:cubicBezTo>
                        <a:cubicBezTo>
                          <a:pt x="1418350" y="115503"/>
                          <a:pt x="1440617" y="128579"/>
                          <a:pt x="1463040" y="125129"/>
                        </a:cubicBezTo>
                        <a:cubicBezTo>
                          <a:pt x="1484312" y="121856"/>
                          <a:pt x="1501198" y="105159"/>
                          <a:pt x="1520791" y="96253"/>
                        </a:cubicBezTo>
                        <a:cubicBezTo>
                          <a:pt x="1536520" y="89103"/>
                          <a:pt x="1552876" y="83419"/>
                          <a:pt x="1568918" y="77002"/>
                        </a:cubicBezTo>
                        <a:cubicBezTo>
                          <a:pt x="1572126" y="86627"/>
                          <a:pt x="1571369" y="98704"/>
                          <a:pt x="1578543" y="105878"/>
                        </a:cubicBezTo>
                        <a:cubicBezTo>
                          <a:pt x="1598506" y="125841"/>
                          <a:pt x="1616331" y="111582"/>
                          <a:pt x="1636294" y="105878"/>
                        </a:cubicBezTo>
                        <a:cubicBezTo>
                          <a:pt x="1720904" y="81704"/>
                          <a:pt x="1634430" y="109707"/>
                          <a:pt x="1703671" y="86628"/>
                        </a:cubicBezTo>
                        <a:cubicBezTo>
                          <a:pt x="1706879" y="96253"/>
                          <a:pt x="1703347" y="113513"/>
                          <a:pt x="1713296" y="115503"/>
                        </a:cubicBezTo>
                        <a:cubicBezTo>
                          <a:pt x="1727366" y="118317"/>
                          <a:pt x="1738363" y="101291"/>
                          <a:pt x="1751798" y="96253"/>
                        </a:cubicBezTo>
                        <a:cubicBezTo>
                          <a:pt x="1764184" y="91608"/>
                          <a:pt x="1777465" y="89836"/>
                          <a:pt x="1790299" y="86628"/>
                        </a:cubicBezTo>
                        <a:cubicBezTo>
                          <a:pt x="1796716" y="96253"/>
                          <a:pt x="1798575" y="111845"/>
                          <a:pt x="1809549" y="115503"/>
                        </a:cubicBezTo>
                        <a:cubicBezTo>
                          <a:pt x="1822099" y="119686"/>
                          <a:pt x="1835664" y="110523"/>
                          <a:pt x="1848050" y="105878"/>
                        </a:cubicBezTo>
                        <a:cubicBezTo>
                          <a:pt x="1861485" y="100840"/>
                          <a:pt x="1873363" y="92280"/>
                          <a:pt x="1886551" y="86628"/>
                        </a:cubicBezTo>
                        <a:cubicBezTo>
                          <a:pt x="1895877" y="82631"/>
                          <a:pt x="1905802" y="80211"/>
                          <a:pt x="1915427" y="77002"/>
                        </a:cubicBezTo>
                        <a:cubicBezTo>
                          <a:pt x="1937333" y="164627"/>
                          <a:pt x="1904971" y="89559"/>
                          <a:pt x="1953928" y="105878"/>
                        </a:cubicBezTo>
                        <a:cubicBezTo>
                          <a:pt x="1975877" y="113194"/>
                          <a:pt x="2011680" y="144379"/>
                          <a:pt x="2011680" y="144379"/>
                        </a:cubicBezTo>
                        <a:cubicBezTo>
                          <a:pt x="2026278" y="134647"/>
                          <a:pt x="2049507" y="115503"/>
                          <a:pt x="2069431" y="115503"/>
                        </a:cubicBezTo>
                        <a:cubicBezTo>
                          <a:pt x="2103307" y="115503"/>
                          <a:pt x="2126283" y="124829"/>
                          <a:pt x="2156059" y="134754"/>
                        </a:cubicBezTo>
                        <a:cubicBezTo>
                          <a:pt x="2272308" y="76628"/>
                          <a:pt x="2132390" y="135245"/>
                          <a:pt x="2223435" y="125129"/>
                        </a:cubicBezTo>
                        <a:cubicBezTo>
                          <a:pt x="2243603" y="122888"/>
                          <a:pt x="2261936" y="112295"/>
                          <a:pt x="2281187" y="105878"/>
                        </a:cubicBezTo>
                        <a:lnTo>
                          <a:pt x="2310063" y="96253"/>
                        </a:lnTo>
                        <a:cubicBezTo>
                          <a:pt x="2319688" y="99461"/>
                          <a:pt x="2328931" y="104210"/>
                          <a:pt x="2338939" y="105878"/>
                        </a:cubicBezTo>
                        <a:cubicBezTo>
                          <a:pt x="2367597" y="110654"/>
                          <a:pt x="2425566" y="115503"/>
                          <a:pt x="2425566" y="1155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 descr="Speech bubble with question mark">
            <a:extLst>
              <a:ext uri="{FF2B5EF4-FFF2-40B4-BE49-F238E27FC236}">
                <a16:creationId xmlns:a16="http://schemas.microsoft.com/office/drawing/2014/main" id="{EC9AC6D9-848D-364E-97F6-4DF3AC3EE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639" y="2844976"/>
            <a:ext cx="549165" cy="549165"/>
          </a:xfrm>
          <a:prstGeom prst="rect">
            <a:avLst/>
          </a:prstGeom>
        </p:spPr>
      </p:pic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/>
              <a:t>If </a:t>
            </a:r>
            <a:r>
              <a:rPr lang="nb-NO" sz="1000" dirty="0" err="1"/>
              <a:t>you</a:t>
            </a:r>
            <a:r>
              <a:rPr lang="nb-NO" sz="1000" dirty="0"/>
              <a:t> </a:t>
            </a:r>
            <a:r>
              <a:rPr lang="nb-NO" sz="1000" dirty="0" err="1"/>
              <a:t>are</a:t>
            </a:r>
            <a:r>
              <a:rPr lang="nb-NO" sz="1000" dirty="0"/>
              <a:t> </a:t>
            </a:r>
            <a:r>
              <a:rPr lang="nb-NO" sz="1000" dirty="0" err="1"/>
              <a:t>unsure</a:t>
            </a:r>
            <a:r>
              <a:rPr lang="nb-NO" sz="1000" dirty="0"/>
              <a:t> </a:t>
            </a:r>
            <a:r>
              <a:rPr lang="nb-NO" sz="1000" dirty="0" err="1"/>
              <a:t>about</a:t>
            </a:r>
            <a:r>
              <a:rPr lang="nb-NO" sz="1000" dirty="0"/>
              <a:t> </a:t>
            </a:r>
            <a:r>
              <a:rPr lang="nb-NO" sz="1000" dirty="0" err="1"/>
              <a:t>what</a:t>
            </a:r>
            <a:r>
              <a:rPr lang="nb-NO" sz="1000" dirty="0"/>
              <a:t> </a:t>
            </a:r>
            <a:r>
              <a:rPr lang="nb-NO" sz="1000" dirty="0" err="1"/>
              <a:t>you</a:t>
            </a:r>
            <a:r>
              <a:rPr lang="nb-NO" sz="1000" dirty="0"/>
              <a:t> </a:t>
            </a:r>
            <a:r>
              <a:rPr lang="nb-NO" sz="1000" dirty="0" err="1"/>
              <a:t>can</a:t>
            </a:r>
            <a:r>
              <a:rPr lang="nb-NO" sz="1000" dirty="0"/>
              <a:t> </a:t>
            </a:r>
            <a:r>
              <a:rPr lang="nb-NO" sz="1000" dirty="0" err="1"/>
              <a:t>say</a:t>
            </a:r>
            <a:r>
              <a:rPr lang="nb-NO" sz="1000" dirty="0"/>
              <a:t> to </a:t>
            </a:r>
            <a:r>
              <a:rPr lang="nb-NO" sz="1000" dirty="0" err="1"/>
              <a:t>other</a:t>
            </a:r>
            <a:r>
              <a:rPr lang="nb-NO" sz="1000" dirty="0"/>
              <a:t> </a:t>
            </a:r>
            <a:r>
              <a:rPr lang="nb-NO" sz="1000" dirty="0" err="1"/>
              <a:t>people</a:t>
            </a:r>
            <a:r>
              <a:rPr lang="nb-NO" sz="1000" dirty="0"/>
              <a:t>, </a:t>
            </a:r>
            <a:r>
              <a:rPr lang="nb-NO" sz="1000" dirty="0" err="1"/>
              <a:t>you</a:t>
            </a:r>
            <a:r>
              <a:rPr lang="nb-NO" sz="1000" dirty="0"/>
              <a:t> </a:t>
            </a:r>
            <a:r>
              <a:rPr lang="nb-NO" sz="1000" dirty="0" err="1"/>
              <a:t>should</a:t>
            </a:r>
            <a:r>
              <a:rPr lang="nb-NO" sz="1000" dirty="0"/>
              <a:t> talk to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contact</a:t>
            </a:r>
            <a:r>
              <a:rPr lang="nb-NO" sz="1000" dirty="0"/>
              <a:t> person at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enterprise</a:t>
            </a:r>
            <a:r>
              <a:rPr lang="nb-NO" sz="1000" dirty="0"/>
              <a:t> for </a:t>
            </a:r>
            <a:r>
              <a:rPr lang="nb-NO" sz="1000" dirty="0" err="1"/>
              <a:t>some</a:t>
            </a:r>
            <a:r>
              <a:rPr lang="nb-NO" sz="1000" dirty="0"/>
              <a:t> </a:t>
            </a:r>
            <a:r>
              <a:rPr lang="nb-NO" sz="1000" dirty="0" err="1"/>
              <a:t>practical</a:t>
            </a:r>
            <a:r>
              <a:rPr lang="nb-NO" sz="1000" dirty="0"/>
              <a:t> </a:t>
            </a:r>
            <a:r>
              <a:rPr lang="nb-NO" sz="1000" dirty="0" err="1"/>
              <a:t>examples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</a:t>
            </a:r>
            <a:r>
              <a:rPr lang="nb-NO" sz="1000" dirty="0" err="1"/>
              <a:t>where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boundaries</a:t>
            </a:r>
            <a:r>
              <a:rPr lang="nb-NO" sz="1000" dirty="0"/>
              <a:t> </a:t>
            </a:r>
            <a:r>
              <a:rPr lang="nb-NO" sz="1000" dirty="0" err="1"/>
              <a:t>are</a:t>
            </a:r>
            <a:r>
              <a:rPr lang="nb-NO" sz="1000" dirty="0"/>
              <a:t>.  </a:t>
            </a:r>
            <a:r>
              <a:rPr lang="nb-NO" sz="1000" dirty="0" err="1"/>
              <a:t>Confidential</a:t>
            </a:r>
            <a:r>
              <a:rPr lang="nb-NO" sz="1000" dirty="0"/>
              <a:t> </a:t>
            </a:r>
            <a:r>
              <a:rPr lang="nb-NO" sz="1000" dirty="0" err="1"/>
              <a:t>information</a:t>
            </a:r>
            <a:r>
              <a:rPr lang="nb-NO" sz="1000" dirty="0"/>
              <a:t> </a:t>
            </a:r>
            <a:r>
              <a:rPr lang="nb-NO" sz="1000" dirty="0" err="1"/>
              <a:t>should</a:t>
            </a:r>
            <a:r>
              <a:rPr lang="nb-NO" sz="1000" dirty="0"/>
              <a:t> </a:t>
            </a:r>
            <a:r>
              <a:rPr lang="nb-NO" sz="1000" dirty="0" err="1"/>
              <a:t>also</a:t>
            </a:r>
            <a:r>
              <a:rPr lang="nb-NO" sz="1000" dirty="0"/>
              <a:t> be </a:t>
            </a:r>
            <a:r>
              <a:rPr lang="nb-NO" sz="1000" dirty="0" err="1"/>
              <a:t>specified</a:t>
            </a:r>
            <a:r>
              <a:rPr lang="nb-NO" sz="1000" dirty="0"/>
              <a:t> in a </a:t>
            </a:r>
            <a:r>
              <a:rPr lang="nb-NO" sz="1000" dirty="0" err="1"/>
              <a:t>confidentiality</a:t>
            </a:r>
            <a:r>
              <a:rPr lang="nb-NO" sz="1000" dirty="0"/>
              <a:t> </a:t>
            </a:r>
            <a:r>
              <a:rPr lang="nb-NO" sz="1000" dirty="0" err="1"/>
              <a:t>agreement</a:t>
            </a:r>
            <a:r>
              <a:rPr lang="nb-NO" sz="1000" dirty="0"/>
              <a:t>. 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say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thesis</a:t>
            </a:r>
            <a:endParaRPr lang="nb-NO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riform 8">
            <a:extLst>
              <a:ext uri="{FF2B5EF4-FFF2-40B4-BE49-F238E27FC236}">
                <a16:creationId xmlns:a16="http://schemas.microsoft.com/office/drawing/2014/main" id="{56339141-6A46-B043-9C0E-10416E1A2031}"/>
              </a:ext>
            </a:extLst>
          </p:cNvPr>
          <p:cNvSpPr/>
          <p:nvPr/>
        </p:nvSpPr>
        <p:spPr>
          <a:xfrm>
            <a:off x="7835480" y="1204507"/>
            <a:ext cx="2425566" cy="429058"/>
          </a:xfrm>
          <a:custGeom>
            <a:avLst/>
            <a:gdLst>
              <a:gd name="connsiteX0" fmla="*/ 0 w 2425566"/>
              <a:gd name="connsiteY0" fmla="*/ 386151 h 429058"/>
              <a:gd name="connsiteX1" fmla="*/ 48126 w 2425566"/>
              <a:gd name="connsiteY1" fmla="*/ 235981 h 429058"/>
              <a:gd name="connsiteX2" fmla="*/ 77002 w 2425566"/>
              <a:gd name="connsiteY2" fmla="*/ 171622 h 429058"/>
              <a:gd name="connsiteX3" fmla="*/ 96252 w 2425566"/>
              <a:gd name="connsiteY3" fmla="*/ 235981 h 429058"/>
              <a:gd name="connsiteX4" fmla="*/ 86627 w 2425566"/>
              <a:gd name="connsiteY4" fmla="*/ 300340 h 429058"/>
              <a:gd name="connsiteX5" fmla="*/ 115503 w 2425566"/>
              <a:gd name="connsiteY5" fmla="*/ 278887 h 429058"/>
              <a:gd name="connsiteX6" fmla="*/ 144379 w 2425566"/>
              <a:gd name="connsiteY6" fmla="*/ 214528 h 429058"/>
              <a:gd name="connsiteX7" fmla="*/ 192505 w 2425566"/>
              <a:gd name="connsiteY7" fmla="*/ 128717 h 429058"/>
              <a:gd name="connsiteX8" fmla="*/ 250256 w 2425566"/>
              <a:gd name="connsiteY8" fmla="*/ 21454 h 429058"/>
              <a:gd name="connsiteX9" fmla="*/ 240631 w 2425566"/>
              <a:gd name="connsiteY9" fmla="*/ 150170 h 429058"/>
              <a:gd name="connsiteX10" fmla="*/ 231006 w 2425566"/>
              <a:gd name="connsiteY10" fmla="*/ 235981 h 429058"/>
              <a:gd name="connsiteX11" fmla="*/ 269507 w 2425566"/>
              <a:gd name="connsiteY11" fmla="*/ 214528 h 429058"/>
              <a:gd name="connsiteX12" fmla="*/ 288758 w 2425566"/>
              <a:gd name="connsiteY12" fmla="*/ 150170 h 429058"/>
              <a:gd name="connsiteX13" fmla="*/ 385010 w 2425566"/>
              <a:gd name="connsiteY13" fmla="*/ 0 h 429058"/>
              <a:gd name="connsiteX14" fmla="*/ 394635 w 2425566"/>
              <a:gd name="connsiteY14" fmla="*/ 107265 h 429058"/>
              <a:gd name="connsiteX15" fmla="*/ 365760 w 2425566"/>
              <a:gd name="connsiteY15" fmla="*/ 300340 h 429058"/>
              <a:gd name="connsiteX16" fmla="*/ 394635 w 2425566"/>
              <a:gd name="connsiteY16" fmla="*/ 278887 h 429058"/>
              <a:gd name="connsiteX17" fmla="*/ 423511 w 2425566"/>
              <a:gd name="connsiteY17" fmla="*/ 235981 h 429058"/>
              <a:gd name="connsiteX18" fmla="*/ 442762 w 2425566"/>
              <a:gd name="connsiteY18" fmla="*/ 171622 h 429058"/>
              <a:gd name="connsiteX19" fmla="*/ 471638 w 2425566"/>
              <a:gd name="connsiteY19" fmla="*/ 150170 h 429058"/>
              <a:gd name="connsiteX20" fmla="*/ 490888 w 2425566"/>
              <a:gd name="connsiteY20" fmla="*/ 214528 h 429058"/>
              <a:gd name="connsiteX21" fmla="*/ 519764 w 2425566"/>
              <a:gd name="connsiteY21" fmla="*/ 193076 h 429058"/>
              <a:gd name="connsiteX22" fmla="*/ 500513 w 2425566"/>
              <a:gd name="connsiteY22" fmla="*/ 278887 h 429058"/>
              <a:gd name="connsiteX23" fmla="*/ 567890 w 2425566"/>
              <a:gd name="connsiteY23" fmla="*/ 235981 h 429058"/>
              <a:gd name="connsiteX24" fmla="*/ 596766 w 2425566"/>
              <a:gd name="connsiteY24" fmla="*/ 193076 h 429058"/>
              <a:gd name="connsiteX25" fmla="*/ 606391 w 2425566"/>
              <a:gd name="connsiteY25" fmla="*/ 278887 h 429058"/>
              <a:gd name="connsiteX26" fmla="*/ 693019 w 2425566"/>
              <a:gd name="connsiteY26" fmla="*/ 193076 h 429058"/>
              <a:gd name="connsiteX27" fmla="*/ 693019 w 2425566"/>
              <a:gd name="connsiteY27" fmla="*/ 364699 h 429058"/>
              <a:gd name="connsiteX28" fmla="*/ 702644 w 2425566"/>
              <a:gd name="connsiteY28" fmla="*/ 429057 h 429058"/>
              <a:gd name="connsiteX29" fmla="*/ 798896 w 2425566"/>
              <a:gd name="connsiteY29" fmla="*/ 235981 h 429058"/>
              <a:gd name="connsiteX30" fmla="*/ 827772 w 2425566"/>
              <a:gd name="connsiteY30" fmla="*/ 257433 h 429058"/>
              <a:gd name="connsiteX31" fmla="*/ 895149 w 2425566"/>
              <a:gd name="connsiteY31" fmla="*/ 193076 h 429058"/>
              <a:gd name="connsiteX32" fmla="*/ 943275 w 2425566"/>
              <a:gd name="connsiteY32" fmla="*/ 300340 h 429058"/>
              <a:gd name="connsiteX33" fmla="*/ 1001027 w 2425566"/>
              <a:gd name="connsiteY33" fmla="*/ 321792 h 429058"/>
              <a:gd name="connsiteX34" fmla="*/ 1058779 w 2425566"/>
              <a:gd name="connsiteY34" fmla="*/ 214528 h 429058"/>
              <a:gd name="connsiteX35" fmla="*/ 1087654 w 2425566"/>
              <a:gd name="connsiteY35" fmla="*/ 193076 h 429058"/>
              <a:gd name="connsiteX36" fmla="*/ 1126155 w 2425566"/>
              <a:gd name="connsiteY36" fmla="*/ 150170 h 429058"/>
              <a:gd name="connsiteX37" fmla="*/ 1145406 w 2425566"/>
              <a:gd name="connsiteY37" fmla="*/ 214528 h 429058"/>
              <a:gd name="connsiteX38" fmla="*/ 1183907 w 2425566"/>
              <a:gd name="connsiteY38" fmla="*/ 193076 h 429058"/>
              <a:gd name="connsiteX39" fmla="*/ 1232033 w 2425566"/>
              <a:gd name="connsiteY39" fmla="*/ 214528 h 429058"/>
              <a:gd name="connsiteX40" fmla="*/ 1289785 w 2425566"/>
              <a:gd name="connsiteY40" fmla="*/ 193076 h 429058"/>
              <a:gd name="connsiteX41" fmla="*/ 1318661 w 2425566"/>
              <a:gd name="connsiteY41" fmla="*/ 171622 h 429058"/>
              <a:gd name="connsiteX42" fmla="*/ 1337911 w 2425566"/>
              <a:gd name="connsiteY42" fmla="*/ 235981 h 429058"/>
              <a:gd name="connsiteX43" fmla="*/ 1366787 w 2425566"/>
              <a:gd name="connsiteY43" fmla="*/ 278887 h 429058"/>
              <a:gd name="connsiteX44" fmla="*/ 1395663 w 2425566"/>
              <a:gd name="connsiteY44" fmla="*/ 257433 h 429058"/>
              <a:gd name="connsiteX45" fmla="*/ 1463040 w 2425566"/>
              <a:gd name="connsiteY45" fmla="*/ 278887 h 429058"/>
              <a:gd name="connsiteX46" fmla="*/ 1520791 w 2425566"/>
              <a:gd name="connsiteY46" fmla="*/ 214528 h 429058"/>
              <a:gd name="connsiteX47" fmla="*/ 1568918 w 2425566"/>
              <a:gd name="connsiteY47" fmla="*/ 171622 h 429058"/>
              <a:gd name="connsiteX48" fmla="*/ 1578543 w 2425566"/>
              <a:gd name="connsiteY48" fmla="*/ 235981 h 429058"/>
              <a:gd name="connsiteX49" fmla="*/ 1636294 w 2425566"/>
              <a:gd name="connsiteY49" fmla="*/ 235981 h 429058"/>
              <a:gd name="connsiteX50" fmla="*/ 1703671 w 2425566"/>
              <a:gd name="connsiteY50" fmla="*/ 193076 h 429058"/>
              <a:gd name="connsiteX51" fmla="*/ 1713296 w 2425566"/>
              <a:gd name="connsiteY51" fmla="*/ 257433 h 429058"/>
              <a:gd name="connsiteX52" fmla="*/ 1751798 w 2425566"/>
              <a:gd name="connsiteY52" fmla="*/ 214528 h 429058"/>
              <a:gd name="connsiteX53" fmla="*/ 1790299 w 2425566"/>
              <a:gd name="connsiteY53" fmla="*/ 193076 h 429058"/>
              <a:gd name="connsiteX54" fmla="*/ 1809549 w 2425566"/>
              <a:gd name="connsiteY54" fmla="*/ 257433 h 429058"/>
              <a:gd name="connsiteX55" fmla="*/ 1848050 w 2425566"/>
              <a:gd name="connsiteY55" fmla="*/ 235981 h 429058"/>
              <a:gd name="connsiteX56" fmla="*/ 1886551 w 2425566"/>
              <a:gd name="connsiteY56" fmla="*/ 193076 h 429058"/>
              <a:gd name="connsiteX57" fmla="*/ 1915427 w 2425566"/>
              <a:gd name="connsiteY57" fmla="*/ 171622 h 429058"/>
              <a:gd name="connsiteX58" fmla="*/ 1953928 w 2425566"/>
              <a:gd name="connsiteY58" fmla="*/ 235981 h 429058"/>
              <a:gd name="connsiteX59" fmla="*/ 2011680 w 2425566"/>
              <a:gd name="connsiteY59" fmla="*/ 321792 h 429058"/>
              <a:gd name="connsiteX60" fmla="*/ 2069431 w 2425566"/>
              <a:gd name="connsiteY60" fmla="*/ 257433 h 429058"/>
              <a:gd name="connsiteX61" fmla="*/ 2156059 w 2425566"/>
              <a:gd name="connsiteY61" fmla="*/ 300340 h 429058"/>
              <a:gd name="connsiteX62" fmla="*/ 2223435 w 2425566"/>
              <a:gd name="connsiteY62" fmla="*/ 278887 h 429058"/>
              <a:gd name="connsiteX63" fmla="*/ 2281187 w 2425566"/>
              <a:gd name="connsiteY63" fmla="*/ 235981 h 429058"/>
              <a:gd name="connsiteX64" fmla="*/ 2310063 w 2425566"/>
              <a:gd name="connsiteY64" fmla="*/ 214528 h 429058"/>
              <a:gd name="connsiteX65" fmla="*/ 2338939 w 2425566"/>
              <a:gd name="connsiteY65" fmla="*/ 235981 h 429058"/>
              <a:gd name="connsiteX66" fmla="*/ 2425566 w 2425566"/>
              <a:gd name="connsiteY66" fmla="*/ 257433 h 4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5566" h="429058" extrusionOk="0">
                <a:moveTo>
                  <a:pt x="0" y="386151"/>
                </a:moveTo>
                <a:cubicBezTo>
                  <a:pt x="15520" y="335772"/>
                  <a:pt x="25354" y="286092"/>
                  <a:pt x="48126" y="235981"/>
                </a:cubicBezTo>
                <a:cubicBezTo>
                  <a:pt x="57018" y="212373"/>
                  <a:pt x="62523" y="171650"/>
                  <a:pt x="77002" y="171622"/>
                </a:cubicBezTo>
                <a:cubicBezTo>
                  <a:pt x="87000" y="173155"/>
                  <a:pt x="89697" y="215292"/>
                  <a:pt x="96252" y="235981"/>
                </a:cubicBezTo>
                <a:cubicBezTo>
                  <a:pt x="91980" y="256851"/>
                  <a:pt x="80844" y="285015"/>
                  <a:pt x="86627" y="300340"/>
                </a:cubicBezTo>
                <a:cubicBezTo>
                  <a:pt x="95079" y="316481"/>
                  <a:pt x="107571" y="290381"/>
                  <a:pt x="115503" y="278887"/>
                </a:cubicBezTo>
                <a:cubicBezTo>
                  <a:pt x="123807" y="261595"/>
                  <a:pt x="132767" y="235795"/>
                  <a:pt x="144379" y="214528"/>
                </a:cubicBezTo>
                <a:cubicBezTo>
                  <a:pt x="159224" y="178507"/>
                  <a:pt x="175930" y="160417"/>
                  <a:pt x="192505" y="128717"/>
                </a:cubicBezTo>
                <a:cubicBezTo>
                  <a:pt x="258978" y="17116"/>
                  <a:pt x="193797" y="109894"/>
                  <a:pt x="250256" y="21454"/>
                </a:cubicBezTo>
                <a:cubicBezTo>
                  <a:pt x="243001" y="63703"/>
                  <a:pt x="249445" y="111595"/>
                  <a:pt x="240631" y="150170"/>
                </a:cubicBezTo>
                <a:cubicBezTo>
                  <a:pt x="239306" y="180970"/>
                  <a:pt x="221715" y="215786"/>
                  <a:pt x="231006" y="235981"/>
                </a:cubicBezTo>
                <a:cubicBezTo>
                  <a:pt x="241075" y="257931"/>
                  <a:pt x="257786" y="223042"/>
                  <a:pt x="269507" y="214528"/>
                </a:cubicBezTo>
                <a:cubicBezTo>
                  <a:pt x="277365" y="191814"/>
                  <a:pt x="280748" y="167602"/>
                  <a:pt x="288758" y="150170"/>
                </a:cubicBezTo>
                <a:cubicBezTo>
                  <a:pt x="313432" y="81358"/>
                  <a:pt x="341970" y="45673"/>
                  <a:pt x="385010" y="0"/>
                </a:cubicBezTo>
                <a:cubicBezTo>
                  <a:pt x="383538" y="35422"/>
                  <a:pt x="395035" y="68156"/>
                  <a:pt x="394635" y="107265"/>
                </a:cubicBezTo>
                <a:cubicBezTo>
                  <a:pt x="392267" y="157049"/>
                  <a:pt x="342134" y="239761"/>
                  <a:pt x="365760" y="300340"/>
                </a:cubicBezTo>
                <a:cubicBezTo>
                  <a:pt x="369574" y="321859"/>
                  <a:pt x="386874" y="287422"/>
                  <a:pt x="394635" y="278887"/>
                </a:cubicBezTo>
                <a:cubicBezTo>
                  <a:pt x="404147" y="267262"/>
                  <a:pt x="417051" y="253192"/>
                  <a:pt x="423511" y="235981"/>
                </a:cubicBezTo>
                <a:cubicBezTo>
                  <a:pt x="431045" y="218775"/>
                  <a:pt x="431313" y="187858"/>
                  <a:pt x="442762" y="171622"/>
                </a:cubicBezTo>
                <a:cubicBezTo>
                  <a:pt x="451608" y="159324"/>
                  <a:pt x="460940" y="157886"/>
                  <a:pt x="471638" y="150170"/>
                </a:cubicBezTo>
                <a:cubicBezTo>
                  <a:pt x="442751" y="343828"/>
                  <a:pt x="435101" y="278826"/>
                  <a:pt x="490888" y="214528"/>
                </a:cubicBezTo>
                <a:cubicBezTo>
                  <a:pt x="500438" y="203947"/>
                  <a:pt x="509835" y="201144"/>
                  <a:pt x="519764" y="193076"/>
                </a:cubicBezTo>
                <a:cubicBezTo>
                  <a:pt x="510863" y="226667"/>
                  <a:pt x="504275" y="247249"/>
                  <a:pt x="500513" y="278887"/>
                </a:cubicBezTo>
                <a:cubicBezTo>
                  <a:pt x="484697" y="464869"/>
                  <a:pt x="511711" y="310733"/>
                  <a:pt x="567890" y="235981"/>
                </a:cubicBezTo>
                <a:cubicBezTo>
                  <a:pt x="577292" y="214281"/>
                  <a:pt x="583692" y="214996"/>
                  <a:pt x="596766" y="193076"/>
                </a:cubicBezTo>
                <a:cubicBezTo>
                  <a:pt x="599700" y="222536"/>
                  <a:pt x="593386" y="268130"/>
                  <a:pt x="606391" y="278887"/>
                </a:cubicBezTo>
                <a:cubicBezTo>
                  <a:pt x="614055" y="284147"/>
                  <a:pt x="684770" y="201773"/>
                  <a:pt x="693019" y="193076"/>
                </a:cubicBezTo>
                <a:cubicBezTo>
                  <a:pt x="695674" y="332770"/>
                  <a:pt x="713946" y="137020"/>
                  <a:pt x="693019" y="364699"/>
                </a:cubicBezTo>
                <a:cubicBezTo>
                  <a:pt x="689903" y="389059"/>
                  <a:pt x="700760" y="411193"/>
                  <a:pt x="702644" y="429057"/>
                </a:cubicBezTo>
                <a:cubicBezTo>
                  <a:pt x="779486" y="273518"/>
                  <a:pt x="735424" y="348693"/>
                  <a:pt x="798896" y="235981"/>
                </a:cubicBezTo>
                <a:cubicBezTo>
                  <a:pt x="809698" y="243468"/>
                  <a:pt x="817577" y="257272"/>
                  <a:pt x="827772" y="257433"/>
                </a:cubicBezTo>
                <a:cubicBezTo>
                  <a:pt x="843684" y="257489"/>
                  <a:pt x="889032" y="202906"/>
                  <a:pt x="895149" y="193076"/>
                </a:cubicBezTo>
                <a:cubicBezTo>
                  <a:pt x="920109" y="345639"/>
                  <a:pt x="896296" y="338895"/>
                  <a:pt x="943275" y="300340"/>
                </a:cubicBezTo>
                <a:cubicBezTo>
                  <a:pt x="964971" y="309909"/>
                  <a:pt x="979999" y="323968"/>
                  <a:pt x="1001027" y="321792"/>
                </a:cubicBezTo>
                <a:cubicBezTo>
                  <a:pt x="1053422" y="311876"/>
                  <a:pt x="1030813" y="272320"/>
                  <a:pt x="1058779" y="214528"/>
                </a:cubicBezTo>
                <a:cubicBezTo>
                  <a:pt x="1068133" y="198873"/>
                  <a:pt x="1077710" y="200880"/>
                  <a:pt x="1087654" y="193076"/>
                </a:cubicBezTo>
                <a:cubicBezTo>
                  <a:pt x="1098186" y="181713"/>
                  <a:pt x="1113435" y="166181"/>
                  <a:pt x="1126155" y="150170"/>
                </a:cubicBezTo>
                <a:cubicBezTo>
                  <a:pt x="1130993" y="169815"/>
                  <a:pt x="1135735" y="204965"/>
                  <a:pt x="1145406" y="214528"/>
                </a:cubicBezTo>
                <a:cubicBezTo>
                  <a:pt x="1159353" y="225570"/>
                  <a:pt x="1170866" y="193108"/>
                  <a:pt x="1183907" y="193076"/>
                </a:cubicBezTo>
                <a:cubicBezTo>
                  <a:pt x="1197057" y="194251"/>
                  <a:pt x="1215963" y="206406"/>
                  <a:pt x="1232033" y="214528"/>
                </a:cubicBezTo>
                <a:cubicBezTo>
                  <a:pt x="1251582" y="204368"/>
                  <a:pt x="1270896" y="202033"/>
                  <a:pt x="1289785" y="193076"/>
                </a:cubicBezTo>
                <a:cubicBezTo>
                  <a:pt x="1297638" y="188331"/>
                  <a:pt x="1309898" y="162201"/>
                  <a:pt x="1318661" y="171622"/>
                </a:cubicBezTo>
                <a:cubicBezTo>
                  <a:pt x="1331411" y="179616"/>
                  <a:pt x="1332346" y="217546"/>
                  <a:pt x="1337911" y="235981"/>
                </a:cubicBezTo>
                <a:cubicBezTo>
                  <a:pt x="1346167" y="253919"/>
                  <a:pt x="1357279" y="264145"/>
                  <a:pt x="1366787" y="278887"/>
                </a:cubicBezTo>
                <a:cubicBezTo>
                  <a:pt x="1376099" y="273288"/>
                  <a:pt x="1384545" y="256391"/>
                  <a:pt x="1395663" y="257433"/>
                </a:cubicBezTo>
                <a:cubicBezTo>
                  <a:pt x="1420688" y="259316"/>
                  <a:pt x="1437556" y="287433"/>
                  <a:pt x="1463040" y="278887"/>
                </a:cubicBezTo>
                <a:cubicBezTo>
                  <a:pt x="1479096" y="273423"/>
                  <a:pt x="1501176" y="233289"/>
                  <a:pt x="1520791" y="214528"/>
                </a:cubicBezTo>
                <a:cubicBezTo>
                  <a:pt x="1533667" y="199651"/>
                  <a:pt x="1552795" y="187154"/>
                  <a:pt x="1568918" y="171622"/>
                </a:cubicBezTo>
                <a:cubicBezTo>
                  <a:pt x="1571133" y="192204"/>
                  <a:pt x="1573508" y="220185"/>
                  <a:pt x="1578543" y="235981"/>
                </a:cubicBezTo>
                <a:cubicBezTo>
                  <a:pt x="1594797" y="280120"/>
                  <a:pt x="1612459" y="250390"/>
                  <a:pt x="1636294" y="235981"/>
                </a:cubicBezTo>
                <a:cubicBezTo>
                  <a:pt x="1713980" y="174037"/>
                  <a:pt x="1634543" y="243079"/>
                  <a:pt x="1703671" y="193076"/>
                </a:cubicBezTo>
                <a:cubicBezTo>
                  <a:pt x="1706759" y="214702"/>
                  <a:pt x="1702742" y="254508"/>
                  <a:pt x="1713296" y="257433"/>
                </a:cubicBezTo>
                <a:cubicBezTo>
                  <a:pt x="1726818" y="263837"/>
                  <a:pt x="1738947" y="227360"/>
                  <a:pt x="1751798" y="214528"/>
                </a:cubicBezTo>
                <a:cubicBezTo>
                  <a:pt x="1761552" y="203719"/>
                  <a:pt x="1777386" y="198177"/>
                  <a:pt x="1790299" y="193076"/>
                </a:cubicBezTo>
                <a:cubicBezTo>
                  <a:pt x="1797431" y="213160"/>
                  <a:pt x="1799185" y="248646"/>
                  <a:pt x="1809549" y="257433"/>
                </a:cubicBezTo>
                <a:cubicBezTo>
                  <a:pt x="1824302" y="265238"/>
                  <a:pt x="1837623" y="244677"/>
                  <a:pt x="1848050" y="235981"/>
                </a:cubicBezTo>
                <a:cubicBezTo>
                  <a:pt x="1861952" y="227388"/>
                  <a:pt x="1875535" y="203640"/>
                  <a:pt x="1886551" y="193076"/>
                </a:cubicBezTo>
                <a:cubicBezTo>
                  <a:pt x="1896580" y="184211"/>
                  <a:pt x="1905677" y="177228"/>
                  <a:pt x="1915427" y="171622"/>
                </a:cubicBezTo>
                <a:cubicBezTo>
                  <a:pt x="1925592" y="368210"/>
                  <a:pt x="1910373" y="206193"/>
                  <a:pt x="1953928" y="235981"/>
                </a:cubicBezTo>
                <a:cubicBezTo>
                  <a:pt x="1975877" y="252288"/>
                  <a:pt x="2011681" y="321792"/>
                  <a:pt x="2011680" y="321792"/>
                </a:cubicBezTo>
                <a:cubicBezTo>
                  <a:pt x="2026390" y="299832"/>
                  <a:pt x="2052862" y="258914"/>
                  <a:pt x="2069431" y="257433"/>
                </a:cubicBezTo>
                <a:cubicBezTo>
                  <a:pt x="2105133" y="254567"/>
                  <a:pt x="2129625" y="277104"/>
                  <a:pt x="2156059" y="300340"/>
                </a:cubicBezTo>
                <a:cubicBezTo>
                  <a:pt x="2289406" y="173847"/>
                  <a:pt x="2132583" y="303905"/>
                  <a:pt x="2223435" y="278887"/>
                </a:cubicBezTo>
                <a:cubicBezTo>
                  <a:pt x="2243058" y="273688"/>
                  <a:pt x="2265808" y="250028"/>
                  <a:pt x="2281187" y="235981"/>
                </a:cubicBezTo>
                <a:cubicBezTo>
                  <a:pt x="2288515" y="232167"/>
                  <a:pt x="2302110" y="223691"/>
                  <a:pt x="2310063" y="214528"/>
                </a:cubicBezTo>
                <a:cubicBezTo>
                  <a:pt x="2319913" y="222132"/>
                  <a:pt x="2330145" y="232237"/>
                  <a:pt x="2338939" y="235981"/>
                </a:cubicBezTo>
                <a:cubicBezTo>
                  <a:pt x="2367598" y="246624"/>
                  <a:pt x="2425566" y="257433"/>
                  <a:pt x="2425566" y="257433"/>
                </a:cubicBezTo>
              </a:path>
            </a:pathLst>
          </a:custGeom>
          <a:noFill/>
          <a:ln w="158750" cap="rnd">
            <a:solidFill>
              <a:srgbClr val="00509E">
                <a:alpha val="2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25566"/>
                      <a:gd name="connsiteY0" fmla="*/ 173255 h 192506"/>
                      <a:gd name="connsiteX1" fmla="*/ 48126 w 2425566"/>
                      <a:gd name="connsiteY1" fmla="*/ 105878 h 192506"/>
                      <a:gd name="connsiteX2" fmla="*/ 77002 w 2425566"/>
                      <a:gd name="connsiteY2" fmla="*/ 77002 h 192506"/>
                      <a:gd name="connsiteX3" fmla="*/ 96252 w 2425566"/>
                      <a:gd name="connsiteY3" fmla="*/ 105878 h 192506"/>
                      <a:gd name="connsiteX4" fmla="*/ 86627 w 2425566"/>
                      <a:gd name="connsiteY4" fmla="*/ 134754 h 192506"/>
                      <a:gd name="connsiteX5" fmla="*/ 115503 w 2425566"/>
                      <a:gd name="connsiteY5" fmla="*/ 125129 h 192506"/>
                      <a:gd name="connsiteX6" fmla="*/ 144379 w 2425566"/>
                      <a:gd name="connsiteY6" fmla="*/ 96253 h 192506"/>
                      <a:gd name="connsiteX7" fmla="*/ 192505 w 2425566"/>
                      <a:gd name="connsiteY7" fmla="*/ 57752 h 192506"/>
                      <a:gd name="connsiteX8" fmla="*/ 250256 w 2425566"/>
                      <a:gd name="connsiteY8" fmla="*/ 9626 h 192506"/>
                      <a:gd name="connsiteX9" fmla="*/ 240631 w 2425566"/>
                      <a:gd name="connsiteY9" fmla="*/ 67377 h 192506"/>
                      <a:gd name="connsiteX10" fmla="*/ 231006 w 2425566"/>
                      <a:gd name="connsiteY10" fmla="*/ 105878 h 192506"/>
                      <a:gd name="connsiteX11" fmla="*/ 269507 w 2425566"/>
                      <a:gd name="connsiteY11" fmla="*/ 96253 h 192506"/>
                      <a:gd name="connsiteX12" fmla="*/ 288758 w 2425566"/>
                      <a:gd name="connsiteY12" fmla="*/ 67377 h 192506"/>
                      <a:gd name="connsiteX13" fmla="*/ 385010 w 2425566"/>
                      <a:gd name="connsiteY13" fmla="*/ 0 h 192506"/>
                      <a:gd name="connsiteX14" fmla="*/ 394635 w 2425566"/>
                      <a:gd name="connsiteY14" fmla="*/ 48127 h 192506"/>
                      <a:gd name="connsiteX15" fmla="*/ 365760 w 2425566"/>
                      <a:gd name="connsiteY15" fmla="*/ 134754 h 192506"/>
                      <a:gd name="connsiteX16" fmla="*/ 394635 w 2425566"/>
                      <a:gd name="connsiteY16" fmla="*/ 125129 h 192506"/>
                      <a:gd name="connsiteX17" fmla="*/ 423511 w 2425566"/>
                      <a:gd name="connsiteY17" fmla="*/ 105878 h 192506"/>
                      <a:gd name="connsiteX18" fmla="*/ 442762 w 2425566"/>
                      <a:gd name="connsiteY18" fmla="*/ 77002 h 192506"/>
                      <a:gd name="connsiteX19" fmla="*/ 471638 w 2425566"/>
                      <a:gd name="connsiteY19" fmla="*/ 67377 h 192506"/>
                      <a:gd name="connsiteX20" fmla="*/ 490888 w 2425566"/>
                      <a:gd name="connsiteY20" fmla="*/ 96253 h 192506"/>
                      <a:gd name="connsiteX21" fmla="*/ 519764 w 2425566"/>
                      <a:gd name="connsiteY21" fmla="*/ 86628 h 192506"/>
                      <a:gd name="connsiteX22" fmla="*/ 500513 w 2425566"/>
                      <a:gd name="connsiteY22" fmla="*/ 125129 h 192506"/>
                      <a:gd name="connsiteX23" fmla="*/ 567890 w 2425566"/>
                      <a:gd name="connsiteY23" fmla="*/ 105878 h 192506"/>
                      <a:gd name="connsiteX24" fmla="*/ 596766 w 2425566"/>
                      <a:gd name="connsiteY24" fmla="*/ 86628 h 192506"/>
                      <a:gd name="connsiteX25" fmla="*/ 606391 w 2425566"/>
                      <a:gd name="connsiteY25" fmla="*/ 125129 h 192506"/>
                      <a:gd name="connsiteX26" fmla="*/ 693019 w 2425566"/>
                      <a:gd name="connsiteY26" fmla="*/ 86628 h 192506"/>
                      <a:gd name="connsiteX27" fmla="*/ 693019 w 2425566"/>
                      <a:gd name="connsiteY27" fmla="*/ 163630 h 192506"/>
                      <a:gd name="connsiteX28" fmla="*/ 702644 w 2425566"/>
                      <a:gd name="connsiteY28" fmla="*/ 192506 h 192506"/>
                      <a:gd name="connsiteX29" fmla="*/ 798896 w 2425566"/>
                      <a:gd name="connsiteY29" fmla="*/ 105878 h 192506"/>
                      <a:gd name="connsiteX30" fmla="*/ 827772 w 2425566"/>
                      <a:gd name="connsiteY30" fmla="*/ 115503 h 192506"/>
                      <a:gd name="connsiteX31" fmla="*/ 895149 w 2425566"/>
                      <a:gd name="connsiteY31" fmla="*/ 86628 h 192506"/>
                      <a:gd name="connsiteX32" fmla="*/ 943275 w 2425566"/>
                      <a:gd name="connsiteY32" fmla="*/ 134754 h 192506"/>
                      <a:gd name="connsiteX33" fmla="*/ 1001027 w 2425566"/>
                      <a:gd name="connsiteY33" fmla="*/ 144379 h 192506"/>
                      <a:gd name="connsiteX34" fmla="*/ 1058779 w 2425566"/>
                      <a:gd name="connsiteY34" fmla="*/ 96253 h 192506"/>
                      <a:gd name="connsiteX35" fmla="*/ 1087654 w 2425566"/>
                      <a:gd name="connsiteY35" fmla="*/ 86628 h 192506"/>
                      <a:gd name="connsiteX36" fmla="*/ 1126155 w 2425566"/>
                      <a:gd name="connsiteY36" fmla="*/ 67377 h 192506"/>
                      <a:gd name="connsiteX37" fmla="*/ 1145406 w 2425566"/>
                      <a:gd name="connsiteY37" fmla="*/ 96253 h 192506"/>
                      <a:gd name="connsiteX38" fmla="*/ 1183907 w 2425566"/>
                      <a:gd name="connsiteY38" fmla="*/ 86628 h 192506"/>
                      <a:gd name="connsiteX39" fmla="*/ 1232033 w 2425566"/>
                      <a:gd name="connsiteY39" fmla="*/ 96253 h 192506"/>
                      <a:gd name="connsiteX40" fmla="*/ 1289785 w 2425566"/>
                      <a:gd name="connsiteY40" fmla="*/ 86628 h 192506"/>
                      <a:gd name="connsiteX41" fmla="*/ 1318661 w 2425566"/>
                      <a:gd name="connsiteY41" fmla="*/ 77002 h 192506"/>
                      <a:gd name="connsiteX42" fmla="*/ 1337911 w 2425566"/>
                      <a:gd name="connsiteY42" fmla="*/ 105878 h 192506"/>
                      <a:gd name="connsiteX43" fmla="*/ 1366787 w 2425566"/>
                      <a:gd name="connsiteY43" fmla="*/ 125129 h 192506"/>
                      <a:gd name="connsiteX44" fmla="*/ 1395663 w 2425566"/>
                      <a:gd name="connsiteY44" fmla="*/ 115503 h 192506"/>
                      <a:gd name="connsiteX45" fmla="*/ 1463040 w 2425566"/>
                      <a:gd name="connsiteY45" fmla="*/ 125129 h 192506"/>
                      <a:gd name="connsiteX46" fmla="*/ 1520791 w 2425566"/>
                      <a:gd name="connsiteY46" fmla="*/ 96253 h 192506"/>
                      <a:gd name="connsiteX47" fmla="*/ 1568918 w 2425566"/>
                      <a:gd name="connsiteY47" fmla="*/ 77002 h 192506"/>
                      <a:gd name="connsiteX48" fmla="*/ 1578543 w 2425566"/>
                      <a:gd name="connsiteY48" fmla="*/ 105878 h 192506"/>
                      <a:gd name="connsiteX49" fmla="*/ 1636294 w 2425566"/>
                      <a:gd name="connsiteY49" fmla="*/ 105878 h 192506"/>
                      <a:gd name="connsiteX50" fmla="*/ 1703671 w 2425566"/>
                      <a:gd name="connsiteY50" fmla="*/ 86628 h 192506"/>
                      <a:gd name="connsiteX51" fmla="*/ 1713296 w 2425566"/>
                      <a:gd name="connsiteY51" fmla="*/ 115503 h 192506"/>
                      <a:gd name="connsiteX52" fmla="*/ 1751798 w 2425566"/>
                      <a:gd name="connsiteY52" fmla="*/ 96253 h 192506"/>
                      <a:gd name="connsiteX53" fmla="*/ 1790299 w 2425566"/>
                      <a:gd name="connsiteY53" fmla="*/ 86628 h 192506"/>
                      <a:gd name="connsiteX54" fmla="*/ 1809549 w 2425566"/>
                      <a:gd name="connsiteY54" fmla="*/ 115503 h 192506"/>
                      <a:gd name="connsiteX55" fmla="*/ 1848050 w 2425566"/>
                      <a:gd name="connsiteY55" fmla="*/ 105878 h 192506"/>
                      <a:gd name="connsiteX56" fmla="*/ 1886551 w 2425566"/>
                      <a:gd name="connsiteY56" fmla="*/ 86628 h 192506"/>
                      <a:gd name="connsiteX57" fmla="*/ 1915427 w 2425566"/>
                      <a:gd name="connsiteY57" fmla="*/ 77002 h 192506"/>
                      <a:gd name="connsiteX58" fmla="*/ 1953928 w 2425566"/>
                      <a:gd name="connsiteY58" fmla="*/ 105878 h 192506"/>
                      <a:gd name="connsiteX59" fmla="*/ 2011680 w 2425566"/>
                      <a:gd name="connsiteY59" fmla="*/ 144379 h 192506"/>
                      <a:gd name="connsiteX60" fmla="*/ 2069431 w 2425566"/>
                      <a:gd name="connsiteY60" fmla="*/ 115503 h 192506"/>
                      <a:gd name="connsiteX61" fmla="*/ 2156059 w 2425566"/>
                      <a:gd name="connsiteY61" fmla="*/ 134754 h 192506"/>
                      <a:gd name="connsiteX62" fmla="*/ 2223435 w 2425566"/>
                      <a:gd name="connsiteY62" fmla="*/ 125129 h 192506"/>
                      <a:gd name="connsiteX63" fmla="*/ 2281187 w 2425566"/>
                      <a:gd name="connsiteY63" fmla="*/ 105878 h 192506"/>
                      <a:gd name="connsiteX64" fmla="*/ 2310063 w 2425566"/>
                      <a:gd name="connsiteY64" fmla="*/ 96253 h 192506"/>
                      <a:gd name="connsiteX65" fmla="*/ 2338939 w 2425566"/>
                      <a:gd name="connsiteY65" fmla="*/ 105878 h 192506"/>
                      <a:gd name="connsiteX66" fmla="*/ 2425566 w 2425566"/>
                      <a:gd name="connsiteY66" fmla="*/ 115503 h 19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425566" h="192506">
                        <a:moveTo>
                          <a:pt x="0" y="173255"/>
                        </a:moveTo>
                        <a:cubicBezTo>
                          <a:pt x="16042" y="150796"/>
                          <a:pt x="30885" y="127430"/>
                          <a:pt x="48126" y="105878"/>
                        </a:cubicBezTo>
                        <a:cubicBezTo>
                          <a:pt x="56629" y="95249"/>
                          <a:pt x="63390" y="77002"/>
                          <a:pt x="77002" y="77002"/>
                        </a:cubicBezTo>
                        <a:cubicBezTo>
                          <a:pt x="88570" y="77002"/>
                          <a:pt x="89835" y="96253"/>
                          <a:pt x="96252" y="105878"/>
                        </a:cubicBezTo>
                        <a:cubicBezTo>
                          <a:pt x="93044" y="115503"/>
                          <a:pt x="79453" y="127580"/>
                          <a:pt x="86627" y="134754"/>
                        </a:cubicBezTo>
                        <a:cubicBezTo>
                          <a:pt x="93801" y="141928"/>
                          <a:pt x="107061" y="130757"/>
                          <a:pt x="115503" y="125129"/>
                        </a:cubicBezTo>
                        <a:cubicBezTo>
                          <a:pt x="126829" y="117578"/>
                          <a:pt x="134135" y="105217"/>
                          <a:pt x="144379" y="96253"/>
                        </a:cubicBezTo>
                        <a:cubicBezTo>
                          <a:pt x="159840" y="82725"/>
                          <a:pt x="177044" y="71280"/>
                          <a:pt x="192505" y="57752"/>
                        </a:cubicBezTo>
                        <a:cubicBezTo>
                          <a:pt x="251793" y="5875"/>
                          <a:pt x="191162" y="49022"/>
                          <a:pt x="250256" y="9626"/>
                        </a:cubicBezTo>
                        <a:cubicBezTo>
                          <a:pt x="247048" y="28876"/>
                          <a:pt x="244458" y="48240"/>
                          <a:pt x="240631" y="67377"/>
                        </a:cubicBezTo>
                        <a:cubicBezTo>
                          <a:pt x="238037" y="80349"/>
                          <a:pt x="221652" y="96524"/>
                          <a:pt x="231006" y="105878"/>
                        </a:cubicBezTo>
                        <a:cubicBezTo>
                          <a:pt x="240360" y="115232"/>
                          <a:pt x="256673" y="99461"/>
                          <a:pt x="269507" y="96253"/>
                        </a:cubicBezTo>
                        <a:cubicBezTo>
                          <a:pt x="275924" y="86628"/>
                          <a:pt x="280578" y="75557"/>
                          <a:pt x="288758" y="67377"/>
                        </a:cubicBezTo>
                        <a:cubicBezTo>
                          <a:pt x="320125" y="36010"/>
                          <a:pt x="347832" y="22307"/>
                          <a:pt x="385010" y="0"/>
                        </a:cubicBezTo>
                        <a:cubicBezTo>
                          <a:pt x="388218" y="16042"/>
                          <a:pt x="396442" y="31867"/>
                          <a:pt x="394635" y="48127"/>
                        </a:cubicBezTo>
                        <a:cubicBezTo>
                          <a:pt x="391917" y="72589"/>
                          <a:pt x="351008" y="105249"/>
                          <a:pt x="365760" y="134754"/>
                        </a:cubicBezTo>
                        <a:cubicBezTo>
                          <a:pt x="370297" y="143829"/>
                          <a:pt x="385010" y="128337"/>
                          <a:pt x="394635" y="125129"/>
                        </a:cubicBezTo>
                        <a:cubicBezTo>
                          <a:pt x="404260" y="118712"/>
                          <a:pt x="415331" y="114058"/>
                          <a:pt x="423511" y="105878"/>
                        </a:cubicBezTo>
                        <a:cubicBezTo>
                          <a:pt x="431691" y="97698"/>
                          <a:pt x="433729" y="84229"/>
                          <a:pt x="442762" y="77002"/>
                        </a:cubicBezTo>
                        <a:cubicBezTo>
                          <a:pt x="450685" y="70664"/>
                          <a:pt x="462013" y="70585"/>
                          <a:pt x="471638" y="67377"/>
                        </a:cubicBezTo>
                        <a:cubicBezTo>
                          <a:pt x="442223" y="155621"/>
                          <a:pt x="440178" y="125230"/>
                          <a:pt x="490888" y="96253"/>
                        </a:cubicBezTo>
                        <a:cubicBezTo>
                          <a:pt x="499697" y="91219"/>
                          <a:pt x="510139" y="89836"/>
                          <a:pt x="519764" y="86628"/>
                        </a:cubicBezTo>
                        <a:cubicBezTo>
                          <a:pt x="513347" y="99462"/>
                          <a:pt x="505551" y="111694"/>
                          <a:pt x="500513" y="125129"/>
                        </a:cubicBezTo>
                        <a:cubicBezTo>
                          <a:pt x="469996" y="206507"/>
                          <a:pt x="512103" y="143068"/>
                          <a:pt x="567890" y="105878"/>
                        </a:cubicBezTo>
                        <a:lnTo>
                          <a:pt x="596766" y="86628"/>
                        </a:lnTo>
                        <a:cubicBezTo>
                          <a:pt x="599974" y="99462"/>
                          <a:pt x="593841" y="120946"/>
                          <a:pt x="606391" y="125129"/>
                        </a:cubicBezTo>
                        <a:cubicBezTo>
                          <a:pt x="613764" y="127587"/>
                          <a:pt x="683971" y="91152"/>
                          <a:pt x="693019" y="86628"/>
                        </a:cubicBezTo>
                        <a:cubicBezTo>
                          <a:pt x="715020" y="152632"/>
                          <a:pt x="693019" y="70710"/>
                          <a:pt x="693019" y="163630"/>
                        </a:cubicBezTo>
                        <a:cubicBezTo>
                          <a:pt x="693019" y="173776"/>
                          <a:pt x="699436" y="182881"/>
                          <a:pt x="702644" y="192506"/>
                        </a:cubicBezTo>
                        <a:cubicBezTo>
                          <a:pt x="771738" y="123410"/>
                          <a:pt x="738616" y="151089"/>
                          <a:pt x="798896" y="105878"/>
                        </a:cubicBezTo>
                        <a:cubicBezTo>
                          <a:pt x="808521" y="109086"/>
                          <a:pt x="817626" y="115503"/>
                          <a:pt x="827772" y="115503"/>
                        </a:cubicBezTo>
                        <a:cubicBezTo>
                          <a:pt x="841935" y="115503"/>
                          <a:pt x="887631" y="90387"/>
                          <a:pt x="895149" y="86628"/>
                        </a:cubicBezTo>
                        <a:cubicBezTo>
                          <a:pt x="917608" y="154004"/>
                          <a:pt x="895150" y="150796"/>
                          <a:pt x="943275" y="134754"/>
                        </a:cubicBezTo>
                        <a:cubicBezTo>
                          <a:pt x="962526" y="137962"/>
                          <a:pt x="981608" y="146321"/>
                          <a:pt x="1001027" y="144379"/>
                        </a:cubicBezTo>
                        <a:cubicBezTo>
                          <a:pt x="1055710" y="138911"/>
                          <a:pt x="1026864" y="121785"/>
                          <a:pt x="1058779" y="96253"/>
                        </a:cubicBezTo>
                        <a:cubicBezTo>
                          <a:pt x="1066701" y="89915"/>
                          <a:pt x="1078329" y="90625"/>
                          <a:pt x="1087654" y="86628"/>
                        </a:cubicBezTo>
                        <a:cubicBezTo>
                          <a:pt x="1100842" y="80976"/>
                          <a:pt x="1113321" y="73794"/>
                          <a:pt x="1126155" y="67377"/>
                        </a:cubicBezTo>
                        <a:cubicBezTo>
                          <a:pt x="1132572" y="77002"/>
                          <a:pt x="1134431" y="92595"/>
                          <a:pt x="1145406" y="96253"/>
                        </a:cubicBezTo>
                        <a:cubicBezTo>
                          <a:pt x="1157956" y="100436"/>
                          <a:pt x="1170678" y="86628"/>
                          <a:pt x="1183907" y="86628"/>
                        </a:cubicBezTo>
                        <a:cubicBezTo>
                          <a:pt x="1200267" y="86628"/>
                          <a:pt x="1215991" y="93045"/>
                          <a:pt x="1232033" y="96253"/>
                        </a:cubicBezTo>
                        <a:cubicBezTo>
                          <a:pt x="1251284" y="93045"/>
                          <a:pt x="1270734" y="90862"/>
                          <a:pt x="1289785" y="86628"/>
                        </a:cubicBezTo>
                        <a:cubicBezTo>
                          <a:pt x="1299689" y="84427"/>
                          <a:pt x="1309241" y="73234"/>
                          <a:pt x="1318661" y="77002"/>
                        </a:cubicBezTo>
                        <a:cubicBezTo>
                          <a:pt x="1329402" y="81298"/>
                          <a:pt x="1329731" y="97698"/>
                          <a:pt x="1337911" y="105878"/>
                        </a:cubicBezTo>
                        <a:cubicBezTo>
                          <a:pt x="1346091" y="114058"/>
                          <a:pt x="1357162" y="118712"/>
                          <a:pt x="1366787" y="125129"/>
                        </a:cubicBezTo>
                        <a:cubicBezTo>
                          <a:pt x="1376412" y="121920"/>
                          <a:pt x="1385517" y="115503"/>
                          <a:pt x="1395663" y="115503"/>
                        </a:cubicBezTo>
                        <a:cubicBezTo>
                          <a:pt x="1418350" y="115503"/>
                          <a:pt x="1440617" y="128579"/>
                          <a:pt x="1463040" y="125129"/>
                        </a:cubicBezTo>
                        <a:cubicBezTo>
                          <a:pt x="1484312" y="121856"/>
                          <a:pt x="1501198" y="105159"/>
                          <a:pt x="1520791" y="96253"/>
                        </a:cubicBezTo>
                        <a:cubicBezTo>
                          <a:pt x="1536520" y="89103"/>
                          <a:pt x="1552876" y="83419"/>
                          <a:pt x="1568918" y="77002"/>
                        </a:cubicBezTo>
                        <a:cubicBezTo>
                          <a:pt x="1572126" y="86627"/>
                          <a:pt x="1571369" y="98704"/>
                          <a:pt x="1578543" y="105878"/>
                        </a:cubicBezTo>
                        <a:cubicBezTo>
                          <a:pt x="1598506" y="125841"/>
                          <a:pt x="1616331" y="111582"/>
                          <a:pt x="1636294" y="105878"/>
                        </a:cubicBezTo>
                        <a:cubicBezTo>
                          <a:pt x="1720904" y="81704"/>
                          <a:pt x="1634430" y="109707"/>
                          <a:pt x="1703671" y="86628"/>
                        </a:cubicBezTo>
                        <a:cubicBezTo>
                          <a:pt x="1706879" y="96253"/>
                          <a:pt x="1703347" y="113513"/>
                          <a:pt x="1713296" y="115503"/>
                        </a:cubicBezTo>
                        <a:cubicBezTo>
                          <a:pt x="1727366" y="118317"/>
                          <a:pt x="1738363" y="101291"/>
                          <a:pt x="1751798" y="96253"/>
                        </a:cubicBezTo>
                        <a:cubicBezTo>
                          <a:pt x="1764184" y="91608"/>
                          <a:pt x="1777465" y="89836"/>
                          <a:pt x="1790299" y="86628"/>
                        </a:cubicBezTo>
                        <a:cubicBezTo>
                          <a:pt x="1796716" y="96253"/>
                          <a:pt x="1798575" y="111845"/>
                          <a:pt x="1809549" y="115503"/>
                        </a:cubicBezTo>
                        <a:cubicBezTo>
                          <a:pt x="1822099" y="119686"/>
                          <a:pt x="1835664" y="110523"/>
                          <a:pt x="1848050" y="105878"/>
                        </a:cubicBezTo>
                        <a:cubicBezTo>
                          <a:pt x="1861485" y="100840"/>
                          <a:pt x="1873363" y="92280"/>
                          <a:pt x="1886551" y="86628"/>
                        </a:cubicBezTo>
                        <a:cubicBezTo>
                          <a:pt x="1895877" y="82631"/>
                          <a:pt x="1905802" y="80211"/>
                          <a:pt x="1915427" y="77002"/>
                        </a:cubicBezTo>
                        <a:cubicBezTo>
                          <a:pt x="1937333" y="164627"/>
                          <a:pt x="1904971" y="89559"/>
                          <a:pt x="1953928" y="105878"/>
                        </a:cubicBezTo>
                        <a:cubicBezTo>
                          <a:pt x="1975877" y="113194"/>
                          <a:pt x="2011680" y="144379"/>
                          <a:pt x="2011680" y="144379"/>
                        </a:cubicBezTo>
                        <a:cubicBezTo>
                          <a:pt x="2026278" y="134647"/>
                          <a:pt x="2049507" y="115503"/>
                          <a:pt x="2069431" y="115503"/>
                        </a:cubicBezTo>
                        <a:cubicBezTo>
                          <a:pt x="2103307" y="115503"/>
                          <a:pt x="2126283" y="124829"/>
                          <a:pt x="2156059" y="134754"/>
                        </a:cubicBezTo>
                        <a:cubicBezTo>
                          <a:pt x="2272308" y="76628"/>
                          <a:pt x="2132390" y="135245"/>
                          <a:pt x="2223435" y="125129"/>
                        </a:cubicBezTo>
                        <a:cubicBezTo>
                          <a:pt x="2243603" y="122888"/>
                          <a:pt x="2261936" y="112295"/>
                          <a:pt x="2281187" y="105878"/>
                        </a:cubicBezTo>
                        <a:lnTo>
                          <a:pt x="2310063" y="96253"/>
                        </a:lnTo>
                        <a:cubicBezTo>
                          <a:pt x="2319688" y="99461"/>
                          <a:pt x="2328931" y="104210"/>
                          <a:pt x="2338939" y="105878"/>
                        </a:cubicBezTo>
                        <a:cubicBezTo>
                          <a:pt x="2367597" y="110654"/>
                          <a:pt x="2425566" y="115503"/>
                          <a:pt x="2425566" y="1155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Bilde 13" descr="Speech bubble with question mark">
            <a:extLst>
              <a:ext uri="{FF2B5EF4-FFF2-40B4-BE49-F238E27FC236}">
                <a16:creationId xmlns:a16="http://schemas.microsoft.com/office/drawing/2014/main" id="{A5BEE799-684F-1747-AE81-9961CF60C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639" y="1304934"/>
            <a:ext cx="549165" cy="549165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/>
              <a:t>If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 is not </a:t>
            </a:r>
            <a:r>
              <a:rPr lang="nb-NO" sz="1600" dirty="0" err="1"/>
              <a:t>public</a:t>
            </a:r>
            <a:r>
              <a:rPr lang="nb-NO" sz="1600" dirty="0"/>
              <a:t>, </a:t>
            </a:r>
            <a:r>
              <a:rPr lang="nb-NO" sz="1600" dirty="0" err="1"/>
              <a:t>only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student, supervisor, </a:t>
            </a: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organization</a:t>
            </a:r>
            <a:r>
              <a:rPr lang="nb-NO" sz="1600" dirty="0"/>
              <a:t>, and </a:t>
            </a:r>
            <a:r>
              <a:rPr lang="nb-NO" sz="1600" dirty="0" err="1"/>
              <a:t>examiner</a:t>
            </a:r>
            <a:r>
              <a:rPr lang="nb-NO" sz="1600" dirty="0"/>
              <a:t> </a:t>
            </a:r>
            <a:r>
              <a:rPr lang="nb-NO" sz="1600" dirty="0" err="1"/>
              <a:t>will</a:t>
            </a:r>
            <a:r>
              <a:rPr lang="nb-NO" sz="1600" dirty="0"/>
              <a:t> have </a:t>
            </a:r>
            <a:r>
              <a:rPr lang="nb-NO" sz="1600" dirty="0" err="1"/>
              <a:t>access</a:t>
            </a:r>
            <a:r>
              <a:rPr lang="nb-NO" sz="1600" dirty="0"/>
              <a:t> to it. </a:t>
            </a:r>
            <a:r>
              <a:rPr lang="nb-NO" sz="1600" dirty="0" err="1"/>
              <a:t>You</a:t>
            </a:r>
            <a:r>
              <a:rPr lang="nb-NO" sz="1600" dirty="0"/>
              <a:t> </a:t>
            </a:r>
            <a:r>
              <a:rPr lang="nb-NO" sz="1600" dirty="0" err="1"/>
              <a:t>cannot</a:t>
            </a:r>
            <a:r>
              <a:rPr lang="nb-NO" sz="1600" dirty="0"/>
              <a:t> </a:t>
            </a:r>
            <a:r>
              <a:rPr lang="nb-NO" sz="1600" dirty="0" err="1"/>
              <a:t>publish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 in NTNU Open during </a:t>
            </a:r>
            <a:r>
              <a:rPr lang="nb-NO" sz="1600" dirty="0" err="1"/>
              <a:t>this</a:t>
            </a:r>
            <a:r>
              <a:rPr lang="nb-NO" sz="1600" dirty="0"/>
              <a:t> </a:t>
            </a:r>
            <a:r>
              <a:rPr lang="nb-NO" sz="1600" dirty="0" err="1"/>
              <a:t>period</a:t>
            </a:r>
            <a:r>
              <a:rPr lang="nb-NO" sz="1600" dirty="0"/>
              <a:t>.</a:t>
            </a:r>
          </a:p>
          <a:p>
            <a:pPr algn="l">
              <a:lnSpc>
                <a:spcPct val="150000"/>
              </a:lnSpc>
            </a:pPr>
            <a:r>
              <a:rPr lang="nb-NO" sz="1600" dirty="0"/>
              <a:t>The </a:t>
            </a: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organization</a:t>
            </a:r>
            <a:r>
              <a:rPr lang="nb-NO" sz="1600" dirty="0"/>
              <a:t> must still make it </a:t>
            </a:r>
            <a:r>
              <a:rPr lang="nb-NO" sz="1600" dirty="0" err="1"/>
              <a:t>possible</a:t>
            </a:r>
            <a:r>
              <a:rPr lang="nb-NO" sz="1600" dirty="0"/>
              <a:t> for </a:t>
            </a:r>
            <a:r>
              <a:rPr lang="nb-NO" sz="1600" dirty="0" err="1"/>
              <a:t>you</a:t>
            </a:r>
            <a:r>
              <a:rPr lang="nb-NO" sz="1600" dirty="0"/>
              <a:t> to </a:t>
            </a:r>
            <a:r>
              <a:rPr lang="nb-NO" sz="1600" dirty="0" err="1"/>
              <a:t>use</a:t>
            </a:r>
            <a:r>
              <a:rPr lang="nb-NO" sz="1600" dirty="0"/>
              <a:t> all or part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 in </a:t>
            </a:r>
            <a:r>
              <a:rPr lang="nb-NO" sz="1600" dirty="0" err="1"/>
              <a:t>connection</a:t>
            </a:r>
            <a:r>
              <a:rPr lang="nb-NO" sz="1600" dirty="0"/>
              <a:t>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job</a:t>
            </a:r>
            <a:r>
              <a:rPr lang="nb-NO" sz="1600" dirty="0"/>
              <a:t> </a:t>
            </a:r>
            <a:r>
              <a:rPr lang="nb-NO" sz="1600" dirty="0" err="1"/>
              <a:t>applications</a:t>
            </a:r>
            <a:r>
              <a:rPr lang="nb-NO" sz="1600" dirty="0"/>
              <a:t> or </a:t>
            </a:r>
            <a:r>
              <a:rPr lang="nb-NO" sz="1600" dirty="0" err="1"/>
              <a:t>further</a:t>
            </a:r>
            <a:r>
              <a:rPr lang="nb-NO" sz="1600" dirty="0"/>
              <a:t> </a:t>
            </a:r>
            <a:r>
              <a:rPr lang="nb-NO" sz="1600" dirty="0" err="1"/>
              <a:t>academic</a:t>
            </a:r>
            <a:r>
              <a:rPr lang="nb-NO" sz="1600" dirty="0"/>
              <a:t> </a:t>
            </a:r>
            <a:r>
              <a:rPr lang="nb-NO" sz="1600" dirty="0" err="1"/>
              <a:t>work</a:t>
            </a:r>
            <a:r>
              <a:rPr lang="nb-NO" sz="1600" dirty="0"/>
              <a:t>. 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and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endParaRPr lang="nb-NO" sz="1800" i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4581957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4493934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3709602" cy="646769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</a:t>
            </a:r>
            <a:endParaRPr lang="nb-NO" sz="32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85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8E21969-6CE2-374F-94D9-F141E8C12D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069B4BF-56DA-9C4E-8F9A-45B76B40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</a:t>
            </a:r>
            <a:r>
              <a:rPr lang="nb-NO" sz="8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</a:t>
            </a:r>
            <a:endParaRPr lang="nb-NO" sz="8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20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nb-NO" sz="1600" dirty="0"/>
              <a:t>The purpose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standard </a:t>
            </a:r>
            <a:r>
              <a:rPr lang="nb-NO" sz="1600" dirty="0" err="1"/>
              <a:t>agreement</a:t>
            </a:r>
            <a:r>
              <a:rPr lang="nb-NO" sz="1600" dirty="0"/>
              <a:t> is to </a:t>
            </a:r>
            <a:r>
              <a:rPr lang="nb-NO" sz="1600" dirty="0" err="1"/>
              <a:t>safeguard</a:t>
            </a:r>
            <a:r>
              <a:rPr lang="nb-NO" sz="1600" dirty="0"/>
              <a:t> </a:t>
            </a:r>
            <a:r>
              <a:rPr lang="nb-NO" sz="1600" dirty="0" err="1"/>
              <a:t>your</a:t>
            </a:r>
            <a:r>
              <a:rPr lang="nb-NO" sz="1600" dirty="0"/>
              <a:t> </a:t>
            </a:r>
            <a:r>
              <a:rPr lang="nb-NO" sz="1600" dirty="0" err="1"/>
              <a:t>rights</a:t>
            </a:r>
            <a:r>
              <a:rPr lang="nb-NO" sz="1600" dirty="0"/>
              <a:t>. It is </a:t>
            </a:r>
            <a:r>
              <a:rPr lang="nb-NO" sz="1600" dirty="0" err="1"/>
              <a:t>therefore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main</a:t>
            </a:r>
            <a:r>
              <a:rPr lang="nb-NO" sz="1600" dirty="0"/>
              <a:t> </a:t>
            </a:r>
            <a:r>
              <a:rPr lang="nb-NO" sz="1600" dirty="0" err="1"/>
              <a:t>agreement</a:t>
            </a:r>
            <a:r>
              <a:rPr lang="nb-NO" sz="1600" dirty="0"/>
              <a:t> </a:t>
            </a:r>
            <a:r>
              <a:rPr lang="nb-NO" sz="1600" dirty="0" err="1"/>
              <a:t>that</a:t>
            </a:r>
            <a:r>
              <a:rPr lang="nb-NO" sz="1600" dirty="0"/>
              <a:t> </a:t>
            </a:r>
            <a:r>
              <a:rPr lang="nb-NO" sz="1600" dirty="0" err="1"/>
              <a:t>applies</a:t>
            </a:r>
            <a:r>
              <a:rPr lang="nb-NO" sz="1600" dirty="0"/>
              <a:t> in </a:t>
            </a:r>
            <a:r>
              <a:rPr lang="nb-NO" sz="1600" dirty="0" err="1"/>
              <a:t>any</a:t>
            </a:r>
            <a:r>
              <a:rPr lang="nb-NO" sz="1600" dirty="0"/>
              <a:t> </a:t>
            </a:r>
            <a:r>
              <a:rPr lang="nb-NO" sz="1600" dirty="0" err="1"/>
              <a:t>conflicts</a:t>
            </a:r>
            <a:r>
              <a:rPr lang="nb-NO" sz="1600" dirty="0"/>
              <a:t>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appendixes</a:t>
            </a:r>
            <a:r>
              <a:rPr lang="nb-NO" sz="1600" dirty="0"/>
              <a:t> or </a:t>
            </a:r>
            <a:r>
              <a:rPr lang="nb-NO" sz="1600" dirty="0" err="1"/>
              <a:t>other</a:t>
            </a:r>
            <a:r>
              <a:rPr lang="nb-NO" sz="1600" dirty="0"/>
              <a:t> </a:t>
            </a:r>
            <a:r>
              <a:rPr lang="nb-NO" sz="1600" dirty="0" err="1"/>
              <a:t>agreements</a:t>
            </a:r>
            <a:r>
              <a:rPr lang="nb-NO" sz="1600" dirty="0"/>
              <a:t>. 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nb-NO" sz="1600" dirty="0" err="1"/>
              <a:t>You</a:t>
            </a:r>
            <a:r>
              <a:rPr lang="nb-NO" sz="1600" dirty="0"/>
              <a:t> have </a:t>
            </a:r>
            <a:r>
              <a:rPr lang="nb-NO" sz="1600" dirty="0" err="1"/>
              <a:t>the</a:t>
            </a:r>
            <a:r>
              <a:rPr lang="nb-NO" sz="1600" dirty="0"/>
              <a:t> copyright to </a:t>
            </a:r>
            <a:r>
              <a:rPr lang="nb-NO" sz="1600" dirty="0" err="1"/>
              <a:t>your</a:t>
            </a:r>
            <a:r>
              <a:rPr lang="nb-NO" sz="1600" dirty="0"/>
              <a:t> </a:t>
            </a:r>
            <a:r>
              <a:rPr lang="nb-NO" sz="1600" dirty="0" err="1"/>
              <a:t>thesis</a:t>
            </a:r>
            <a:r>
              <a:rPr lang="nb-NO" sz="1600" dirty="0"/>
              <a:t>. </a:t>
            </a:r>
            <a:r>
              <a:rPr lang="nb-NO" sz="1600" dirty="0" err="1"/>
              <a:t>You</a:t>
            </a:r>
            <a:r>
              <a:rPr lang="nb-NO" sz="1600" dirty="0"/>
              <a:t> </a:t>
            </a:r>
            <a:r>
              <a:rPr lang="nb-NO" sz="1600" dirty="0" err="1"/>
              <a:t>also</a:t>
            </a:r>
            <a:r>
              <a:rPr lang="nb-NO" sz="1600" dirty="0"/>
              <a:t> have </a:t>
            </a:r>
            <a:r>
              <a:rPr lang="nb-NO" sz="1600" dirty="0" err="1"/>
              <a:t>ownership</a:t>
            </a:r>
            <a:r>
              <a:rPr lang="nb-NO" sz="1600" dirty="0"/>
              <a:t> </a:t>
            </a:r>
            <a:r>
              <a:rPr lang="nb-NO" sz="1600" dirty="0" err="1"/>
              <a:t>rights</a:t>
            </a:r>
            <a:r>
              <a:rPr lang="nb-NO" sz="1600" dirty="0"/>
              <a:t>, </a:t>
            </a:r>
            <a:r>
              <a:rPr lang="nb-NO" sz="1600" dirty="0" err="1"/>
              <a:t>but</a:t>
            </a:r>
            <a:r>
              <a:rPr lang="nb-NO" sz="1600" dirty="0"/>
              <a:t> </a:t>
            </a:r>
            <a:r>
              <a:rPr lang="nb-NO" sz="1600" dirty="0" err="1"/>
              <a:t>they</a:t>
            </a:r>
            <a:r>
              <a:rPr lang="nb-NO" sz="1600" dirty="0"/>
              <a:t> </a:t>
            </a:r>
            <a:r>
              <a:rPr lang="nb-NO" sz="1600" dirty="0" err="1"/>
              <a:t>can</a:t>
            </a:r>
            <a:r>
              <a:rPr lang="nb-NO" sz="1600" dirty="0"/>
              <a:t> be </a:t>
            </a:r>
            <a:r>
              <a:rPr lang="nb-NO" sz="1600" dirty="0" err="1"/>
              <a:t>transferred</a:t>
            </a:r>
            <a:r>
              <a:rPr lang="nb-NO" sz="1600" dirty="0"/>
              <a:t> to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organization</a:t>
            </a:r>
            <a:r>
              <a:rPr lang="nb-NO" sz="1600" dirty="0"/>
              <a:t> </a:t>
            </a:r>
            <a:r>
              <a:rPr lang="nb-NO" sz="1600" dirty="0" err="1"/>
              <a:t>if</a:t>
            </a:r>
            <a:r>
              <a:rPr lang="nb-NO" sz="1600" dirty="0"/>
              <a:t> </a:t>
            </a:r>
            <a:r>
              <a:rPr lang="nb-NO" sz="1600" dirty="0" err="1"/>
              <a:t>this</a:t>
            </a:r>
            <a:r>
              <a:rPr lang="nb-NO" sz="1600" dirty="0"/>
              <a:t> is </a:t>
            </a:r>
            <a:r>
              <a:rPr lang="nb-NO" sz="1600" dirty="0" err="1"/>
              <a:t>appropriate</a:t>
            </a:r>
            <a:r>
              <a:rPr lang="nb-NO" sz="1600" dirty="0"/>
              <a:t> for </a:t>
            </a:r>
            <a:r>
              <a:rPr lang="nb-NO" sz="1600" dirty="0" err="1"/>
              <a:t>the</a:t>
            </a:r>
            <a:r>
              <a:rPr lang="nb-NO" sz="1600" dirty="0"/>
              <a:t> purpose. 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nb-NO" sz="1600" dirty="0"/>
              <a:t>NTNU </a:t>
            </a:r>
            <a:r>
              <a:rPr lang="nb-NO" sz="1600" dirty="0" err="1"/>
              <a:t>can</a:t>
            </a:r>
            <a:r>
              <a:rPr lang="nb-NO" sz="1600" dirty="0"/>
              <a:t> </a:t>
            </a:r>
            <a:r>
              <a:rPr lang="nb-NO" sz="1600" dirty="0" err="1"/>
              <a:t>use</a:t>
            </a:r>
            <a:r>
              <a:rPr lang="nb-NO" sz="1600" dirty="0"/>
              <a:t> </a:t>
            </a:r>
            <a:r>
              <a:rPr lang="nb-NO" sz="1600" dirty="0" err="1"/>
              <a:t>your</a:t>
            </a:r>
            <a:r>
              <a:rPr lang="nb-NO" sz="1600" dirty="0"/>
              <a:t> </a:t>
            </a:r>
            <a:r>
              <a:rPr lang="nb-NO" sz="1600" dirty="0" err="1"/>
              <a:t>results</a:t>
            </a:r>
            <a:r>
              <a:rPr lang="nb-NO" sz="1600" dirty="0"/>
              <a:t> for </a:t>
            </a:r>
            <a:r>
              <a:rPr lang="nb-NO" sz="1600" dirty="0" err="1"/>
              <a:t>further</a:t>
            </a:r>
            <a:r>
              <a:rPr lang="nb-NO" sz="1600" dirty="0"/>
              <a:t> </a:t>
            </a:r>
            <a:r>
              <a:rPr lang="nb-NO" sz="1600" dirty="0" err="1"/>
              <a:t>research</a:t>
            </a:r>
            <a:r>
              <a:rPr lang="nb-NO" sz="1600" dirty="0"/>
              <a:t> and </a:t>
            </a:r>
            <a:r>
              <a:rPr lang="nb-NO" sz="1600" dirty="0" err="1"/>
              <a:t>teaching</a:t>
            </a:r>
            <a:r>
              <a:rPr lang="nb-NO" sz="1600" dirty="0"/>
              <a:t>, </a:t>
            </a:r>
            <a:r>
              <a:rPr lang="nb-NO" sz="1600" dirty="0" err="1"/>
              <a:t>but</a:t>
            </a:r>
            <a:r>
              <a:rPr lang="nb-NO" sz="1600" dirty="0"/>
              <a:t> not </a:t>
            </a:r>
            <a:r>
              <a:rPr lang="nb-NO" sz="1600" dirty="0" err="1"/>
              <a:t>commercialization</a:t>
            </a:r>
            <a:r>
              <a:rPr lang="nb-NO" sz="1600" dirty="0"/>
              <a:t>. 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most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things</a:t>
            </a:r>
            <a:endParaRPr lang="nb-NO" sz="1800" i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3709602" cy="646769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</a:t>
            </a:r>
            <a:endParaRPr lang="nb-NO" sz="32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3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A student has questions about cooperation with external organizations and the standard agreement">
            <a:extLst>
              <a:ext uri="{FF2B5EF4-FFF2-40B4-BE49-F238E27FC236}">
                <a16:creationId xmlns:a16="http://schemas.microsoft.com/office/drawing/2014/main" id="{A800F7B4-C6FF-AA43-8A04-F67D7002B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754" y="-627246"/>
            <a:ext cx="7485246" cy="7485246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D5D5E566-AE4F-434B-B826-BB966088278A}"/>
              </a:ext>
            </a:extLst>
          </p:cNvPr>
          <p:cNvSpPr txBox="1"/>
          <p:nvPr/>
        </p:nvSpPr>
        <p:spPr>
          <a:xfrm>
            <a:off x="644892" y="5620094"/>
            <a:ext cx="514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u="sng" dirty="0">
                <a:solidFill>
                  <a:srgbClr val="00509E"/>
                </a:solidFill>
                <a:latin typeface=""/>
                <a:hlinkClick r:id="rId3"/>
              </a:rPr>
              <a:t>Student and business </a:t>
            </a:r>
            <a:r>
              <a:rPr lang="nb-NO" u="sng" dirty="0" err="1">
                <a:solidFill>
                  <a:srgbClr val="00509E"/>
                </a:solidFill>
                <a:latin typeface=""/>
                <a:hlinkClick r:id="rId3"/>
              </a:rPr>
              <a:t>cooperative</a:t>
            </a:r>
            <a:r>
              <a:rPr lang="nb-NO" u="sng" dirty="0">
                <a:solidFill>
                  <a:srgbClr val="00509E"/>
                </a:solidFill>
                <a:latin typeface=""/>
                <a:hlinkClick r:id="rId3"/>
              </a:rPr>
              <a:t> </a:t>
            </a:r>
            <a:r>
              <a:rPr lang="nb-NO" u="sng" dirty="0" err="1">
                <a:solidFill>
                  <a:srgbClr val="00509E"/>
                </a:solidFill>
                <a:latin typeface=""/>
                <a:hlinkClick r:id="rId3"/>
              </a:rPr>
              <a:t>agreements</a:t>
            </a:r>
            <a:endParaRPr lang="nb-NO" u="sng" dirty="0">
              <a:solidFill>
                <a:srgbClr val="00509E"/>
              </a:solidFill>
              <a:latin typeface=""/>
            </a:endParaRPr>
          </a:p>
        </p:txBody>
      </p:sp>
      <p:sp>
        <p:nvSpPr>
          <p:cNvPr id="22" name="Avrundet rektangel 21">
            <a:extLst>
              <a:ext uri="{FF2B5EF4-FFF2-40B4-BE49-F238E27FC236}">
                <a16:creationId xmlns:a16="http://schemas.microsoft.com/office/drawing/2014/main" id="{09B1FD2F-32BF-A04F-9D4F-B0F3F6698DF0}"/>
              </a:ext>
            </a:extLst>
          </p:cNvPr>
          <p:cNvSpPr/>
          <p:nvPr/>
        </p:nvSpPr>
        <p:spPr>
          <a:xfrm>
            <a:off x="644892" y="5420173"/>
            <a:ext cx="5146307" cy="808522"/>
          </a:xfrm>
          <a:prstGeom prst="roundRect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90733"/>
            <a:ext cx="5933036" cy="2189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have a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guide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aspects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together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l">
              <a:lnSpc>
                <a:spcPct val="150000"/>
              </a:lnSpc>
            </a:pPr>
            <a:b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b-NO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3" y="629305"/>
            <a:ext cx="3507471" cy="646769"/>
          </a:xfrm>
        </p:spPr>
        <p:txBody>
          <a:bodyPr>
            <a:noAutofit/>
          </a:bodyPr>
          <a:lstStyle/>
          <a:p>
            <a:pPr algn="l"/>
            <a:r>
              <a:rPr lang="nb-NO" sz="40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Introduksjon</a:t>
            </a:r>
          </a:p>
        </p:txBody>
      </p:sp>
    </p:spTree>
    <p:extLst>
      <p:ext uri="{BB962C8B-B14F-4D97-AF65-F5344CB8AC3E}">
        <p14:creationId xmlns:p14="http://schemas.microsoft.com/office/powerpoint/2010/main" val="2715248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>
            <a:extLst>
              <a:ext uri="{FF2B5EF4-FFF2-40B4-BE49-F238E27FC236}">
                <a16:creationId xmlns:a16="http://schemas.microsoft.com/office/drawing/2014/main" id="{9CA585EF-7CE9-4A47-99DE-1241BA22C80E}"/>
              </a:ext>
            </a:extLst>
          </p:cNvPr>
          <p:cNvSpPr txBox="1"/>
          <p:nvPr/>
        </p:nvSpPr>
        <p:spPr>
          <a:xfrm>
            <a:off x="2926080" y="5620094"/>
            <a:ext cx="397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u="sng" dirty="0" err="1">
                <a:solidFill>
                  <a:srgbClr val="00509E"/>
                </a:solidFill>
                <a:latin typeface=""/>
                <a:hlinkClick r:id="rId2"/>
              </a:rPr>
              <a:t>Confidentiality</a:t>
            </a:r>
            <a:r>
              <a:rPr lang="nb-NO" u="sng" dirty="0">
                <a:solidFill>
                  <a:srgbClr val="00509E"/>
                </a:solidFill>
                <a:latin typeface=""/>
                <a:hlinkClick r:id="rId2"/>
              </a:rPr>
              <a:t> </a:t>
            </a:r>
            <a:r>
              <a:rPr lang="nb-NO" u="sng" dirty="0" err="1">
                <a:solidFill>
                  <a:srgbClr val="00509E"/>
                </a:solidFill>
                <a:latin typeface=""/>
                <a:hlinkClick r:id="rId2"/>
              </a:rPr>
              <a:t>agreement</a:t>
            </a:r>
            <a:r>
              <a:rPr lang="nb-NO" u="sng" dirty="0">
                <a:solidFill>
                  <a:srgbClr val="00509E"/>
                </a:solidFill>
                <a:latin typeface=""/>
                <a:hlinkClick r:id="rId2"/>
              </a:rPr>
              <a:t> </a:t>
            </a:r>
            <a:r>
              <a:rPr lang="nb-NO" u="sng" dirty="0" err="1">
                <a:solidFill>
                  <a:srgbClr val="00509E"/>
                </a:solidFill>
                <a:latin typeface=""/>
                <a:hlinkClick r:id="rId2"/>
              </a:rPr>
              <a:t>template</a:t>
            </a:r>
            <a:endParaRPr lang="nb-NO" u="sng" dirty="0">
              <a:solidFill>
                <a:srgbClr val="00509E"/>
              </a:solidFill>
              <a:latin typeface=""/>
            </a:endParaRPr>
          </a:p>
        </p:txBody>
      </p:sp>
      <p:sp>
        <p:nvSpPr>
          <p:cNvPr id="7" name="Avrundet rektangel 6">
            <a:extLst>
              <a:ext uri="{FF2B5EF4-FFF2-40B4-BE49-F238E27FC236}">
                <a16:creationId xmlns:a16="http://schemas.microsoft.com/office/drawing/2014/main" id="{270E8036-C575-5C4B-8813-ACE3D7F97650}"/>
              </a:ext>
            </a:extLst>
          </p:cNvPr>
          <p:cNvSpPr/>
          <p:nvPr/>
        </p:nvSpPr>
        <p:spPr>
          <a:xfrm>
            <a:off x="2926080" y="5420173"/>
            <a:ext cx="3970019" cy="808522"/>
          </a:xfrm>
          <a:prstGeom prst="roundRect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F1CD968-3EF2-7C4C-B468-E684F94E7222}"/>
              </a:ext>
            </a:extLst>
          </p:cNvPr>
          <p:cNvSpPr txBox="1"/>
          <p:nvPr/>
        </p:nvSpPr>
        <p:spPr>
          <a:xfrm>
            <a:off x="644893" y="5620094"/>
            <a:ext cx="21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u="sng" dirty="0">
                <a:solidFill>
                  <a:srgbClr val="00509E"/>
                </a:solidFill>
                <a:latin typeface=""/>
                <a:hlinkClick r:id="rId3"/>
              </a:rPr>
              <a:t>NTNU Open</a:t>
            </a:r>
            <a:endParaRPr lang="nb-NO" u="sng" dirty="0">
              <a:solidFill>
                <a:srgbClr val="00509E"/>
              </a:solidFill>
              <a:latin typeface=""/>
            </a:endParaRPr>
          </a:p>
        </p:txBody>
      </p:sp>
      <p:sp>
        <p:nvSpPr>
          <p:cNvPr id="5" name="Avrundet rektangel 4">
            <a:extLst>
              <a:ext uri="{FF2B5EF4-FFF2-40B4-BE49-F238E27FC236}">
                <a16:creationId xmlns:a16="http://schemas.microsoft.com/office/drawing/2014/main" id="{7F8FC4DD-24BC-014F-AF1E-3FD8E99F206B}"/>
              </a:ext>
            </a:extLst>
          </p:cNvPr>
          <p:cNvSpPr/>
          <p:nvPr/>
        </p:nvSpPr>
        <p:spPr>
          <a:xfrm>
            <a:off x="644893" y="5420173"/>
            <a:ext cx="2117558" cy="808522"/>
          </a:xfrm>
          <a:prstGeom prst="roundRect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792A4FF-BD73-6544-BDB9-ECB3CDB56CEE}"/>
              </a:ext>
            </a:extLst>
          </p:cNvPr>
          <p:cNvSpPr txBox="1"/>
          <p:nvPr/>
        </p:nvSpPr>
        <p:spPr>
          <a:xfrm>
            <a:off x="3811604" y="4640829"/>
            <a:ext cx="517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u="sng" dirty="0">
                <a:solidFill>
                  <a:srgbClr val="00509E"/>
                </a:solidFill>
                <a:latin typeface=""/>
                <a:hlinkClick r:id="rId4"/>
              </a:rPr>
              <a:t>Student and business </a:t>
            </a:r>
            <a:r>
              <a:rPr lang="nb-NO" u="sng" dirty="0" err="1">
                <a:solidFill>
                  <a:srgbClr val="00509E"/>
                </a:solidFill>
                <a:latin typeface=""/>
                <a:hlinkClick r:id="rId4"/>
              </a:rPr>
              <a:t>cooperative</a:t>
            </a:r>
            <a:r>
              <a:rPr lang="nb-NO" u="sng" dirty="0">
                <a:solidFill>
                  <a:srgbClr val="00509E"/>
                </a:solidFill>
                <a:latin typeface=""/>
                <a:hlinkClick r:id="rId4"/>
              </a:rPr>
              <a:t> </a:t>
            </a:r>
            <a:r>
              <a:rPr lang="nb-NO" u="sng" dirty="0" err="1">
                <a:solidFill>
                  <a:srgbClr val="00509E"/>
                </a:solidFill>
                <a:latin typeface=""/>
                <a:hlinkClick r:id="rId4"/>
              </a:rPr>
              <a:t>agreements</a:t>
            </a:r>
            <a:endParaRPr lang="nb-NO" u="sng" dirty="0">
              <a:solidFill>
                <a:srgbClr val="00509E"/>
              </a:solidFill>
              <a:latin typeface=""/>
            </a:endParaRPr>
          </a:p>
        </p:txBody>
      </p:sp>
      <p:sp>
        <p:nvSpPr>
          <p:cNvPr id="10" name="Avrundet rektangel 9">
            <a:extLst>
              <a:ext uri="{FF2B5EF4-FFF2-40B4-BE49-F238E27FC236}">
                <a16:creationId xmlns:a16="http://schemas.microsoft.com/office/drawing/2014/main" id="{5DEBB082-10A1-AA43-8027-7EF843E5670D}"/>
              </a:ext>
            </a:extLst>
          </p:cNvPr>
          <p:cNvSpPr/>
          <p:nvPr/>
        </p:nvSpPr>
        <p:spPr>
          <a:xfrm>
            <a:off x="3811604" y="4440908"/>
            <a:ext cx="5170471" cy="808522"/>
          </a:xfrm>
          <a:prstGeom prst="roundRect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AE480BD-7999-3244-853E-35524704F820}"/>
              </a:ext>
            </a:extLst>
          </p:cNvPr>
          <p:cNvSpPr txBox="1"/>
          <p:nvPr/>
        </p:nvSpPr>
        <p:spPr>
          <a:xfrm>
            <a:off x="644893" y="4640829"/>
            <a:ext cx="298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u="sng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Standard </a:t>
            </a:r>
            <a:r>
              <a:rPr lang="nb-NO" u="sng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agreement</a:t>
            </a:r>
            <a:endParaRPr lang="nb-NO" u="sng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Avrundet rektangel 11">
            <a:extLst>
              <a:ext uri="{FF2B5EF4-FFF2-40B4-BE49-F238E27FC236}">
                <a16:creationId xmlns:a16="http://schemas.microsoft.com/office/drawing/2014/main" id="{6AEFFBCF-48E0-4C4F-9856-D81F94638B82}"/>
              </a:ext>
            </a:extLst>
          </p:cNvPr>
          <p:cNvSpPr/>
          <p:nvPr/>
        </p:nvSpPr>
        <p:spPr>
          <a:xfrm>
            <a:off x="644893" y="4440908"/>
            <a:ext cx="2981176" cy="808522"/>
          </a:xfrm>
          <a:prstGeom prst="roundRect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3709602" cy="646769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</a:t>
            </a:r>
            <a:endParaRPr lang="nb-NO" sz="32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0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8E21969-6CE2-374F-94D9-F141E8C12D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069B4BF-56DA-9C4E-8F9A-45B76B40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General</a:t>
            </a:r>
          </a:p>
        </p:txBody>
      </p:sp>
    </p:spTree>
    <p:extLst>
      <p:ext uri="{BB962C8B-B14F-4D97-AF65-F5344CB8AC3E}">
        <p14:creationId xmlns:p14="http://schemas.microsoft.com/office/powerpoint/2010/main" val="368510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wo students, the head of department, the supervisor, and an external representative">
            <a:extLst>
              <a:ext uri="{FF2B5EF4-FFF2-40B4-BE49-F238E27FC236}">
                <a16:creationId xmlns:a16="http://schemas.microsoft.com/office/drawing/2014/main" id="{E43B3E65-075C-434D-878F-B573E9A142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47710" y="629305"/>
            <a:ext cx="6244290" cy="624429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FEEA653-F8E5-B748-F7A5-1FD5772EA154}"/>
              </a:ext>
            </a:extLst>
          </p:cNvPr>
          <p:cNvSpPr/>
          <p:nvPr/>
        </p:nvSpPr>
        <p:spPr>
          <a:xfrm>
            <a:off x="6381750" y="2771775"/>
            <a:ext cx="5629275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63BC76E-6CCA-37F0-4A1B-33364A3D89AE}"/>
              </a:ext>
            </a:extLst>
          </p:cNvPr>
          <p:cNvSpPr txBox="1"/>
          <p:nvPr/>
        </p:nvSpPr>
        <p:spPr>
          <a:xfrm rot="18000000">
            <a:off x="10003176" y="2855272"/>
            <a:ext cx="1889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rgbClr val="00509E"/>
                </a:solidFill>
              </a:rPr>
              <a:t>External</a:t>
            </a:r>
            <a:r>
              <a:rPr lang="nb-NO" sz="1400" dirty="0">
                <a:solidFill>
                  <a:srgbClr val="00509E"/>
                </a:solidFill>
              </a:rPr>
              <a:t> representative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8D4AAB3-FD78-2DB2-4A32-C2B97B687006}"/>
              </a:ext>
            </a:extLst>
          </p:cNvPr>
          <p:cNvSpPr txBox="1"/>
          <p:nvPr/>
        </p:nvSpPr>
        <p:spPr>
          <a:xfrm rot="18000000">
            <a:off x="9283879" y="3322079"/>
            <a:ext cx="960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00509E"/>
                </a:solidFill>
              </a:rPr>
              <a:t>Supervisor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D74367AA-38EA-30CE-637D-9F1644C75BD0}"/>
              </a:ext>
            </a:extLst>
          </p:cNvPr>
          <p:cNvSpPr txBox="1"/>
          <p:nvPr/>
        </p:nvSpPr>
        <p:spPr>
          <a:xfrm rot="18000000">
            <a:off x="8097343" y="3036063"/>
            <a:ext cx="1672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00509E"/>
                </a:solidFill>
              </a:rPr>
              <a:t>Head </a:t>
            </a:r>
            <a:r>
              <a:rPr lang="nb-NO" sz="1400" dirty="0" err="1">
                <a:solidFill>
                  <a:srgbClr val="00509E"/>
                </a:solidFill>
              </a:rPr>
              <a:t>of</a:t>
            </a:r>
            <a:r>
              <a:rPr lang="nb-NO" sz="1400" dirty="0">
                <a:solidFill>
                  <a:srgbClr val="00509E"/>
                </a:solidFill>
              </a:rPr>
              <a:t> </a:t>
            </a:r>
            <a:r>
              <a:rPr lang="nb-NO" sz="1400" dirty="0" err="1">
                <a:solidFill>
                  <a:srgbClr val="00509E"/>
                </a:solidFill>
              </a:rPr>
              <a:t>department</a:t>
            </a:r>
            <a:endParaRPr lang="nb-NO" sz="1400" dirty="0">
              <a:solidFill>
                <a:srgbClr val="00509E"/>
              </a:solidFill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3487D60-7F1B-A0C2-D6A6-4CF5AAEA1EC7}"/>
              </a:ext>
            </a:extLst>
          </p:cNvPr>
          <p:cNvSpPr txBox="1"/>
          <p:nvPr/>
        </p:nvSpPr>
        <p:spPr>
          <a:xfrm rot="18000000">
            <a:off x="6885151" y="3248725"/>
            <a:ext cx="1129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00509E"/>
                </a:solidFill>
              </a:rPr>
              <a:t>The students</a:t>
            </a:r>
          </a:p>
        </p:txBody>
      </p:sp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3028739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responsible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protecting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collaboration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 standard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a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nb-NO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necessary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9" name="Friform 8">
            <a:extLst>
              <a:ext uri="{FF2B5EF4-FFF2-40B4-BE49-F238E27FC236}">
                <a16:creationId xmlns:a16="http://schemas.microsoft.com/office/drawing/2014/main" id="{56339141-6A46-B043-9C0E-10416E1A2031}"/>
              </a:ext>
            </a:extLst>
          </p:cNvPr>
          <p:cNvSpPr/>
          <p:nvPr/>
        </p:nvSpPr>
        <p:spPr>
          <a:xfrm>
            <a:off x="7835480" y="1204507"/>
            <a:ext cx="2425566" cy="429058"/>
          </a:xfrm>
          <a:custGeom>
            <a:avLst/>
            <a:gdLst>
              <a:gd name="connsiteX0" fmla="*/ 0 w 2425566"/>
              <a:gd name="connsiteY0" fmla="*/ 386151 h 429058"/>
              <a:gd name="connsiteX1" fmla="*/ 48126 w 2425566"/>
              <a:gd name="connsiteY1" fmla="*/ 235981 h 429058"/>
              <a:gd name="connsiteX2" fmla="*/ 77002 w 2425566"/>
              <a:gd name="connsiteY2" fmla="*/ 171622 h 429058"/>
              <a:gd name="connsiteX3" fmla="*/ 96252 w 2425566"/>
              <a:gd name="connsiteY3" fmla="*/ 235981 h 429058"/>
              <a:gd name="connsiteX4" fmla="*/ 86627 w 2425566"/>
              <a:gd name="connsiteY4" fmla="*/ 300340 h 429058"/>
              <a:gd name="connsiteX5" fmla="*/ 115503 w 2425566"/>
              <a:gd name="connsiteY5" fmla="*/ 278887 h 429058"/>
              <a:gd name="connsiteX6" fmla="*/ 144379 w 2425566"/>
              <a:gd name="connsiteY6" fmla="*/ 214528 h 429058"/>
              <a:gd name="connsiteX7" fmla="*/ 192505 w 2425566"/>
              <a:gd name="connsiteY7" fmla="*/ 128717 h 429058"/>
              <a:gd name="connsiteX8" fmla="*/ 250256 w 2425566"/>
              <a:gd name="connsiteY8" fmla="*/ 21454 h 429058"/>
              <a:gd name="connsiteX9" fmla="*/ 240631 w 2425566"/>
              <a:gd name="connsiteY9" fmla="*/ 150170 h 429058"/>
              <a:gd name="connsiteX10" fmla="*/ 231006 w 2425566"/>
              <a:gd name="connsiteY10" fmla="*/ 235981 h 429058"/>
              <a:gd name="connsiteX11" fmla="*/ 269507 w 2425566"/>
              <a:gd name="connsiteY11" fmla="*/ 214528 h 429058"/>
              <a:gd name="connsiteX12" fmla="*/ 288758 w 2425566"/>
              <a:gd name="connsiteY12" fmla="*/ 150170 h 429058"/>
              <a:gd name="connsiteX13" fmla="*/ 385010 w 2425566"/>
              <a:gd name="connsiteY13" fmla="*/ 0 h 429058"/>
              <a:gd name="connsiteX14" fmla="*/ 394635 w 2425566"/>
              <a:gd name="connsiteY14" fmla="*/ 107265 h 429058"/>
              <a:gd name="connsiteX15" fmla="*/ 365760 w 2425566"/>
              <a:gd name="connsiteY15" fmla="*/ 300340 h 429058"/>
              <a:gd name="connsiteX16" fmla="*/ 394635 w 2425566"/>
              <a:gd name="connsiteY16" fmla="*/ 278887 h 429058"/>
              <a:gd name="connsiteX17" fmla="*/ 423511 w 2425566"/>
              <a:gd name="connsiteY17" fmla="*/ 235981 h 429058"/>
              <a:gd name="connsiteX18" fmla="*/ 442762 w 2425566"/>
              <a:gd name="connsiteY18" fmla="*/ 171622 h 429058"/>
              <a:gd name="connsiteX19" fmla="*/ 471638 w 2425566"/>
              <a:gd name="connsiteY19" fmla="*/ 150170 h 429058"/>
              <a:gd name="connsiteX20" fmla="*/ 490888 w 2425566"/>
              <a:gd name="connsiteY20" fmla="*/ 214528 h 429058"/>
              <a:gd name="connsiteX21" fmla="*/ 519764 w 2425566"/>
              <a:gd name="connsiteY21" fmla="*/ 193076 h 429058"/>
              <a:gd name="connsiteX22" fmla="*/ 500513 w 2425566"/>
              <a:gd name="connsiteY22" fmla="*/ 278887 h 429058"/>
              <a:gd name="connsiteX23" fmla="*/ 567890 w 2425566"/>
              <a:gd name="connsiteY23" fmla="*/ 235981 h 429058"/>
              <a:gd name="connsiteX24" fmla="*/ 596766 w 2425566"/>
              <a:gd name="connsiteY24" fmla="*/ 193076 h 429058"/>
              <a:gd name="connsiteX25" fmla="*/ 606391 w 2425566"/>
              <a:gd name="connsiteY25" fmla="*/ 278887 h 429058"/>
              <a:gd name="connsiteX26" fmla="*/ 693019 w 2425566"/>
              <a:gd name="connsiteY26" fmla="*/ 193076 h 429058"/>
              <a:gd name="connsiteX27" fmla="*/ 693019 w 2425566"/>
              <a:gd name="connsiteY27" fmla="*/ 364699 h 429058"/>
              <a:gd name="connsiteX28" fmla="*/ 702644 w 2425566"/>
              <a:gd name="connsiteY28" fmla="*/ 429057 h 429058"/>
              <a:gd name="connsiteX29" fmla="*/ 798896 w 2425566"/>
              <a:gd name="connsiteY29" fmla="*/ 235981 h 429058"/>
              <a:gd name="connsiteX30" fmla="*/ 827772 w 2425566"/>
              <a:gd name="connsiteY30" fmla="*/ 257433 h 429058"/>
              <a:gd name="connsiteX31" fmla="*/ 895149 w 2425566"/>
              <a:gd name="connsiteY31" fmla="*/ 193076 h 429058"/>
              <a:gd name="connsiteX32" fmla="*/ 943275 w 2425566"/>
              <a:gd name="connsiteY32" fmla="*/ 300340 h 429058"/>
              <a:gd name="connsiteX33" fmla="*/ 1001027 w 2425566"/>
              <a:gd name="connsiteY33" fmla="*/ 321792 h 429058"/>
              <a:gd name="connsiteX34" fmla="*/ 1058779 w 2425566"/>
              <a:gd name="connsiteY34" fmla="*/ 214528 h 429058"/>
              <a:gd name="connsiteX35" fmla="*/ 1087654 w 2425566"/>
              <a:gd name="connsiteY35" fmla="*/ 193076 h 429058"/>
              <a:gd name="connsiteX36" fmla="*/ 1126155 w 2425566"/>
              <a:gd name="connsiteY36" fmla="*/ 150170 h 429058"/>
              <a:gd name="connsiteX37" fmla="*/ 1145406 w 2425566"/>
              <a:gd name="connsiteY37" fmla="*/ 214528 h 429058"/>
              <a:gd name="connsiteX38" fmla="*/ 1183907 w 2425566"/>
              <a:gd name="connsiteY38" fmla="*/ 193076 h 429058"/>
              <a:gd name="connsiteX39" fmla="*/ 1232033 w 2425566"/>
              <a:gd name="connsiteY39" fmla="*/ 214528 h 429058"/>
              <a:gd name="connsiteX40" fmla="*/ 1289785 w 2425566"/>
              <a:gd name="connsiteY40" fmla="*/ 193076 h 429058"/>
              <a:gd name="connsiteX41" fmla="*/ 1318661 w 2425566"/>
              <a:gd name="connsiteY41" fmla="*/ 171622 h 429058"/>
              <a:gd name="connsiteX42" fmla="*/ 1337911 w 2425566"/>
              <a:gd name="connsiteY42" fmla="*/ 235981 h 429058"/>
              <a:gd name="connsiteX43" fmla="*/ 1366787 w 2425566"/>
              <a:gd name="connsiteY43" fmla="*/ 278887 h 429058"/>
              <a:gd name="connsiteX44" fmla="*/ 1395663 w 2425566"/>
              <a:gd name="connsiteY44" fmla="*/ 257433 h 429058"/>
              <a:gd name="connsiteX45" fmla="*/ 1463040 w 2425566"/>
              <a:gd name="connsiteY45" fmla="*/ 278887 h 429058"/>
              <a:gd name="connsiteX46" fmla="*/ 1520791 w 2425566"/>
              <a:gd name="connsiteY46" fmla="*/ 214528 h 429058"/>
              <a:gd name="connsiteX47" fmla="*/ 1568918 w 2425566"/>
              <a:gd name="connsiteY47" fmla="*/ 171622 h 429058"/>
              <a:gd name="connsiteX48" fmla="*/ 1578543 w 2425566"/>
              <a:gd name="connsiteY48" fmla="*/ 235981 h 429058"/>
              <a:gd name="connsiteX49" fmla="*/ 1636294 w 2425566"/>
              <a:gd name="connsiteY49" fmla="*/ 235981 h 429058"/>
              <a:gd name="connsiteX50" fmla="*/ 1703671 w 2425566"/>
              <a:gd name="connsiteY50" fmla="*/ 193076 h 429058"/>
              <a:gd name="connsiteX51" fmla="*/ 1713296 w 2425566"/>
              <a:gd name="connsiteY51" fmla="*/ 257433 h 429058"/>
              <a:gd name="connsiteX52" fmla="*/ 1751798 w 2425566"/>
              <a:gd name="connsiteY52" fmla="*/ 214528 h 429058"/>
              <a:gd name="connsiteX53" fmla="*/ 1790299 w 2425566"/>
              <a:gd name="connsiteY53" fmla="*/ 193076 h 429058"/>
              <a:gd name="connsiteX54" fmla="*/ 1809549 w 2425566"/>
              <a:gd name="connsiteY54" fmla="*/ 257433 h 429058"/>
              <a:gd name="connsiteX55" fmla="*/ 1848050 w 2425566"/>
              <a:gd name="connsiteY55" fmla="*/ 235981 h 429058"/>
              <a:gd name="connsiteX56" fmla="*/ 1886551 w 2425566"/>
              <a:gd name="connsiteY56" fmla="*/ 193076 h 429058"/>
              <a:gd name="connsiteX57" fmla="*/ 1915427 w 2425566"/>
              <a:gd name="connsiteY57" fmla="*/ 171622 h 429058"/>
              <a:gd name="connsiteX58" fmla="*/ 1953928 w 2425566"/>
              <a:gd name="connsiteY58" fmla="*/ 235981 h 429058"/>
              <a:gd name="connsiteX59" fmla="*/ 2011680 w 2425566"/>
              <a:gd name="connsiteY59" fmla="*/ 321792 h 429058"/>
              <a:gd name="connsiteX60" fmla="*/ 2069431 w 2425566"/>
              <a:gd name="connsiteY60" fmla="*/ 257433 h 429058"/>
              <a:gd name="connsiteX61" fmla="*/ 2156059 w 2425566"/>
              <a:gd name="connsiteY61" fmla="*/ 300340 h 429058"/>
              <a:gd name="connsiteX62" fmla="*/ 2223435 w 2425566"/>
              <a:gd name="connsiteY62" fmla="*/ 278887 h 429058"/>
              <a:gd name="connsiteX63" fmla="*/ 2281187 w 2425566"/>
              <a:gd name="connsiteY63" fmla="*/ 235981 h 429058"/>
              <a:gd name="connsiteX64" fmla="*/ 2310063 w 2425566"/>
              <a:gd name="connsiteY64" fmla="*/ 214528 h 429058"/>
              <a:gd name="connsiteX65" fmla="*/ 2338939 w 2425566"/>
              <a:gd name="connsiteY65" fmla="*/ 235981 h 429058"/>
              <a:gd name="connsiteX66" fmla="*/ 2425566 w 2425566"/>
              <a:gd name="connsiteY66" fmla="*/ 257433 h 4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5566" h="429058" extrusionOk="0">
                <a:moveTo>
                  <a:pt x="0" y="386151"/>
                </a:moveTo>
                <a:cubicBezTo>
                  <a:pt x="15520" y="335772"/>
                  <a:pt x="25354" y="286092"/>
                  <a:pt x="48126" y="235981"/>
                </a:cubicBezTo>
                <a:cubicBezTo>
                  <a:pt x="57018" y="212373"/>
                  <a:pt x="62523" y="171650"/>
                  <a:pt x="77002" y="171622"/>
                </a:cubicBezTo>
                <a:cubicBezTo>
                  <a:pt x="87000" y="173155"/>
                  <a:pt x="89697" y="215292"/>
                  <a:pt x="96252" y="235981"/>
                </a:cubicBezTo>
                <a:cubicBezTo>
                  <a:pt x="91980" y="256851"/>
                  <a:pt x="80844" y="285015"/>
                  <a:pt x="86627" y="300340"/>
                </a:cubicBezTo>
                <a:cubicBezTo>
                  <a:pt x="95079" y="316481"/>
                  <a:pt x="107571" y="290381"/>
                  <a:pt x="115503" y="278887"/>
                </a:cubicBezTo>
                <a:cubicBezTo>
                  <a:pt x="123807" y="261595"/>
                  <a:pt x="132767" y="235795"/>
                  <a:pt x="144379" y="214528"/>
                </a:cubicBezTo>
                <a:cubicBezTo>
                  <a:pt x="159224" y="178507"/>
                  <a:pt x="175930" y="160417"/>
                  <a:pt x="192505" y="128717"/>
                </a:cubicBezTo>
                <a:cubicBezTo>
                  <a:pt x="258978" y="17116"/>
                  <a:pt x="193797" y="109894"/>
                  <a:pt x="250256" y="21454"/>
                </a:cubicBezTo>
                <a:cubicBezTo>
                  <a:pt x="243001" y="63703"/>
                  <a:pt x="249445" y="111595"/>
                  <a:pt x="240631" y="150170"/>
                </a:cubicBezTo>
                <a:cubicBezTo>
                  <a:pt x="239306" y="180970"/>
                  <a:pt x="221715" y="215786"/>
                  <a:pt x="231006" y="235981"/>
                </a:cubicBezTo>
                <a:cubicBezTo>
                  <a:pt x="241075" y="257931"/>
                  <a:pt x="257786" y="223042"/>
                  <a:pt x="269507" y="214528"/>
                </a:cubicBezTo>
                <a:cubicBezTo>
                  <a:pt x="277365" y="191814"/>
                  <a:pt x="280748" y="167602"/>
                  <a:pt x="288758" y="150170"/>
                </a:cubicBezTo>
                <a:cubicBezTo>
                  <a:pt x="313432" y="81358"/>
                  <a:pt x="341970" y="45673"/>
                  <a:pt x="385010" y="0"/>
                </a:cubicBezTo>
                <a:cubicBezTo>
                  <a:pt x="383538" y="35422"/>
                  <a:pt x="395035" y="68156"/>
                  <a:pt x="394635" y="107265"/>
                </a:cubicBezTo>
                <a:cubicBezTo>
                  <a:pt x="392267" y="157049"/>
                  <a:pt x="342134" y="239761"/>
                  <a:pt x="365760" y="300340"/>
                </a:cubicBezTo>
                <a:cubicBezTo>
                  <a:pt x="369574" y="321859"/>
                  <a:pt x="386874" y="287422"/>
                  <a:pt x="394635" y="278887"/>
                </a:cubicBezTo>
                <a:cubicBezTo>
                  <a:pt x="404147" y="267262"/>
                  <a:pt x="417051" y="253192"/>
                  <a:pt x="423511" y="235981"/>
                </a:cubicBezTo>
                <a:cubicBezTo>
                  <a:pt x="431045" y="218775"/>
                  <a:pt x="431313" y="187858"/>
                  <a:pt x="442762" y="171622"/>
                </a:cubicBezTo>
                <a:cubicBezTo>
                  <a:pt x="451608" y="159324"/>
                  <a:pt x="460940" y="157886"/>
                  <a:pt x="471638" y="150170"/>
                </a:cubicBezTo>
                <a:cubicBezTo>
                  <a:pt x="442751" y="343828"/>
                  <a:pt x="435101" y="278826"/>
                  <a:pt x="490888" y="214528"/>
                </a:cubicBezTo>
                <a:cubicBezTo>
                  <a:pt x="500438" y="203947"/>
                  <a:pt x="509835" y="201144"/>
                  <a:pt x="519764" y="193076"/>
                </a:cubicBezTo>
                <a:cubicBezTo>
                  <a:pt x="510863" y="226667"/>
                  <a:pt x="504275" y="247249"/>
                  <a:pt x="500513" y="278887"/>
                </a:cubicBezTo>
                <a:cubicBezTo>
                  <a:pt x="484697" y="464869"/>
                  <a:pt x="511711" y="310733"/>
                  <a:pt x="567890" y="235981"/>
                </a:cubicBezTo>
                <a:cubicBezTo>
                  <a:pt x="577292" y="214281"/>
                  <a:pt x="583692" y="214996"/>
                  <a:pt x="596766" y="193076"/>
                </a:cubicBezTo>
                <a:cubicBezTo>
                  <a:pt x="599700" y="222536"/>
                  <a:pt x="593386" y="268130"/>
                  <a:pt x="606391" y="278887"/>
                </a:cubicBezTo>
                <a:cubicBezTo>
                  <a:pt x="614055" y="284147"/>
                  <a:pt x="684770" y="201773"/>
                  <a:pt x="693019" y="193076"/>
                </a:cubicBezTo>
                <a:cubicBezTo>
                  <a:pt x="695674" y="332770"/>
                  <a:pt x="713946" y="137020"/>
                  <a:pt x="693019" y="364699"/>
                </a:cubicBezTo>
                <a:cubicBezTo>
                  <a:pt x="689903" y="389059"/>
                  <a:pt x="700760" y="411193"/>
                  <a:pt x="702644" y="429057"/>
                </a:cubicBezTo>
                <a:cubicBezTo>
                  <a:pt x="779486" y="273518"/>
                  <a:pt x="735424" y="348693"/>
                  <a:pt x="798896" y="235981"/>
                </a:cubicBezTo>
                <a:cubicBezTo>
                  <a:pt x="809698" y="243468"/>
                  <a:pt x="817577" y="257272"/>
                  <a:pt x="827772" y="257433"/>
                </a:cubicBezTo>
                <a:cubicBezTo>
                  <a:pt x="843684" y="257489"/>
                  <a:pt x="889032" y="202906"/>
                  <a:pt x="895149" y="193076"/>
                </a:cubicBezTo>
                <a:cubicBezTo>
                  <a:pt x="920109" y="345639"/>
                  <a:pt x="896296" y="338895"/>
                  <a:pt x="943275" y="300340"/>
                </a:cubicBezTo>
                <a:cubicBezTo>
                  <a:pt x="964971" y="309909"/>
                  <a:pt x="979999" y="323968"/>
                  <a:pt x="1001027" y="321792"/>
                </a:cubicBezTo>
                <a:cubicBezTo>
                  <a:pt x="1053422" y="311876"/>
                  <a:pt x="1030813" y="272320"/>
                  <a:pt x="1058779" y="214528"/>
                </a:cubicBezTo>
                <a:cubicBezTo>
                  <a:pt x="1068133" y="198873"/>
                  <a:pt x="1077710" y="200880"/>
                  <a:pt x="1087654" y="193076"/>
                </a:cubicBezTo>
                <a:cubicBezTo>
                  <a:pt x="1098186" y="181713"/>
                  <a:pt x="1113435" y="166181"/>
                  <a:pt x="1126155" y="150170"/>
                </a:cubicBezTo>
                <a:cubicBezTo>
                  <a:pt x="1130993" y="169815"/>
                  <a:pt x="1135735" y="204965"/>
                  <a:pt x="1145406" y="214528"/>
                </a:cubicBezTo>
                <a:cubicBezTo>
                  <a:pt x="1159353" y="225570"/>
                  <a:pt x="1170866" y="193108"/>
                  <a:pt x="1183907" y="193076"/>
                </a:cubicBezTo>
                <a:cubicBezTo>
                  <a:pt x="1197057" y="194251"/>
                  <a:pt x="1215963" y="206406"/>
                  <a:pt x="1232033" y="214528"/>
                </a:cubicBezTo>
                <a:cubicBezTo>
                  <a:pt x="1251582" y="204368"/>
                  <a:pt x="1270896" y="202033"/>
                  <a:pt x="1289785" y="193076"/>
                </a:cubicBezTo>
                <a:cubicBezTo>
                  <a:pt x="1297638" y="188331"/>
                  <a:pt x="1309898" y="162201"/>
                  <a:pt x="1318661" y="171622"/>
                </a:cubicBezTo>
                <a:cubicBezTo>
                  <a:pt x="1331411" y="179616"/>
                  <a:pt x="1332346" y="217546"/>
                  <a:pt x="1337911" y="235981"/>
                </a:cubicBezTo>
                <a:cubicBezTo>
                  <a:pt x="1346167" y="253919"/>
                  <a:pt x="1357279" y="264145"/>
                  <a:pt x="1366787" y="278887"/>
                </a:cubicBezTo>
                <a:cubicBezTo>
                  <a:pt x="1376099" y="273288"/>
                  <a:pt x="1384545" y="256391"/>
                  <a:pt x="1395663" y="257433"/>
                </a:cubicBezTo>
                <a:cubicBezTo>
                  <a:pt x="1420688" y="259316"/>
                  <a:pt x="1437556" y="287433"/>
                  <a:pt x="1463040" y="278887"/>
                </a:cubicBezTo>
                <a:cubicBezTo>
                  <a:pt x="1479096" y="273423"/>
                  <a:pt x="1501176" y="233289"/>
                  <a:pt x="1520791" y="214528"/>
                </a:cubicBezTo>
                <a:cubicBezTo>
                  <a:pt x="1533667" y="199651"/>
                  <a:pt x="1552795" y="187154"/>
                  <a:pt x="1568918" y="171622"/>
                </a:cubicBezTo>
                <a:cubicBezTo>
                  <a:pt x="1571133" y="192204"/>
                  <a:pt x="1573508" y="220185"/>
                  <a:pt x="1578543" y="235981"/>
                </a:cubicBezTo>
                <a:cubicBezTo>
                  <a:pt x="1594797" y="280120"/>
                  <a:pt x="1612459" y="250390"/>
                  <a:pt x="1636294" y="235981"/>
                </a:cubicBezTo>
                <a:cubicBezTo>
                  <a:pt x="1713980" y="174037"/>
                  <a:pt x="1634543" y="243079"/>
                  <a:pt x="1703671" y="193076"/>
                </a:cubicBezTo>
                <a:cubicBezTo>
                  <a:pt x="1706759" y="214702"/>
                  <a:pt x="1702742" y="254508"/>
                  <a:pt x="1713296" y="257433"/>
                </a:cubicBezTo>
                <a:cubicBezTo>
                  <a:pt x="1726818" y="263837"/>
                  <a:pt x="1738947" y="227360"/>
                  <a:pt x="1751798" y="214528"/>
                </a:cubicBezTo>
                <a:cubicBezTo>
                  <a:pt x="1761552" y="203719"/>
                  <a:pt x="1777386" y="198177"/>
                  <a:pt x="1790299" y="193076"/>
                </a:cubicBezTo>
                <a:cubicBezTo>
                  <a:pt x="1797431" y="213160"/>
                  <a:pt x="1799185" y="248646"/>
                  <a:pt x="1809549" y="257433"/>
                </a:cubicBezTo>
                <a:cubicBezTo>
                  <a:pt x="1824302" y="265238"/>
                  <a:pt x="1837623" y="244677"/>
                  <a:pt x="1848050" y="235981"/>
                </a:cubicBezTo>
                <a:cubicBezTo>
                  <a:pt x="1861952" y="227388"/>
                  <a:pt x="1875535" y="203640"/>
                  <a:pt x="1886551" y="193076"/>
                </a:cubicBezTo>
                <a:cubicBezTo>
                  <a:pt x="1896580" y="184211"/>
                  <a:pt x="1905677" y="177228"/>
                  <a:pt x="1915427" y="171622"/>
                </a:cubicBezTo>
                <a:cubicBezTo>
                  <a:pt x="1925592" y="368210"/>
                  <a:pt x="1910373" y="206193"/>
                  <a:pt x="1953928" y="235981"/>
                </a:cubicBezTo>
                <a:cubicBezTo>
                  <a:pt x="1975877" y="252288"/>
                  <a:pt x="2011681" y="321792"/>
                  <a:pt x="2011680" y="321792"/>
                </a:cubicBezTo>
                <a:cubicBezTo>
                  <a:pt x="2026390" y="299832"/>
                  <a:pt x="2052862" y="258914"/>
                  <a:pt x="2069431" y="257433"/>
                </a:cubicBezTo>
                <a:cubicBezTo>
                  <a:pt x="2105133" y="254567"/>
                  <a:pt x="2129625" y="277104"/>
                  <a:pt x="2156059" y="300340"/>
                </a:cubicBezTo>
                <a:cubicBezTo>
                  <a:pt x="2289406" y="173847"/>
                  <a:pt x="2132583" y="303905"/>
                  <a:pt x="2223435" y="278887"/>
                </a:cubicBezTo>
                <a:cubicBezTo>
                  <a:pt x="2243058" y="273688"/>
                  <a:pt x="2265808" y="250028"/>
                  <a:pt x="2281187" y="235981"/>
                </a:cubicBezTo>
                <a:cubicBezTo>
                  <a:pt x="2288515" y="232167"/>
                  <a:pt x="2302110" y="223691"/>
                  <a:pt x="2310063" y="214528"/>
                </a:cubicBezTo>
                <a:cubicBezTo>
                  <a:pt x="2319913" y="222132"/>
                  <a:pt x="2330145" y="232237"/>
                  <a:pt x="2338939" y="235981"/>
                </a:cubicBezTo>
                <a:cubicBezTo>
                  <a:pt x="2367598" y="246624"/>
                  <a:pt x="2425566" y="257433"/>
                  <a:pt x="2425566" y="257433"/>
                </a:cubicBezTo>
              </a:path>
            </a:pathLst>
          </a:custGeom>
          <a:noFill/>
          <a:ln w="158750" cap="rnd">
            <a:solidFill>
              <a:srgbClr val="00509E">
                <a:alpha val="2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25566"/>
                      <a:gd name="connsiteY0" fmla="*/ 173255 h 192506"/>
                      <a:gd name="connsiteX1" fmla="*/ 48126 w 2425566"/>
                      <a:gd name="connsiteY1" fmla="*/ 105878 h 192506"/>
                      <a:gd name="connsiteX2" fmla="*/ 77002 w 2425566"/>
                      <a:gd name="connsiteY2" fmla="*/ 77002 h 192506"/>
                      <a:gd name="connsiteX3" fmla="*/ 96252 w 2425566"/>
                      <a:gd name="connsiteY3" fmla="*/ 105878 h 192506"/>
                      <a:gd name="connsiteX4" fmla="*/ 86627 w 2425566"/>
                      <a:gd name="connsiteY4" fmla="*/ 134754 h 192506"/>
                      <a:gd name="connsiteX5" fmla="*/ 115503 w 2425566"/>
                      <a:gd name="connsiteY5" fmla="*/ 125129 h 192506"/>
                      <a:gd name="connsiteX6" fmla="*/ 144379 w 2425566"/>
                      <a:gd name="connsiteY6" fmla="*/ 96253 h 192506"/>
                      <a:gd name="connsiteX7" fmla="*/ 192505 w 2425566"/>
                      <a:gd name="connsiteY7" fmla="*/ 57752 h 192506"/>
                      <a:gd name="connsiteX8" fmla="*/ 250256 w 2425566"/>
                      <a:gd name="connsiteY8" fmla="*/ 9626 h 192506"/>
                      <a:gd name="connsiteX9" fmla="*/ 240631 w 2425566"/>
                      <a:gd name="connsiteY9" fmla="*/ 67377 h 192506"/>
                      <a:gd name="connsiteX10" fmla="*/ 231006 w 2425566"/>
                      <a:gd name="connsiteY10" fmla="*/ 105878 h 192506"/>
                      <a:gd name="connsiteX11" fmla="*/ 269507 w 2425566"/>
                      <a:gd name="connsiteY11" fmla="*/ 96253 h 192506"/>
                      <a:gd name="connsiteX12" fmla="*/ 288758 w 2425566"/>
                      <a:gd name="connsiteY12" fmla="*/ 67377 h 192506"/>
                      <a:gd name="connsiteX13" fmla="*/ 385010 w 2425566"/>
                      <a:gd name="connsiteY13" fmla="*/ 0 h 192506"/>
                      <a:gd name="connsiteX14" fmla="*/ 394635 w 2425566"/>
                      <a:gd name="connsiteY14" fmla="*/ 48127 h 192506"/>
                      <a:gd name="connsiteX15" fmla="*/ 365760 w 2425566"/>
                      <a:gd name="connsiteY15" fmla="*/ 134754 h 192506"/>
                      <a:gd name="connsiteX16" fmla="*/ 394635 w 2425566"/>
                      <a:gd name="connsiteY16" fmla="*/ 125129 h 192506"/>
                      <a:gd name="connsiteX17" fmla="*/ 423511 w 2425566"/>
                      <a:gd name="connsiteY17" fmla="*/ 105878 h 192506"/>
                      <a:gd name="connsiteX18" fmla="*/ 442762 w 2425566"/>
                      <a:gd name="connsiteY18" fmla="*/ 77002 h 192506"/>
                      <a:gd name="connsiteX19" fmla="*/ 471638 w 2425566"/>
                      <a:gd name="connsiteY19" fmla="*/ 67377 h 192506"/>
                      <a:gd name="connsiteX20" fmla="*/ 490888 w 2425566"/>
                      <a:gd name="connsiteY20" fmla="*/ 96253 h 192506"/>
                      <a:gd name="connsiteX21" fmla="*/ 519764 w 2425566"/>
                      <a:gd name="connsiteY21" fmla="*/ 86628 h 192506"/>
                      <a:gd name="connsiteX22" fmla="*/ 500513 w 2425566"/>
                      <a:gd name="connsiteY22" fmla="*/ 125129 h 192506"/>
                      <a:gd name="connsiteX23" fmla="*/ 567890 w 2425566"/>
                      <a:gd name="connsiteY23" fmla="*/ 105878 h 192506"/>
                      <a:gd name="connsiteX24" fmla="*/ 596766 w 2425566"/>
                      <a:gd name="connsiteY24" fmla="*/ 86628 h 192506"/>
                      <a:gd name="connsiteX25" fmla="*/ 606391 w 2425566"/>
                      <a:gd name="connsiteY25" fmla="*/ 125129 h 192506"/>
                      <a:gd name="connsiteX26" fmla="*/ 693019 w 2425566"/>
                      <a:gd name="connsiteY26" fmla="*/ 86628 h 192506"/>
                      <a:gd name="connsiteX27" fmla="*/ 693019 w 2425566"/>
                      <a:gd name="connsiteY27" fmla="*/ 163630 h 192506"/>
                      <a:gd name="connsiteX28" fmla="*/ 702644 w 2425566"/>
                      <a:gd name="connsiteY28" fmla="*/ 192506 h 192506"/>
                      <a:gd name="connsiteX29" fmla="*/ 798896 w 2425566"/>
                      <a:gd name="connsiteY29" fmla="*/ 105878 h 192506"/>
                      <a:gd name="connsiteX30" fmla="*/ 827772 w 2425566"/>
                      <a:gd name="connsiteY30" fmla="*/ 115503 h 192506"/>
                      <a:gd name="connsiteX31" fmla="*/ 895149 w 2425566"/>
                      <a:gd name="connsiteY31" fmla="*/ 86628 h 192506"/>
                      <a:gd name="connsiteX32" fmla="*/ 943275 w 2425566"/>
                      <a:gd name="connsiteY32" fmla="*/ 134754 h 192506"/>
                      <a:gd name="connsiteX33" fmla="*/ 1001027 w 2425566"/>
                      <a:gd name="connsiteY33" fmla="*/ 144379 h 192506"/>
                      <a:gd name="connsiteX34" fmla="*/ 1058779 w 2425566"/>
                      <a:gd name="connsiteY34" fmla="*/ 96253 h 192506"/>
                      <a:gd name="connsiteX35" fmla="*/ 1087654 w 2425566"/>
                      <a:gd name="connsiteY35" fmla="*/ 86628 h 192506"/>
                      <a:gd name="connsiteX36" fmla="*/ 1126155 w 2425566"/>
                      <a:gd name="connsiteY36" fmla="*/ 67377 h 192506"/>
                      <a:gd name="connsiteX37" fmla="*/ 1145406 w 2425566"/>
                      <a:gd name="connsiteY37" fmla="*/ 96253 h 192506"/>
                      <a:gd name="connsiteX38" fmla="*/ 1183907 w 2425566"/>
                      <a:gd name="connsiteY38" fmla="*/ 86628 h 192506"/>
                      <a:gd name="connsiteX39" fmla="*/ 1232033 w 2425566"/>
                      <a:gd name="connsiteY39" fmla="*/ 96253 h 192506"/>
                      <a:gd name="connsiteX40" fmla="*/ 1289785 w 2425566"/>
                      <a:gd name="connsiteY40" fmla="*/ 86628 h 192506"/>
                      <a:gd name="connsiteX41" fmla="*/ 1318661 w 2425566"/>
                      <a:gd name="connsiteY41" fmla="*/ 77002 h 192506"/>
                      <a:gd name="connsiteX42" fmla="*/ 1337911 w 2425566"/>
                      <a:gd name="connsiteY42" fmla="*/ 105878 h 192506"/>
                      <a:gd name="connsiteX43" fmla="*/ 1366787 w 2425566"/>
                      <a:gd name="connsiteY43" fmla="*/ 125129 h 192506"/>
                      <a:gd name="connsiteX44" fmla="*/ 1395663 w 2425566"/>
                      <a:gd name="connsiteY44" fmla="*/ 115503 h 192506"/>
                      <a:gd name="connsiteX45" fmla="*/ 1463040 w 2425566"/>
                      <a:gd name="connsiteY45" fmla="*/ 125129 h 192506"/>
                      <a:gd name="connsiteX46" fmla="*/ 1520791 w 2425566"/>
                      <a:gd name="connsiteY46" fmla="*/ 96253 h 192506"/>
                      <a:gd name="connsiteX47" fmla="*/ 1568918 w 2425566"/>
                      <a:gd name="connsiteY47" fmla="*/ 77002 h 192506"/>
                      <a:gd name="connsiteX48" fmla="*/ 1578543 w 2425566"/>
                      <a:gd name="connsiteY48" fmla="*/ 105878 h 192506"/>
                      <a:gd name="connsiteX49" fmla="*/ 1636294 w 2425566"/>
                      <a:gd name="connsiteY49" fmla="*/ 105878 h 192506"/>
                      <a:gd name="connsiteX50" fmla="*/ 1703671 w 2425566"/>
                      <a:gd name="connsiteY50" fmla="*/ 86628 h 192506"/>
                      <a:gd name="connsiteX51" fmla="*/ 1713296 w 2425566"/>
                      <a:gd name="connsiteY51" fmla="*/ 115503 h 192506"/>
                      <a:gd name="connsiteX52" fmla="*/ 1751798 w 2425566"/>
                      <a:gd name="connsiteY52" fmla="*/ 96253 h 192506"/>
                      <a:gd name="connsiteX53" fmla="*/ 1790299 w 2425566"/>
                      <a:gd name="connsiteY53" fmla="*/ 86628 h 192506"/>
                      <a:gd name="connsiteX54" fmla="*/ 1809549 w 2425566"/>
                      <a:gd name="connsiteY54" fmla="*/ 115503 h 192506"/>
                      <a:gd name="connsiteX55" fmla="*/ 1848050 w 2425566"/>
                      <a:gd name="connsiteY55" fmla="*/ 105878 h 192506"/>
                      <a:gd name="connsiteX56" fmla="*/ 1886551 w 2425566"/>
                      <a:gd name="connsiteY56" fmla="*/ 86628 h 192506"/>
                      <a:gd name="connsiteX57" fmla="*/ 1915427 w 2425566"/>
                      <a:gd name="connsiteY57" fmla="*/ 77002 h 192506"/>
                      <a:gd name="connsiteX58" fmla="*/ 1953928 w 2425566"/>
                      <a:gd name="connsiteY58" fmla="*/ 105878 h 192506"/>
                      <a:gd name="connsiteX59" fmla="*/ 2011680 w 2425566"/>
                      <a:gd name="connsiteY59" fmla="*/ 144379 h 192506"/>
                      <a:gd name="connsiteX60" fmla="*/ 2069431 w 2425566"/>
                      <a:gd name="connsiteY60" fmla="*/ 115503 h 192506"/>
                      <a:gd name="connsiteX61" fmla="*/ 2156059 w 2425566"/>
                      <a:gd name="connsiteY61" fmla="*/ 134754 h 192506"/>
                      <a:gd name="connsiteX62" fmla="*/ 2223435 w 2425566"/>
                      <a:gd name="connsiteY62" fmla="*/ 125129 h 192506"/>
                      <a:gd name="connsiteX63" fmla="*/ 2281187 w 2425566"/>
                      <a:gd name="connsiteY63" fmla="*/ 105878 h 192506"/>
                      <a:gd name="connsiteX64" fmla="*/ 2310063 w 2425566"/>
                      <a:gd name="connsiteY64" fmla="*/ 96253 h 192506"/>
                      <a:gd name="connsiteX65" fmla="*/ 2338939 w 2425566"/>
                      <a:gd name="connsiteY65" fmla="*/ 105878 h 192506"/>
                      <a:gd name="connsiteX66" fmla="*/ 2425566 w 2425566"/>
                      <a:gd name="connsiteY66" fmla="*/ 115503 h 19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425566" h="192506">
                        <a:moveTo>
                          <a:pt x="0" y="173255"/>
                        </a:moveTo>
                        <a:cubicBezTo>
                          <a:pt x="16042" y="150796"/>
                          <a:pt x="30885" y="127430"/>
                          <a:pt x="48126" y="105878"/>
                        </a:cubicBezTo>
                        <a:cubicBezTo>
                          <a:pt x="56629" y="95249"/>
                          <a:pt x="63390" y="77002"/>
                          <a:pt x="77002" y="77002"/>
                        </a:cubicBezTo>
                        <a:cubicBezTo>
                          <a:pt x="88570" y="77002"/>
                          <a:pt x="89835" y="96253"/>
                          <a:pt x="96252" y="105878"/>
                        </a:cubicBezTo>
                        <a:cubicBezTo>
                          <a:pt x="93044" y="115503"/>
                          <a:pt x="79453" y="127580"/>
                          <a:pt x="86627" y="134754"/>
                        </a:cubicBezTo>
                        <a:cubicBezTo>
                          <a:pt x="93801" y="141928"/>
                          <a:pt x="107061" y="130757"/>
                          <a:pt x="115503" y="125129"/>
                        </a:cubicBezTo>
                        <a:cubicBezTo>
                          <a:pt x="126829" y="117578"/>
                          <a:pt x="134135" y="105217"/>
                          <a:pt x="144379" y="96253"/>
                        </a:cubicBezTo>
                        <a:cubicBezTo>
                          <a:pt x="159840" y="82725"/>
                          <a:pt x="177044" y="71280"/>
                          <a:pt x="192505" y="57752"/>
                        </a:cubicBezTo>
                        <a:cubicBezTo>
                          <a:pt x="251793" y="5875"/>
                          <a:pt x="191162" y="49022"/>
                          <a:pt x="250256" y="9626"/>
                        </a:cubicBezTo>
                        <a:cubicBezTo>
                          <a:pt x="247048" y="28876"/>
                          <a:pt x="244458" y="48240"/>
                          <a:pt x="240631" y="67377"/>
                        </a:cubicBezTo>
                        <a:cubicBezTo>
                          <a:pt x="238037" y="80349"/>
                          <a:pt x="221652" y="96524"/>
                          <a:pt x="231006" y="105878"/>
                        </a:cubicBezTo>
                        <a:cubicBezTo>
                          <a:pt x="240360" y="115232"/>
                          <a:pt x="256673" y="99461"/>
                          <a:pt x="269507" y="96253"/>
                        </a:cubicBezTo>
                        <a:cubicBezTo>
                          <a:pt x="275924" y="86628"/>
                          <a:pt x="280578" y="75557"/>
                          <a:pt x="288758" y="67377"/>
                        </a:cubicBezTo>
                        <a:cubicBezTo>
                          <a:pt x="320125" y="36010"/>
                          <a:pt x="347832" y="22307"/>
                          <a:pt x="385010" y="0"/>
                        </a:cubicBezTo>
                        <a:cubicBezTo>
                          <a:pt x="388218" y="16042"/>
                          <a:pt x="396442" y="31867"/>
                          <a:pt x="394635" y="48127"/>
                        </a:cubicBezTo>
                        <a:cubicBezTo>
                          <a:pt x="391917" y="72589"/>
                          <a:pt x="351008" y="105249"/>
                          <a:pt x="365760" y="134754"/>
                        </a:cubicBezTo>
                        <a:cubicBezTo>
                          <a:pt x="370297" y="143829"/>
                          <a:pt x="385010" y="128337"/>
                          <a:pt x="394635" y="125129"/>
                        </a:cubicBezTo>
                        <a:cubicBezTo>
                          <a:pt x="404260" y="118712"/>
                          <a:pt x="415331" y="114058"/>
                          <a:pt x="423511" y="105878"/>
                        </a:cubicBezTo>
                        <a:cubicBezTo>
                          <a:pt x="431691" y="97698"/>
                          <a:pt x="433729" y="84229"/>
                          <a:pt x="442762" y="77002"/>
                        </a:cubicBezTo>
                        <a:cubicBezTo>
                          <a:pt x="450685" y="70664"/>
                          <a:pt x="462013" y="70585"/>
                          <a:pt x="471638" y="67377"/>
                        </a:cubicBezTo>
                        <a:cubicBezTo>
                          <a:pt x="442223" y="155621"/>
                          <a:pt x="440178" y="125230"/>
                          <a:pt x="490888" y="96253"/>
                        </a:cubicBezTo>
                        <a:cubicBezTo>
                          <a:pt x="499697" y="91219"/>
                          <a:pt x="510139" y="89836"/>
                          <a:pt x="519764" y="86628"/>
                        </a:cubicBezTo>
                        <a:cubicBezTo>
                          <a:pt x="513347" y="99462"/>
                          <a:pt x="505551" y="111694"/>
                          <a:pt x="500513" y="125129"/>
                        </a:cubicBezTo>
                        <a:cubicBezTo>
                          <a:pt x="469996" y="206507"/>
                          <a:pt x="512103" y="143068"/>
                          <a:pt x="567890" y="105878"/>
                        </a:cubicBezTo>
                        <a:lnTo>
                          <a:pt x="596766" y="86628"/>
                        </a:lnTo>
                        <a:cubicBezTo>
                          <a:pt x="599974" y="99462"/>
                          <a:pt x="593841" y="120946"/>
                          <a:pt x="606391" y="125129"/>
                        </a:cubicBezTo>
                        <a:cubicBezTo>
                          <a:pt x="613764" y="127587"/>
                          <a:pt x="683971" y="91152"/>
                          <a:pt x="693019" y="86628"/>
                        </a:cubicBezTo>
                        <a:cubicBezTo>
                          <a:pt x="715020" y="152632"/>
                          <a:pt x="693019" y="70710"/>
                          <a:pt x="693019" y="163630"/>
                        </a:cubicBezTo>
                        <a:cubicBezTo>
                          <a:pt x="693019" y="173776"/>
                          <a:pt x="699436" y="182881"/>
                          <a:pt x="702644" y="192506"/>
                        </a:cubicBezTo>
                        <a:cubicBezTo>
                          <a:pt x="771738" y="123410"/>
                          <a:pt x="738616" y="151089"/>
                          <a:pt x="798896" y="105878"/>
                        </a:cubicBezTo>
                        <a:cubicBezTo>
                          <a:pt x="808521" y="109086"/>
                          <a:pt x="817626" y="115503"/>
                          <a:pt x="827772" y="115503"/>
                        </a:cubicBezTo>
                        <a:cubicBezTo>
                          <a:pt x="841935" y="115503"/>
                          <a:pt x="887631" y="90387"/>
                          <a:pt x="895149" y="86628"/>
                        </a:cubicBezTo>
                        <a:cubicBezTo>
                          <a:pt x="917608" y="154004"/>
                          <a:pt x="895150" y="150796"/>
                          <a:pt x="943275" y="134754"/>
                        </a:cubicBezTo>
                        <a:cubicBezTo>
                          <a:pt x="962526" y="137962"/>
                          <a:pt x="981608" y="146321"/>
                          <a:pt x="1001027" y="144379"/>
                        </a:cubicBezTo>
                        <a:cubicBezTo>
                          <a:pt x="1055710" y="138911"/>
                          <a:pt x="1026864" y="121785"/>
                          <a:pt x="1058779" y="96253"/>
                        </a:cubicBezTo>
                        <a:cubicBezTo>
                          <a:pt x="1066701" y="89915"/>
                          <a:pt x="1078329" y="90625"/>
                          <a:pt x="1087654" y="86628"/>
                        </a:cubicBezTo>
                        <a:cubicBezTo>
                          <a:pt x="1100842" y="80976"/>
                          <a:pt x="1113321" y="73794"/>
                          <a:pt x="1126155" y="67377"/>
                        </a:cubicBezTo>
                        <a:cubicBezTo>
                          <a:pt x="1132572" y="77002"/>
                          <a:pt x="1134431" y="92595"/>
                          <a:pt x="1145406" y="96253"/>
                        </a:cubicBezTo>
                        <a:cubicBezTo>
                          <a:pt x="1157956" y="100436"/>
                          <a:pt x="1170678" y="86628"/>
                          <a:pt x="1183907" y="86628"/>
                        </a:cubicBezTo>
                        <a:cubicBezTo>
                          <a:pt x="1200267" y="86628"/>
                          <a:pt x="1215991" y="93045"/>
                          <a:pt x="1232033" y="96253"/>
                        </a:cubicBezTo>
                        <a:cubicBezTo>
                          <a:pt x="1251284" y="93045"/>
                          <a:pt x="1270734" y="90862"/>
                          <a:pt x="1289785" y="86628"/>
                        </a:cubicBezTo>
                        <a:cubicBezTo>
                          <a:pt x="1299689" y="84427"/>
                          <a:pt x="1309241" y="73234"/>
                          <a:pt x="1318661" y="77002"/>
                        </a:cubicBezTo>
                        <a:cubicBezTo>
                          <a:pt x="1329402" y="81298"/>
                          <a:pt x="1329731" y="97698"/>
                          <a:pt x="1337911" y="105878"/>
                        </a:cubicBezTo>
                        <a:cubicBezTo>
                          <a:pt x="1346091" y="114058"/>
                          <a:pt x="1357162" y="118712"/>
                          <a:pt x="1366787" y="125129"/>
                        </a:cubicBezTo>
                        <a:cubicBezTo>
                          <a:pt x="1376412" y="121920"/>
                          <a:pt x="1385517" y="115503"/>
                          <a:pt x="1395663" y="115503"/>
                        </a:cubicBezTo>
                        <a:cubicBezTo>
                          <a:pt x="1418350" y="115503"/>
                          <a:pt x="1440617" y="128579"/>
                          <a:pt x="1463040" y="125129"/>
                        </a:cubicBezTo>
                        <a:cubicBezTo>
                          <a:pt x="1484312" y="121856"/>
                          <a:pt x="1501198" y="105159"/>
                          <a:pt x="1520791" y="96253"/>
                        </a:cubicBezTo>
                        <a:cubicBezTo>
                          <a:pt x="1536520" y="89103"/>
                          <a:pt x="1552876" y="83419"/>
                          <a:pt x="1568918" y="77002"/>
                        </a:cubicBezTo>
                        <a:cubicBezTo>
                          <a:pt x="1572126" y="86627"/>
                          <a:pt x="1571369" y="98704"/>
                          <a:pt x="1578543" y="105878"/>
                        </a:cubicBezTo>
                        <a:cubicBezTo>
                          <a:pt x="1598506" y="125841"/>
                          <a:pt x="1616331" y="111582"/>
                          <a:pt x="1636294" y="105878"/>
                        </a:cubicBezTo>
                        <a:cubicBezTo>
                          <a:pt x="1720904" y="81704"/>
                          <a:pt x="1634430" y="109707"/>
                          <a:pt x="1703671" y="86628"/>
                        </a:cubicBezTo>
                        <a:cubicBezTo>
                          <a:pt x="1706879" y="96253"/>
                          <a:pt x="1703347" y="113513"/>
                          <a:pt x="1713296" y="115503"/>
                        </a:cubicBezTo>
                        <a:cubicBezTo>
                          <a:pt x="1727366" y="118317"/>
                          <a:pt x="1738363" y="101291"/>
                          <a:pt x="1751798" y="96253"/>
                        </a:cubicBezTo>
                        <a:cubicBezTo>
                          <a:pt x="1764184" y="91608"/>
                          <a:pt x="1777465" y="89836"/>
                          <a:pt x="1790299" y="86628"/>
                        </a:cubicBezTo>
                        <a:cubicBezTo>
                          <a:pt x="1796716" y="96253"/>
                          <a:pt x="1798575" y="111845"/>
                          <a:pt x="1809549" y="115503"/>
                        </a:cubicBezTo>
                        <a:cubicBezTo>
                          <a:pt x="1822099" y="119686"/>
                          <a:pt x="1835664" y="110523"/>
                          <a:pt x="1848050" y="105878"/>
                        </a:cubicBezTo>
                        <a:cubicBezTo>
                          <a:pt x="1861485" y="100840"/>
                          <a:pt x="1873363" y="92280"/>
                          <a:pt x="1886551" y="86628"/>
                        </a:cubicBezTo>
                        <a:cubicBezTo>
                          <a:pt x="1895877" y="82631"/>
                          <a:pt x="1905802" y="80211"/>
                          <a:pt x="1915427" y="77002"/>
                        </a:cubicBezTo>
                        <a:cubicBezTo>
                          <a:pt x="1937333" y="164627"/>
                          <a:pt x="1904971" y="89559"/>
                          <a:pt x="1953928" y="105878"/>
                        </a:cubicBezTo>
                        <a:cubicBezTo>
                          <a:pt x="1975877" y="113194"/>
                          <a:pt x="2011680" y="144379"/>
                          <a:pt x="2011680" y="144379"/>
                        </a:cubicBezTo>
                        <a:cubicBezTo>
                          <a:pt x="2026278" y="134647"/>
                          <a:pt x="2049507" y="115503"/>
                          <a:pt x="2069431" y="115503"/>
                        </a:cubicBezTo>
                        <a:cubicBezTo>
                          <a:pt x="2103307" y="115503"/>
                          <a:pt x="2126283" y="124829"/>
                          <a:pt x="2156059" y="134754"/>
                        </a:cubicBezTo>
                        <a:cubicBezTo>
                          <a:pt x="2272308" y="76628"/>
                          <a:pt x="2132390" y="135245"/>
                          <a:pt x="2223435" y="125129"/>
                        </a:cubicBezTo>
                        <a:cubicBezTo>
                          <a:pt x="2243603" y="122888"/>
                          <a:pt x="2261936" y="112295"/>
                          <a:pt x="2281187" y="105878"/>
                        </a:cubicBezTo>
                        <a:lnTo>
                          <a:pt x="2310063" y="96253"/>
                        </a:lnTo>
                        <a:cubicBezTo>
                          <a:pt x="2319688" y="99461"/>
                          <a:pt x="2328931" y="104210"/>
                          <a:pt x="2338939" y="105878"/>
                        </a:cubicBezTo>
                        <a:cubicBezTo>
                          <a:pt x="2367597" y="110654"/>
                          <a:pt x="2425566" y="115503"/>
                          <a:pt x="2425566" y="1155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Bilde 13" descr="Speech bubble with question mark">
            <a:extLst>
              <a:ext uri="{FF2B5EF4-FFF2-40B4-BE49-F238E27FC236}">
                <a16:creationId xmlns:a16="http://schemas.microsoft.com/office/drawing/2014/main" id="{A5BEE799-684F-1747-AE81-9961CF60C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639" y="1304934"/>
            <a:ext cx="549165" cy="549165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Head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Department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behalf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NTNU. The supervisor has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overall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responsibility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insight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into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behalf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NTNU. </a:t>
            </a:r>
          </a:p>
          <a:p>
            <a:pPr algn="l">
              <a:lnSpc>
                <a:spcPct val="150000"/>
              </a:lnSpc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representative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behalf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student(s)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behalf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3714092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3626069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is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involved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3100555" cy="646769"/>
          </a:xfrm>
        </p:spPr>
        <p:txBody>
          <a:bodyPr>
            <a:normAutofit/>
          </a:bodyPr>
          <a:lstStyle/>
          <a:p>
            <a:pPr algn="l"/>
            <a:r>
              <a:rPr lang="nb-NO" sz="40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08528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A standard agreement and three appendices">
            <a:extLst>
              <a:ext uri="{FF2B5EF4-FFF2-40B4-BE49-F238E27FC236}">
                <a16:creationId xmlns:a16="http://schemas.microsoft.com/office/drawing/2014/main" id="{095B106B-CD06-A442-A716-DC0AE9A2E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standard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consists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standard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concerning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thesis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outside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NTNU –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appendixes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Appendixes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confidentiality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a party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or a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supplementary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contract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appendices</a:t>
            </a:r>
            <a:endParaRPr lang="nb-NO" sz="1800" i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3714092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3626069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3100555" cy="646769"/>
          </a:xfrm>
        </p:spPr>
        <p:txBody>
          <a:bodyPr>
            <a:normAutofit/>
          </a:bodyPr>
          <a:lstStyle/>
          <a:p>
            <a:pPr algn="l"/>
            <a:r>
              <a:rPr lang="nb-NO" sz="40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289042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A standard agreement with a first place medal next to an appendix">
            <a:extLst>
              <a:ext uri="{FF2B5EF4-FFF2-40B4-BE49-F238E27FC236}">
                <a16:creationId xmlns:a16="http://schemas.microsoft.com/office/drawing/2014/main" id="{36CE6E32-D7A3-9E4F-8C6A-5272576972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63304" y="629304"/>
            <a:ext cx="6228695" cy="6228695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standard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must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precedence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over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appendixes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conflicting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being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for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student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bypass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standard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lead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uncertainty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Precedence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over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agreements</a:t>
            </a:r>
            <a:endParaRPr lang="nb-NO" sz="1800" i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3714092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3626069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3100555" cy="646769"/>
          </a:xfrm>
        </p:spPr>
        <p:txBody>
          <a:bodyPr>
            <a:normAutofit/>
          </a:bodyPr>
          <a:lstStyle/>
          <a:p>
            <a:pPr algn="l"/>
            <a:r>
              <a:rPr lang="nb-NO" sz="40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347729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Two students">
            <a:extLst>
              <a:ext uri="{FF2B5EF4-FFF2-40B4-BE49-F238E27FC236}">
                <a16:creationId xmlns:a16="http://schemas.microsoft.com/office/drawing/2014/main" id="{BC3D71F2-11BF-7F49-8636-731A4F2FD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44639" y="2550695"/>
            <a:ext cx="4307305" cy="4307305"/>
          </a:xfrm>
          <a:prstGeom prst="rect">
            <a:avLst/>
          </a:prstGeom>
        </p:spPr>
      </p:pic>
      <p:sp>
        <p:nvSpPr>
          <p:cNvPr id="19" name="Undertittel 2">
            <a:extLst>
              <a:ext uri="{FF2B5EF4-FFF2-40B4-BE49-F238E27FC236}">
                <a16:creationId xmlns:a16="http://schemas.microsoft.com/office/drawing/2014/main" id="{6013B7BF-2B39-A14A-B100-88B93882315A}"/>
              </a:ext>
            </a:extLst>
          </p:cNvPr>
          <p:cNvSpPr txBox="1">
            <a:spLocks/>
          </p:cNvSpPr>
          <p:nvPr/>
        </p:nvSpPr>
        <p:spPr>
          <a:xfrm>
            <a:off x="7693804" y="1579517"/>
            <a:ext cx="2788108" cy="412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Unless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otherwise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agreed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students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together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legally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equal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footing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This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adjusted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for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thesis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a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previous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owned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students.</a:t>
            </a:r>
            <a:endParaRPr lang="nb-NO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0B5C5E-0DB4-9E4B-AA41-EEE78671E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804" y="1276074"/>
            <a:ext cx="3461876" cy="412530"/>
          </a:xfrm>
        </p:spPr>
        <p:txBody>
          <a:bodyPr>
            <a:normAutofit/>
          </a:bodyPr>
          <a:lstStyle/>
          <a:p>
            <a:pPr algn="l"/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have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equal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9" name="Friform 8">
            <a:extLst>
              <a:ext uri="{FF2B5EF4-FFF2-40B4-BE49-F238E27FC236}">
                <a16:creationId xmlns:a16="http://schemas.microsoft.com/office/drawing/2014/main" id="{56339141-6A46-B043-9C0E-10416E1A2031}"/>
              </a:ext>
            </a:extLst>
          </p:cNvPr>
          <p:cNvSpPr/>
          <p:nvPr/>
        </p:nvSpPr>
        <p:spPr>
          <a:xfrm>
            <a:off x="7835480" y="1204507"/>
            <a:ext cx="2425566" cy="429058"/>
          </a:xfrm>
          <a:custGeom>
            <a:avLst/>
            <a:gdLst>
              <a:gd name="connsiteX0" fmla="*/ 0 w 2425566"/>
              <a:gd name="connsiteY0" fmla="*/ 386151 h 429058"/>
              <a:gd name="connsiteX1" fmla="*/ 48126 w 2425566"/>
              <a:gd name="connsiteY1" fmla="*/ 235981 h 429058"/>
              <a:gd name="connsiteX2" fmla="*/ 77002 w 2425566"/>
              <a:gd name="connsiteY2" fmla="*/ 171622 h 429058"/>
              <a:gd name="connsiteX3" fmla="*/ 96252 w 2425566"/>
              <a:gd name="connsiteY3" fmla="*/ 235981 h 429058"/>
              <a:gd name="connsiteX4" fmla="*/ 86627 w 2425566"/>
              <a:gd name="connsiteY4" fmla="*/ 300340 h 429058"/>
              <a:gd name="connsiteX5" fmla="*/ 115503 w 2425566"/>
              <a:gd name="connsiteY5" fmla="*/ 278887 h 429058"/>
              <a:gd name="connsiteX6" fmla="*/ 144379 w 2425566"/>
              <a:gd name="connsiteY6" fmla="*/ 214528 h 429058"/>
              <a:gd name="connsiteX7" fmla="*/ 192505 w 2425566"/>
              <a:gd name="connsiteY7" fmla="*/ 128717 h 429058"/>
              <a:gd name="connsiteX8" fmla="*/ 250256 w 2425566"/>
              <a:gd name="connsiteY8" fmla="*/ 21454 h 429058"/>
              <a:gd name="connsiteX9" fmla="*/ 240631 w 2425566"/>
              <a:gd name="connsiteY9" fmla="*/ 150170 h 429058"/>
              <a:gd name="connsiteX10" fmla="*/ 231006 w 2425566"/>
              <a:gd name="connsiteY10" fmla="*/ 235981 h 429058"/>
              <a:gd name="connsiteX11" fmla="*/ 269507 w 2425566"/>
              <a:gd name="connsiteY11" fmla="*/ 214528 h 429058"/>
              <a:gd name="connsiteX12" fmla="*/ 288758 w 2425566"/>
              <a:gd name="connsiteY12" fmla="*/ 150170 h 429058"/>
              <a:gd name="connsiteX13" fmla="*/ 385010 w 2425566"/>
              <a:gd name="connsiteY13" fmla="*/ 0 h 429058"/>
              <a:gd name="connsiteX14" fmla="*/ 394635 w 2425566"/>
              <a:gd name="connsiteY14" fmla="*/ 107265 h 429058"/>
              <a:gd name="connsiteX15" fmla="*/ 365760 w 2425566"/>
              <a:gd name="connsiteY15" fmla="*/ 300340 h 429058"/>
              <a:gd name="connsiteX16" fmla="*/ 394635 w 2425566"/>
              <a:gd name="connsiteY16" fmla="*/ 278887 h 429058"/>
              <a:gd name="connsiteX17" fmla="*/ 423511 w 2425566"/>
              <a:gd name="connsiteY17" fmla="*/ 235981 h 429058"/>
              <a:gd name="connsiteX18" fmla="*/ 442762 w 2425566"/>
              <a:gd name="connsiteY18" fmla="*/ 171622 h 429058"/>
              <a:gd name="connsiteX19" fmla="*/ 471638 w 2425566"/>
              <a:gd name="connsiteY19" fmla="*/ 150170 h 429058"/>
              <a:gd name="connsiteX20" fmla="*/ 490888 w 2425566"/>
              <a:gd name="connsiteY20" fmla="*/ 214528 h 429058"/>
              <a:gd name="connsiteX21" fmla="*/ 519764 w 2425566"/>
              <a:gd name="connsiteY21" fmla="*/ 193076 h 429058"/>
              <a:gd name="connsiteX22" fmla="*/ 500513 w 2425566"/>
              <a:gd name="connsiteY22" fmla="*/ 278887 h 429058"/>
              <a:gd name="connsiteX23" fmla="*/ 567890 w 2425566"/>
              <a:gd name="connsiteY23" fmla="*/ 235981 h 429058"/>
              <a:gd name="connsiteX24" fmla="*/ 596766 w 2425566"/>
              <a:gd name="connsiteY24" fmla="*/ 193076 h 429058"/>
              <a:gd name="connsiteX25" fmla="*/ 606391 w 2425566"/>
              <a:gd name="connsiteY25" fmla="*/ 278887 h 429058"/>
              <a:gd name="connsiteX26" fmla="*/ 693019 w 2425566"/>
              <a:gd name="connsiteY26" fmla="*/ 193076 h 429058"/>
              <a:gd name="connsiteX27" fmla="*/ 693019 w 2425566"/>
              <a:gd name="connsiteY27" fmla="*/ 364699 h 429058"/>
              <a:gd name="connsiteX28" fmla="*/ 702644 w 2425566"/>
              <a:gd name="connsiteY28" fmla="*/ 429057 h 429058"/>
              <a:gd name="connsiteX29" fmla="*/ 798896 w 2425566"/>
              <a:gd name="connsiteY29" fmla="*/ 235981 h 429058"/>
              <a:gd name="connsiteX30" fmla="*/ 827772 w 2425566"/>
              <a:gd name="connsiteY30" fmla="*/ 257433 h 429058"/>
              <a:gd name="connsiteX31" fmla="*/ 895149 w 2425566"/>
              <a:gd name="connsiteY31" fmla="*/ 193076 h 429058"/>
              <a:gd name="connsiteX32" fmla="*/ 943275 w 2425566"/>
              <a:gd name="connsiteY32" fmla="*/ 300340 h 429058"/>
              <a:gd name="connsiteX33" fmla="*/ 1001027 w 2425566"/>
              <a:gd name="connsiteY33" fmla="*/ 321792 h 429058"/>
              <a:gd name="connsiteX34" fmla="*/ 1058779 w 2425566"/>
              <a:gd name="connsiteY34" fmla="*/ 214528 h 429058"/>
              <a:gd name="connsiteX35" fmla="*/ 1087654 w 2425566"/>
              <a:gd name="connsiteY35" fmla="*/ 193076 h 429058"/>
              <a:gd name="connsiteX36" fmla="*/ 1126155 w 2425566"/>
              <a:gd name="connsiteY36" fmla="*/ 150170 h 429058"/>
              <a:gd name="connsiteX37" fmla="*/ 1145406 w 2425566"/>
              <a:gd name="connsiteY37" fmla="*/ 214528 h 429058"/>
              <a:gd name="connsiteX38" fmla="*/ 1183907 w 2425566"/>
              <a:gd name="connsiteY38" fmla="*/ 193076 h 429058"/>
              <a:gd name="connsiteX39" fmla="*/ 1232033 w 2425566"/>
              <a:gd name="connsiteY39" fmla="*/ 214528 h 429058"/>
              <a:gd name="connsiteX40" fmla="*/ 1289785 w 2425566"/>
              <a:gd name="connsiteY40" fmla="*/ 193076 h 429058"/>
              <a:gd name="connsiteX41" fmla="*/ 1318661 w 2425566"/>
              <a:gd name="connsiteY41" fmla="*/ 171622 h 429058"/>
              <a:gd name="connsiteX42" fmla="*/ 1337911 w 2425566"/>
              <a:gd name="connsiteY42" fmla="*/ 235981 h 429058"/>
              <a:gd name="connsiteX43" fmla="*/ 1366787 w 2425566"/>
              <a:gd name="connsiteY43" fmla="*/ 278887 h 429058"/>
              <a:gd name="connsiteX44" fmla="*/ 1395663 w 2425566"/>
              <a:gd name="connsiteY44" fmla="*/ 257433 h 429058"/>
              <a:gd name="connsiteX45" fmla="*/ 1463040 w 2425566"/>
              <a:gd name="connsiteY45" fmla="*/ 278887 h 429058"/>
              <a:gd name="connsiteX46" fmla="*/ 1520791 w 2425566"/>
              <a:gd name="connsiteY46" fmla="*/ 214528 h 429058"/>
              <a:gd name="connsiteX47" fmla="*/ 1568918 w 2425566"/>
              <a:gd name="connsiteY47" fmla="*/ 171622 h 429058"/>
              <a:gd name="connsiteX48" fmla="*/ 1578543 w 2425566"/>
              <a:gd name="connsiteY48" fmla="*/ 235981 h 429058"/>
              <a:gd name="connsiteX49" fmla="*/ 1636294 w 2425566"/>
              <a:gd name="connsiteY49" fmla="*/ 235981 h 429058"/>
              <a:gd name="connsiteX50" fmla="*/ 1703671 w 2425566"/>
              <a:gd name="connsiteY50" fmla="*/ 193076 h 429058"/>
              <a:gd name="connsiteX51" fmla="*/ 1713296 w 2425566"/>
              <a:gd name="connsiteY51" fmla="*/ 257433 h 429058"/>
              <a:gd name="connsiteX52" fmla="*/ 1751798 w 2425566"/>
              <a:gd name="connsiteY52" fmla="*/ 214528 h 429058"/>
              <a:gd name="connsiteX53" fmla="*/ 1790299 w 2425566"/>
              <a:gd name="connsiteY53" fmla="*/ 193076 h 429058"/>
              <a:gd name="connsiteX54" fmla="*/ 1809549 w 2425566"/>
              <a:gd name="connsiteY54" fmla="*/ 257433 h 429058"/>
              <a:gd name="connsiteX55" fmla="*/ 1848050 w 2425566"/>
              <a:gd name="connsiteY55" fmla="*/ 235981 h 429058"/>
              <a:gd name="connsiteX56" fmla="*/ 1886551 w 2425566"/>
              <a:gd name="connsiteY56" fmla="*/ 193076 h 429058"/>
              <a:gd name="connsiteX57" fmla="*/ 1915427 w 2425566"/>
              <a:gd name="connsiteY57" fmla="*/ 171622 h 429058"/>
              <a:gd name="connsiteX58" fmla="*/ 1953928 w 2425566"/>
              <a:gd name="connsiteY58" fmla="*/ 235981 h 429058"/>
              <a:gd name="connsiteX59" fmla="*/ 2011680 w 2425566"/>
              <a:gd name="connsiteY59" fmla="*/ 321792 h 429058"/>
              <a:gd name="connsiteX60" fmla="*/ 2069431 w 2425566"/>
              <a:gd name="connsiteY60" fmla="*/ 257433 h 429058"/>
              <a:gd name="connsiteX61" fmla="*/ 2156059 w 2425566"/>
              <a:gd name="connsiteY61" fmla="*/ 300340 h 429058"/>
              <a:gd name="connsiteX62" fmla="*/ 2223435 w 2425566"/>
              <a:gd name="connsiteY62" fmla="*/ 278887 h 429058"/>
              <a:gd name="connsiteX63" fmla="*/ 2281187 w 2425566"/>
              <a:gd name="connsiteY63" fmla="*/ 235981 h 429058"/>
              <a:gd name="connsiteX64" fmla="*/ 2310063 w 2425566"/>
              <a:gd name="connsiteY64" fmla="*/ 214528 h 429058"/>
              <a:gd name="connsiteX65" fmla="*/ 2338939 w 2425566"/>
              <a:gd name="connsiteY65" fmla="*/ 235981 h 429058"/>
              <a:gd name="connsiteX66" fmla="*/ 2425566 w 2425566"/>
              <a:gd name="connsiteY66" fmla="*/ 257433 h 4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5566" h="429058" extrusionOk="0">
                <a:moveTo>
                  <a:pt x="0" y="386151"/>
                </a:moveTo>
                <a:cubicBezTo>
                  <a:pt x="15520" y="335772"/>
                  <a:pt x="25354" y="286092"/>
                  <a:pt x="48126" y="235981"/>
                </a:cubicBezTo>
                <a:cubicBezTo>
                  <a:pt x="57018" y="212373"/>
                  <a:pt x="62523" y="171650"/>
                  <a:pt x="77002" y="171622"/>
                </a:cubicBezTo>
                <a:cubicBezTo>
                  <a:pt x="87000" y="173155"/>
                  <a:pt x="89697" y="215292"/>
                  <a:pt x="96252" y="235981"/>
                </a:cubicBezTo>
                <a:cubicBezTo>
                  <a:pt x="91980" y="256851"/>
                  <a:pt x="80844" y="285015"/>
                  <a:pt x="86627" y="300340"/>
                </a:cubicBezTo>
                <a:cubicBezTo>
                  <a:pt x="95079" y="316481"/>
                  <a:pt x="107571" y="290381"/>
                  <a:pt x="115503" y="278887"/>
                </a:cubicBezTo>
                <a:cubicBezTo>
                  <a:pt x="123807" y="261595"/>
                  <a:pt x="132767" y="235795"/>
                  <a:pt x="144379" y="214528"/>
                </a:cubicBezTo>
                <a:cubicBezTo>
                  <a:pt x="159224" y="178507"/>
                  <a:pt x="175930" y="160417"/>
                  <a:pt x="192505" y="128717"/>
                </a:cubicBezTo>
                <a:cubicBezTo>
                  <a:pt x="258978" y="17116"/>
                  <a:pt x="193797" y="109894"/>
                  <a:pt x="250256" y="21454"/>
                </a:cubicBezTo>
                <a:cubicBezTo>
                  <a:pt x="243001" y="63703"/>
                  <a:pt x="249445" y="111595"/>
                  <a:pt x="240631" y="150170"/>
                </a:cubicBezTo>
                <a:cubicBezTo>
                  <a:pt x="239306" y="180970"/>
                  <a:pt x="221715" y="215786"/>
                  <a:pt x="231006" y="235981"/>
                </a:cubicBezTo>
                <a:cubicBezTo>
                  <a:pt x="241075" y="257931"/>
                  <a:pt x="257786" y="223042"/>
                  <a:pt x="269507" y="214528"/>
                </a:cubicBezTo>
                <a:cubicBezTo>
                  <a:pt x="277365" y="191814"/>
                  <a:pt x="280748" y="167602"/>
                  <a:pt x="288758" y="150170"/>
                </a:cubicBezTo>
                <a:cubicBezTo>
                  <a:pt x="313432" y="81358"/>
                  <a:pt x="341970" y="45673"/>
                  <a:pt x="385010" y="0"/>
                </a:cubicBezTo>
                <a:cubicBezTo>
                  <a:pt x="383538" y="35422"/>
                  <a:pt x="395035" y="68156"/>
                  <a:pt x="394635" y="107265"/>
                </a:cubicBezTo>
                <a:cubicBezTo>
                  <a:pt x="392267" y="157049"/>
                  <a:pt x="342134" y="239761"/>
                  <a:pt x="365760" y="300340"/>
                </a:cubicBezTo>
                <a:cubicBezTo>
                  <a:pt x="369574" y="321859"/>
                  <a:pt x="386874" y="287422"/>
                  <a:pt x="394635" y="278887"/>
                </a:cubicBezTo>
                <a:cubicBezTo>
                  <a:pt x="404147" y="267262"/>
                  <a:pt x="417051" y="253192"/>
                  <a:pt x="423511" y="235981"/>
                </a:cubicBezTo>
                <a:cubicBezTo>
                  <a:pt x="431045" y="218775"/>
                  <a:pt x="431313" y="187858"/>
                  <a:pt x="442762" y="171622"/>
                </a:cubicBezTo>
                <a:cubicBezTo>
                  <a:pt x="451608" y="159324"/>
                  <a:pt x="460940" y="157886"/>
                  <a:pt x="471638" y="150170"/>
                </a:cubicBezTo>
                <a:cubicBezTo>
                  <a:pt x="442751" y="343828"/>
                  <a:pt x="435101" y="278826"/>
                  <a:pt x="490888" y="214528"/>
                </a:cubicBezTo>
                <a:cubicBezTo>
                  <a:pt x="500438" y="203947"/>
                  <a:pt x="509835" y="201144"/>
                  <a:pt x="519764" y="193076"/>
                </a:cubicBezTo>
                <a:cubicBezTo>
                  <a:pt x="510863" y="226667"/>
                  <a:pt x="504275" y="247249"/>
                  <a:pt x="500513" y="278887"/>
                </a:cubicBezTo>
                <a:cubicBezTo>
                  <a:pt x="484697" y="464869"/>
                  <a:pt x="511711" y="310733"/>
                  <a:pt x="567890" y="235981"/>
                </a:cubicBezTo>
                <a:cubicBezTo>
                  <a:pt x="577292" y="214281"/>
                  <a:pt x="583692" y="214996"/>
                  <a:pt x="596766" y="193076"/>
                </a:cubicBezTo>
                <a:cubicBezTo>
                  <a:pt x="599700" y="222536"/>
                  <a:pt x="593386" y="268130"/>
                  <a:pt x="606391" y="278887"/>
                </a:cubicBezTo>
                <a:cubicBezTo>
                  <a:pt x="614055" y="284147"/>
                  <a:pt x="684770" y="201773"/>
                  <a:pt x="693019" y="193076"/>
                </a:cubicBezTo>
                <a:cubicBezTo>
                  <a:pt x="695674" y="332770"/>
                  <a:pt x="713946" y="137020"/>
                  <a:pt x="693019" y="364699"/>
                </a:cubicBezTo>
                <a:cubicBezTo>
                  <a:pt x="689903" y="389059"/>
                  <a:pt x="700760" y="411193"/>
                  <a:pt x="702644" y="429057"/>
                </a:cubicBezTo>
                <a:cubicBezTo>
                  <a:pt x="779486" y="273518"/>
                  <a:pt x="735424" y="348693"/>
                  <a:pt x="798896" y="235981"/>
                </a:cubicBezTo>
                <a:cubicBezTo>
                  <a:pt x="809698" y="243468"/>
                  <a:pt x="817577" y="257272"/>
                  <a:pt x="827772" y="257433"/>
                </a:cubicBezTo>
                <a:cubicBezTo>
                  <a:pt x="843684" y="257489"/>
                  <a:pt x="889032" y="202906"/>
                  <a:pt x="895149" y="193076"/>
                </a:cubicBezTo>
                <a:cubicBezTo>
                  <a:pt x="920109" y="345639"/>
                  <a:pt x="896296" y="338895"/>
                  <a:pt x="943275" y="300340"/>
                </a:cubicBezTo>
                <a:cubicBezTo>
                  <a:pt x="964971" y="309909"/>
                  <a:pt x="979999" y="323968"/>
                  <a:pt x="1001027" y="321792"/>
                </a:cubicBezTo>
                <a:cubicBezTo>
                  <a:pt x="1053422" y="311876"/>
                  <a:pt x="1030813" y="272320"/>
                  <a:pt x="1058779" y="214528"/>
                </a:cubicBezTo>
                <a:cubicBezTo>
                  <a:pt x="1068133" y="198873"/>
                  <a:pt x="1077710" y="200880"/>
                  <a:pt x="1087654" y="193076"/>
                </a:cubicBezTo>
                <a:cubicBezTo>
                  <a:pt x="1098186" y="181713"/>
                  <a:pt x="1113435" y="166181"/>
                  <a:pt x="1126155" y="150170"/>
                </a:cubicBezTo>
                <a:cubicBezTo>
                  <a:pt x="1130993" y="169815"/>
                  <a:pt x="1135735" y="204965"/>
                  <a:pt x="1145406" y="214528"/>
                </a:cubicBezTo>
                <a:cubicBezTo>
                  <a:pt x="1159353" y="225570"/>
                  <a:pt x="1170866" y="193108"/>
                  <a:pt x="1183907" y="193076"/>
                </a:cubicBezTo>
                <a:cubicBezTo>
                  <a:pt x="1197057" y="194251"/>
                  <a:pt x="1215963" y="206406"/>
                  <a:pt x="1232033" y="214528"/>
                </a:cubicBezTo>
                <a:cubicBezTo>
                  <a:pt x="1251582" y="204368"/>
                  <a:pt x="1270896" y="202033"/>
                  <a:pt x="1289785" y="193076"/>
                </a:cubicBezTo>
                <a:cubicBezTo>
                  <a:pt x="1297638" y="188331"/>
                  <a:pt x="1309898" y="162201"/>
                  <a:pt x="1318661" y="171622"/>
                </a:cubicBezTo>
                <a:cubicBezTo>
                  <a:pt x="1331411" y="179616"/>
                  <a:pt x="1332346" y="217546"/>
                  <a:pt x="1337911" y="235981"/>
                </a:cubicBezTo>
                <a:cubicBezTo>
                  <a:pt x="1346167" y="253919"/>
                  <a:pt x="1357279" y="264145"/>
                  <a:pt x="1366787" y="278887"/>
                </a:cubicBezTo>
                <a:cubicBezTo>
                  <a:pt x="1376099" y="273288"/>
                  <a:pt x="1384545" y="256391"/>
                  <a:pt x="1395663" y="257433"/>
                </a:cubicBezTo>
                <a:cubicBezTo>
                  <a:pt x="1420688" y="259316"/>
                  <a:pt x="1437556" y="287433"/>
                  <a:pt x="1463040" y="278887"/>
                </a:cubicBezTo>
                <a:cubicBezTo>
                  <a:pt x="1479096" y="273423"/>
                  <a:pt x="1501176" y="233289"/>
                  <a:pt x="1520791" y="214528"/>
                </a:cubicBezTo>
                <a:cubicBezTo>
                  <a:pt x="1533667" y="199651"/>
                  <a:pt x="1552795" y="187154"/>
                  <a:pt x="1568918" y="171622"/>
                </a:cubicBezTo>
                <a:cubicBezTo>
                  <a:pt x="1571133" y="192204"/>
                  <a:pt x="1573508" y="220185"/>
                  <a:pt x="1578543" y="235981"/>
                </a:cubicBezTo>
                <a:cubicBezTo>
                  <a:pt x="1594797" y="280120"/>
                  <a:pt x="1612459" y="250390"/>
                  <a:pt x="1636294" y="235981"/>
                </a:cubicBezTo>
                <a:cubicBezTo>
                  <a:pt x="1713980" y="174037"/>
                  <a:pt x="1634543" y="243079"/>
                  <a:pt x="1703671" y="193076"/>
                </a:cubicBezTo>
                <a:cubicBezTo>
                  <a:pt x="1706759" y="214702"/>
                  <a:pt x="1702742" y="254508"/>
                  <a:pt x="1713296" y="257433"/>
                </a:cubicBezTo>
                <a:cubicBezTo>
                  <a:pt x="1726818" y="263837"/>
                  <a:pt x="1738947" y="227360"/>
                  <a:pt x="1751798" y="214528"/>
                </a:cubicBezTo>
                <a:cubicBezTo>
                  <a:pt x="1761552" y="203719"/>
                  <a:pt x="1777386" y="198177"/>
                  <a:pt x="1790299" y="193076"/>
                </a:cubicBezTo>
                <a:cubicBezTo>
                  <a:pt x="1797431" y="213160"/>
                  <a:pt x="1799185" y="248646"/>
                  <a:pt x="1809549" y="257433"/>
                </a:cubicBezTo>
                <a:cubicBezTo>
                  <a:pt x="1824302" y="265238"/>
                  <a:pt x="1837623" y="244677"/>
                  <a:pt x="1848050" y="235981"/>
                </a:cubicBezTo>
                <a:cubicBezTo>
                  <a:pt x="1861952" y="227388"/>
                  <a:pt x="1875535" y="203640"/>
                  <a:pt x="1886551" y="193076"/>
                </a:cubicBezTo>
                <a:cubicBezTo>
                  <a:pt x="1896580" y="184211"/>
                  <a:pt x="1905677" y="177228"/>
                  <a:pt x="1915427" y="171622"/>
                </a:cubicBezTo>
                <a:cubicBezTo>
                  <a:pt x="1925592" y="368210"/>
                  <a:pt x="1910373" y="206193"/>
                  <a:pt x="1953928" y="235981"/>
                </a:cubicBezTo>
                <a:cubicBezTo>
                  <a:pt x="1975877" y="252288"/>
                  <a:pt x="2011681" y="321792"/>
                  <a:pt x="2011680" y="321792"/>
                </a:cubicBezTo>
                <a:cubicBezTo>
                  <a:pt x="2026390" y="299832"/>
                  <a:pt x="2052862" y="258914"/>
                  <a:pt x="2069431" y="257433"/>
                </a:cubicBezTo>
                <a:cubicBezTo>
                  <a:pt x="2105133" y="254567"/>
                  <a:pt x="2129625" y="277104"/>
                  <a:pt x="2156059" y="300340"/>
                </a:cubicBezTo>
                <a:cubicBezTo>
                  <a:pt x="2289406" y="173847"/>
                  <a:pt x="2132583" y="303905"/>
                  <a:pt x="2223435" y="278887"/>
                </a:cubicBezTo>
                <a:cubicBezTo>
                  <a:pt x="2243058" y="273688"/>
                  <a:pt x="2265808" y="250028"/>
                  <a:pt x="2281187" y="235981"/>
                </a:cubicBezTo>
                <a:cubicBezTo>
                  <a:pt x="2288515" y="232167"/>
                  <a:pt x="2302110" y="223691"/>
                  <a:pt x="2310063" y="214528"/>
                </a:cubicBezTo>
                <a:cubicBezTo>
                  <a:pt x="2319913" y="222132"/>
                  <a:pt x="2330145" y="232237"/>
                  <a:pt x="2338939" y="235981"/>
                </a:cubicBezTo>
                <a:cubicBezTo>
                  <a:pt x="2367598" y="246624"/>
                  <a:pt x="2425566" y="257433"/>
                  <a:pt x="2425566" y="257433"/>
                </a:cubicBezTo>
              </a:path>
            </a:pathLst>
          </a:custGeom>
          <a:noFill/>
          <a:ln w="158750" cap="rnd">
            <a:solidFill>
              <a:srgbClr val="00509E">
                <a:alpha val="2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25566"/>
                      <a:gd name="connsiteY0" fmla="*/ 173255 h 192506"/>
                      <a:gd name="connsiteX1" fmla="*/ 48126 w 2425566"/>
                      <a:gd name="connsiteY1" fmla="*/ 105878 h 192506"/>
                      <a:gd name="connsiteX2" fmla="*/ 77002 w 2425566"/>
                      <a:gd name="connsiteY2" fmla="*/ 77002 h 192506"/>
                      <a:gd name="connsiteX3" fmla="*/ 96252 w 2425566"/>
                      <a:gd name="connsiteY3" fmla="*/ 105878 h 192506"/>
                      <a:gd name="connsiteX4" fmla="*/ 86627 w 2425566"/>
                      <a:gd name="connsiteY4" fmla="*/ 134754 h 192506"/>
                      <a:gd name="connsiteX5" fmla="*/ 115503 w 2425566"/>
                      <a:gd name="connsiteY5" fmla="*/ 125129 h 192506"/>
                      <a:gd name="connsiteX6" fmla="*/ 144379 w 2425566"/>
                      <a:gd name="connsiteY6" fmla="*/ 96253 h 192506"/>
                      <a:gd name="connsiteX7" fmla="*/ 192505 w 2425566"/>
                      <a:gd name="connsiteY7" fmla="*/ 57752 h 192506"/>
                      <a:gd name="connsiteX8" fmla="*/ 250256 w 2425566"/>
                      <a:gd name="connsiteY8" fmla="*/ 9626 h 192506"/>
                      <a:gd name="connsiteX9" fmla="*/ 240631 w 2425566"/>
                      <a:gd name="connsiteY9" fmla="*/ 67377 h 192506"/>
                      <a:gd name="connsiteX10" fmla="*/ 231006 w 2425566"/>
                      <a:gd name="connsiteY10" fmla="*/ 105878 h 192506"/>
                      <a:gd name="connsiteX11" fmla="*/ 269507 w 2425566"/>
                      <a:gd name="connsiteY11" fmla="*/ 96253 h 192506"/>
                      <a:gd name="connsiteX12" fmla="*/ 288758 w 2425566"/>
                      <a:gd name="connsiteY12" fmla="*/ 67377 h 192506"/>
                      <a:gd name="connsiteX13" fmla="*/ 385010 w 2425566"/>
                      <a:gd name="connsiteY13" fmla="*/ 0 h 192506"/>
                      <a:gd name="connsiteX14" fmla="*/ 394635 w 2425566"/>
                      <a:gd name="connsiteY14" fmla="*/ 48127 h 192506"/>
                      <a:gd name="connsiteX15" fmla="*/ 365760 w 2425566"/>
                      <a:gd name="connsiteY15" fmla="*/ 134754 h 192506"/>
                      <a:gd name="connsiteX16" fmla="*/ 394635 w 2425566"/>
                      <a:gd name="connsiteY16" fmla="*/ 125129 h 192506"/>
                      <a:gd name="connsiteX17" fmla="*/ 423511 w 2425566"/>
                      <a:gd name="connsiteY17" fmla="*/ 105878 h 192506"/>
                      <a:gd name="connsiteX18" fmla="*/ 442762 w 2425566"/>
                      <a:gd name="connsiteY18" fmla="*/ 77002 h 192506"/>
                      <a:gd name="connsiteX19" fmla="*/ 471638 w 2425566"/>
                      <a:gd name="connsiteY19" fmla="*/ 67377 h 192506"/>
                      <a:gd name="connsiteX20" fmla="*/ 490888 w 2425566"/>
                      <a:gd name="connsiteY20" fmla="*/ 96253 h 192506"/>
                      <a:gd name="connsiteX21" fmla="*/ 519764 w 2425566"/>
                      <a:gd name="connsiteY21" fmla="*/ 86628 h 192506"/>
                      <a:gd name="connsiteX22" fmla="*/ 500513 w 2425566"/>
                      <a:gd name="connsiteY22" fmla="*/ 125129 h 192506"/>
                      <a:gd name="connsiteX23" fmla="*/ 567890 w 2425566"/>
                      <a:gd name="connsiteY23" fmla="*/ 105878 h 192506"/>
                      <a:gd name="connsiteX24" fmla="*/ 596766 w 2425566"/>
                      <a:gd name="connsiteY24" fmla="*/ 86628 h 192506"/>
                      <a:gd name="connsiteX25" fmla="*/ 606391 w 2425566"/>
                      <a:gd name="connsiteY25" fmla="*/ 125129 h 192506"/>
                      <a:gd name="connsiteX26" fmla="*/ 693019 w 2425566"/>
                      <a:gd name="connsiteY26" fmla="*/ 86628 h 192506"/>
                      <a:gd name="connsiteX27" fmla="*/ 693019 w 2425566"/>
                      <a:gd name="connsiteY27" fmla="*/ 163630 h 192506"/>
                      <a:gd name="connsiteX28" fmla="*/ 702644 w 2425566"/>
                      <a:gd name="connsiteY28" fmla="*/ 192506 h 192506"/>
                      <a:gd name="connsiteX29" fmla="*/ 798896 w 2425566"/>
                      <a:gd name="connsiteY29" fmla="*/ 105878 h 192506"/>
                      <a:gd name="connsiteX30" fmla="*/ 827772 w 2425566"/>
                      <a:gd name="connsiteY30" fmla="*/ 115503 h 192506"/>
                      <a:gd name="connsiteX31" fmla="*/ 895149 w 2425566"/>
                      <a:gd name="connsiteY31" fmla="*/ 86628 h 192506"/>
                      <a:gd name="connsiteX32" fmla="*/ 943275 w 2425566"/>
                      <a:gd name="connsiteY32" fmla="*/ 134754 h 192506"/>
                      <a:gd name="connsiteX33" fmla="*/ 1001027 w 2425566"/>
                      <a:gd name="connsiteY33" fmla="*/ 144379 h 192506"/>
                      <a:gd name="connsiteX34" fmla="*/ 1058779 w 2425566"/>
                      <a:gd name="connsiteY34" fmla="*/ 96253 h 192506"/>
                      <a:gd name="connsiteX35" fmla="*/ 1087654 w 2425566"/>
                      <a:gd name="connsiteY35" fmla="*/ 86628 h 192506"/>
                      <a:gd name="connsiteX36" fmla="*/ 1126155 w 2425566"/>
                      <a:gd name="connsiteY36" fmla="*/ 67377 h 192506"/>
                      <a:gd name="connsiteX37" fmla="*/ 1145406 w 2425566"/>
                      <a:gd name="connsiteY37" fmla="*/ 96253 h 192506"/>
                      <a:gd name="connsiteX38" fmla="*/ 1183907 w 2425566"/>
                      <a:gd name="connsiteY38" fmla="*/ 86628 h 192506"/>
                      <a:gd name="connsiteX39" fmla="*/ 1232033 w 2425566"/>
                      <a:gd name="connsiteY39" fmla="*/ 96253 h 192506"/>
                      <a:gd name="connsiteX40" fmla="*/ 1289785 w 2425566"/>
                      <a:gd name="connsiteY40" fmla="*/ 86628 h 192506"/>
                      <a:gd name="connsiteX41" fmla="*/ 1318661 w 2425566"/>
                      <a:gd name="connsiteY41" fmla="*/ 77002 h 192506"/>
                      <a:gd name="connsiteX42" fmla="*/ 1337911 w 2425566"/>
                      <a:gd name="connsiteY42" fmla="*/ 105878 h 192506"/>
                      <a:gd name="connsiteX43" fmla="*/ 1366787 w 2425566"/>
                      <a:gd name="connsiteY43" fmla="*/ 125129 h 192506"/>
                      <a:gd name="connsiteX44" fmla="*/ 1395663 w 2425566"/>
                      <a:gd name="connsiteY44" fmla="*/ 115503 h 192506"/>
                      <a:gd name="connsiteX45" fmla="*/ 1463040 w 2425566"/>
                      <a:gd name="connsiteY45" fmla="*/ 125129 h 192506"/>
                      <a:gd name="connsiteX46" fmla="*/ 1520791 w 2425566"/>
                      <a:gd name="connsiteY46" fmla="*/ 96253 h 192506"/>
                      <a:gd name="connsiteX47" fmla="*/ 1568918 w 2425566"/>
                      <a:gd name="connsiteY47" fmla="*/ 77002 h 192506"/>
                      <a:gd name="connsiteX48" fmla="*/ 1578543 w 2425566"/>
                      <a:gd name="connsiteY48" fmla="*/ 105878 h 192506"/>
                      <a:gd name="connsiteX49" fmla="*/ 1636294 w 2425566"/>
                      <a:gd name="connsiteY49" fmla="*/ 105878 h 192506"/>
                      <a:gd name="connsiteX50" fmla="*/ 1703671 w 2425566"/>
                      <a:gd name="connsiteY50" fmla="*/ 86628 h 192506"/>
                      <a:gd name="connsiteX51" fmla="*/ 1713296 w 2425566"/>
                      <a:gd name="connsiteY51" fmla="*/ 115503 h 192506"/>
                      <a:gd name="connsiteX52" fmla="*/ 1751798 w 2425566"/>
                      <a:gd name="connsiteY52" fmla="*/ 96253 h 192506"/>
                      <a:gd name="connsiteX53" fmla="*/ 1790299 w 2425566"/>
                      <a:gd name="connsiteY53" fmla="*/ 86628 h 192506"/>
                      <a:gd name="connsiteX54" fmla="*/ 1809549 w 2425566"/>
                      <a:gd name="connsiteY54" fmla="*/ 115503 h 192506"/>
                      <a:gd name="connsiteX55" fmla="*/ 1848050 w 2425566"/>
                      <a:gd name="connsiteY55" fmla="*/ 105878 h 192506"/>
                      <a:gd name="connsiteX56" fmla="*/ 1886551 w 2425566"/>
                      <a:gd name="connsiteY56" fmla="*/ 86628 h 192506"/>
                      <a:gd name="connsiteX57" fmla="*/ 1915427 w 2425566"/>
                      <a:gd name="connsiteY57" fmla="*/ 77002 h 192506"/>
                      <a:gd name="connsiteX58" fmla="*/ 1953928 w 2425566"/>
                      <a:gd name="connsiteY58" fmla="*/ 105878 h 192506"/>
                      <a:gd name="connsiteX59" fmla="*/ 2011680 w 2425566"/>
                      <a:gd name="connsiteY59" fmla="*/ 144379 h 192506"/>
                      <a:gd name="connsiteX60" fmla="*/ 2069431 w 2425566"/>
                      <a:gd name="connsiteY60" fmla="*/ 115503 h 192506"/>
                      <a:gd name="connsiteX61" fmla="*/ 2156059 w 2425566"/>
                      <a:gd name="connsiteY61" fmla="*/ 134754 h 192506"/>
                      <a:gd name="connsiteX62" fmla="*/ 2223435 w 2425566"/>
                      <a:gd name="connsiteY62" fmla="*/ 125129 h 192506"/>
                      <a:gd name="connsiteX63" fmla="*/ 2281187 w 2425566"/>
                      <a:gd name="connsiteY63" fmla="*/ 105878 h 192506"/>
                      <a:gd name="connsiteX64" fmla="*/ 2310063 w 2425566"/>
                      <a:gd name="connsiteY64" fmla="*/ 96253 h 192506"/>
                      <a:gd name="connsiteX65" fmla="*/ 2338939 w 2425566"/>
                      <a:gd name="connsiteY65" fmla="*/ 105878 h 192506"/>
                      <a:gd name="connsiteX66" fmla="*/ 2425566 w 2425566"/>
                      <a:gd name="connsiteY66" fmla="*/ 115503 h 19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425566" h="192506">
                        <a:moveTo>
                          <a:pt x="0" y="173255"/>
                        </a:moveTo>
                        <a:cubicBezTo>
                          <a:pt x="16042" y="150796"/>
                          <a:pt x="30885" y="127430"/>
                          <a:pt x="48126" y="105878"/>
                        </a:cubicBezTo>
                        <a:cubicBezTo>
                          <a:pt x="56629" y="95249"/>
                          <a:pt x="63390" y="77002"/>
                          <a:pt x="77002" y="77002"/>
                        </a:cubicBezTo>
                        <a:cubicBezTo>
                          <a:pt x="88570" y="77002"/>
                          <a:pt x="89835" y="96253"/>
                          <a:pt x="96252" y="105878"/>
                        </a:cubicBezTo>
                        <a:cubicBezTo>
                          <a:pt x="93044" y="115503"/>
                          <a:pt x="79453" y="127580"/>
                          <a:pt x="86627" y="134754"/>
                        </a:cubicBezTo>
                        <a:cubicBezTo>
                          <a:pt x="93801" y="141928"/>
                          <a:pt x="107061" y="130757"/>
                          <a:pt x="115503" y="125129"/>
                        </a:cubicBezTo>
                        <a:cubicBezTo>
                          <a:pt x="126829" y="117578"/>
                          <a:pt x="134135" y="105217"/>
                          <a:pt x="144379" y="96253"/>
                        </a:cubicBezTo>
                        <a:cubicBezTo>
                          <a:pt x="159840" y="82725"/>
                          <a:pt x="177044" y="71280"/>
                          <a:pt x="192505" y="57752"/>
                        </a:cubicBezTo>
                        <a:cubicBezTo>
                          <a:pt x="251793" y="5875"/>
                          <a:pt x="191162" y="49022"/>
                          <a:pt x="250256" y="9626"/>
                        </a:cubicBezTo>
                        <a:cubicBezTo>
                          <a:pt x="247048" y="28876"/>
                          <a:pt x="244458" y="48240"/>
                          <a:pt x="240631" y="67377"/>
                        </a:cubicBezTo>
                        <a:cubicBezTo>
                          <a:pt x="238037" y="80349"/>
                          <a:pt x="221652" y="96524"/>
                          <a:pt x="231006" y="105878"/>
                        </a:cubicBezTo>
                        <a:cubicBezTo>
                          <a:pt x="240360" y="115232"/>
                          <a:pt x="256673" y="99461"/>
                          <a:pt x="269507" y="96253"/>
                        </a:cubicBezTo>
                        <a:cubicBezTo>
                          <a:pt x="275924" y="86628"/>
                          <a:pt x="280578" y="75557"/>
                          <a:pt x="288758" y="67377"/>
                        </a:cubicBezTo>
                        <a:cubicBezTo>
                          <a:pt x="320125" y="36010"/>
                          <a:pt x="347832" y="22307"/>
                          <a:pt x="385010" y="0"/>
                        </a:cubicBezTo>
                        <a:cubicBezTo>
                          <a:pt x="388218" y="16042"/>
                          <a:pt x="396442" y="31867"/>
                          <a:pt x="394635" y="48127"/>
                        </a:cubicBezTo>
                        <a:cubicBezTo>
                          <a:pt x="391917" y="72589"/>
                          <a:pt x="351008" y="105249"/>
                          <a:pt x="365760" y="134754"/>
                        </a:cubicBezTo>
                        <a:cubicBezTo>
                          <a:pt x="370297" y="143829"/>
                          <a:pt x="385010" y="128337"/>
                          <a:pt x="394635" y="125129"/>
                        </a:cubicBezTo>
                        <a:cubicBezTo>
                          <a:pt x="404260" y="118712"/>
                          <a:pt x="415331" y="114058"/>
                          <a:pt x="423511" y="105878"/>
                        </a:cubicBezTo>
                        <a:cubicBezTo>
                          <a:pt x="431691" y="97698"/>
                          <a:pt x="433729" y="84229"/>
                          <a:pt x="442762" y="77002"/>
                        </a:cubicBezTo>
                        <a:cubicBezTo>
                          <a:pt x="450685" y="70664"/>
                          <a:pt x="462013" y="70585"/>
                          <a:pt x="471638" y="67377"/>
                        </a:cubicBezTo>
                        <a:cubicBezTo>
                          <a:pt x="442223" y="155621"/>
                          <a:pt x="440178" y="125230"/>
                          <a:pt x="490888" y="96253"/>
                        </a:cubicBezTo>
                        <a:cubicBezTo>
                          <a:pt x="499697" y="91219"/>
                          <a:pt x="510139" y="89836"/>
                          <a:pt x="519764" y="86628"/>
                        </a:cubicBezTo>
                        <a:cubicBezTo>
                          <a:pt x="513347" y="99462"/>
                          <a:pt x="505551" y="111694"/>
                          <a:pt x="500513" y="125129"/>
                        </a:cubicBezTo>
                        <a:cubicBezTo>
                          <a:pt x="469996" y="206507"/>
                          <a:pt x="512103" y="143068"/>
                          <a:pt x="567890" y="105878"/>
                        </a:cubicBezTo>
                        <a:lnTo>
                          <a:pt x="596766" y="86628"/>
                        </a:lnTo>
                        <a:cubicBezTo>
                          <a:pt x="599974" y="99462"/>
                          <a:pt x="593841" y="120946"/>
                          <a:pt x="606391" y="125129"/>
                        </a:cubicBezTo>
                        <a:cubicBezTo>
                          <a:pt x="613764" y="127587"/>
                          <a:pt x="683971" y="91152"/>
                          <a:pt x="693019" y="86628"/>
                        </a:cubicBezTo>
                        <a:cubicBezTo>
                          <a:pt x="715020" y="152632"/>
                          <a:pt x="693019" y="70710"/>
                          <a:pt x="693019" y="163630"/>
                        </a:cubicBezTo>
                        <a:cubicBezTo>
                          <a:pt x="693019" y="173776"/>
                          <a:pt x="699436" y="182881"/>
                          <a:pt x="702644" y="192506"/>
                        </a:cubicBezTo>
                        <a:cubicBezTo>
                          <a:pt x="771738" y="123410"/>
                          <a:pt x="738616" y="151089"/>
                          <a:pt x="798896" y="105878"/>
                        </a:cubicBezTo>
                        <a:cubicBezTo>
                          <a:pt x="808521" y="109086"/>
                          <a:pt x="817626" y="115503"/>
                          <a:pt x="827772" y="115503"/>
                        </a:cubicBezTo>
                        <a:cubicBezTo>
                          <a:pt x="841935" y="115503"/>
                          <a:pt x="887631" y="90387"/>
                          <a:pt x="895149" y="86628"/>
                        </a:cubicBezTo>
                        <a:cubicBezTo>
                          <a:pt x="917608" y="154004"/>
                          <a:pt x="895150" y="150796"/>
                          <a:pt x="943275" y="134754"/>
                        </a:cubicBezTo>
                        <a:cubicBezTo>
                          <a:pt x="962526" y="137962"/>
                          <a:pt x="981608" y="146321"/>
                          <a:pt x="1001027" y="144379"/>
                        </a:cubicBezTo>
                        <a:cubicBezTo>
                          <a:pt x="1055710" y="138911"/>
                          <a:pt x="1026864" y="121785"/>
                          <a:pt x="1058779" y="96253"/>
                        </a:cubicBezTo>
                        <a:cubicBezTo>
                          <a:pt x="1066701" y="89915"/>
                          <a:pt x="1078329" y="90625"/>
                          <a:pt x="1087654" y="86628"/>
                        </a:cubicBezTo>
                        <a:cubicBezTo>
                          <a:pt x="1100842" y="80976"/>
                          <a:pt x="1113321" y="73794"/>
                          <a:pt x="1126155" y="67377"/>
                        </a:cubicBezTo>
                        <a:cubicBezTo>
                          <a:pt x="1132572" y="77002"/>
                          <a:pt x="1134431" y="92595"/>
                          <a:pt x="1145406" y="96253"/>
                        </a:cubicBezTo>
                        <a:cubicBezTo>
                          <a:pt x="1157956" y="100436"/>
                          <a:pt x="1170678" y="86628"/>
                          <a:pt x="1183907" y="86628"/>
                        </a:cubicBezTo>
                        <a:cubicBezTo>
                          <a:pt x="1200267" y="86628"/>
                          <a:pt x="1215991" y="93045"/>
                          <a:pt x="1232033" y="96253"/>
                        </a:cubicBezTo>
                        <a:cubicBezTo>
                          <a:pt x="1251284" y="93045"/>
                          <a:pt x="1270734" y="90862"/>
                          <a:pt x="1289785" y="86628"/>
                        </a:cubicBezTo>
                        <a:cubicBezTo>
                          <a:pt x="1299689" y="84427"/>
                          <a:pt x="1309241" y="73234"/>
                          <a:pt x="1318661" y="77002"/>
                        </a:cubicBezTo>
                        <a:cubicBezTo>
                          <a:pt x="1329402" y="81298"/>
                          <a:pt x="1329731" y="97698"/>
                          <a:pt x="1337911" y="105878"/>
                        </a:cubicBezTo>
                        <a:cubicBezTo>
                          <a:pt x="1346091" y="114058"/>
                          <a:pt x="1357162" y="118712"/>
                          <a:pt x="1366787" y="125129"/>
                        </a:cubicBezTo>
                        <a:cubicBezTo>
                          <a:pt x="1376412" y="121920"/>
                          <a:pt x="1385517" y="115503"/>
                          <a:pt x="1395663" y="115503"/>
                        </a:cubicBezTo>
                        <a:cubicBezTo>
                          <a:pt x="1418350" y="115503"/>
                          <a:pt x="1440617" y="128579"/>
                          <a:pt x="1463040" y="125129"/>
                        </a:cubicBezTo>
                        <a:cubicBezTo>
                          <a:pt x="1484312" y="121856"/>
                          <a:pt x="1501198" y="105159"/>
                          <a:pt x="1520791" y="96253"/>
                        </a:cubicBezTo>
                        <a:cubicBezTo>
                          <a:pt x="1536520" y="89103"/>
                          <a:pt x="1552876" y="83419"/>
                          <a:pt x="1568918" y="77002"/>
                        </a:cubicBezTo>
                        <a:cubicBezTo>
                          <a:pt x="1572126" y="86627"/>
                          <a:pt x="1571369" y="98704"/>
                          <a:pt x="1578543" y="105878"/>
                        </a:cubicBezTo>
                        <a:cubicBezTo>
                          <a:pt x="1598506" y="125841"/>
                          <a:pt x="1616331" y="111582"/>
                          <a:pt x="1636294" y="105878"/>
                        </a:cubicBezTo>
                        <a:cubicBezTo>
                          <a:pt x="1720904" y="81704"/>
                          <a:pt x="1634430" y="109707"/>
                          <a:pt x="1703671" y="86628"/>
                        </a:cubicBezTo>
                        <a:cubicBezTo>
                          <a:pt x="1706879" y="96253"/>
                          <a:pt x="1703347" y="113513"/>
                          <a:pt x="1713296" y="115503"/>
                        </a:cubicBezTo>
                        <a:cubicBezTo>
                          <a:pt x="1727366" y="118317"/>
                          <a:pt x="1738363" y="101291"/>
                          <a:pt x="1751798" y="96253"/>
                        </a:cubicBezTo>
                        <a:cubicBezTo>
                          <a:pt x="1764184" y="91608"/>
                          <a:pt x="1777465" y="89836"/>
                          <a:pt x="1790299" y="86628"/>
                        </a:cubicBezTo>
                        <a:cubicBezTo>
                          <a:pt x="1796716" y="96253"/>
                          <a:pt x="1798575" y="111845"/>
                          <a:pt x="1809549" y="115503"/>
                        </a:cubicBezTo>
                        <a:cubicBezTo>
                          <a:pt x="1822099" y="119686"/>
                          <a:pt x="1835664" y="110523"/>
                          <a:pt x="1848050" y="105878"/>
                        </a:cubicBezTo>
                        <a:cubicBezTo>
                          <a:pt x="1861485" y="100840"/>
                          <a:pt x="1873363" y="92280"/>
                          <a:pt x="1886551" y="86628"/>
                        </a:cubicBezTo>
                        <a:cubicBezTo>
                          <a:pt x="1895877" y="82631"/>
                          <a:pt x="1905802" y="80211"/>
                          <a:pt x="1915427" y="77002"/>
                        </a:cubicBezTo>
                        <a:cubicBezTo>
                          <a:pt x="1937333" y="164627"/>
                          <a:pt x="1904971" y="89559"/>
                          <a:pt x="1953928" y="105878"/>
                        </a:cubicBezTo>
                        <a:cubicBezTo>
                          <a:pt x="1975877" y="113194"/>
                          <a:pt x="2011680" y="144379"/>
                          <a:pt x="2011680" y="144379"/>
                        </a:cubicBezTo>
                        <a:cubicBezTo>
                          <a:pt x="2026278" y="134647"/>
                          <a:pt x="2049507" y="115503"/>
                          <a:pt x="2069431" y="115503"/>
                        </a:cubicBezTo>
                        <a:cubicBezTo>
                          <a:pt x="2103307" y="115503"/>
                          <a:pt x="2126283" y="124829"/>
                          <a:pt x="2156059" y="134754"/>
                        </a:cubicBezTo>
                        <a:cubicBezTo>
                          <a:pt x="2272308" y="76628"/>
                          <a:pt x="2132390" y="135245"/>
                          <a:pt x="2223435" y="125129"/>
                        </a:cubicBezTo>
                        <a:cubicBezTo>
                          <a:pt x="2243603" y="122888"/>
                          <a:pt x="2261936" y="112295"/>
                          <a:pt x="2281187" y="105878"/>
                        </a:cubicBezTo>
                        <a:lnTo>
                          <a:pt x="2310063" y="96253"/>
                        </a:lnTo>
                        <a:cubicBezTo>
                          <a:pt x="2319688" y="99461"/>
                          <a:pt x="2328931" y="104210"/>
                          <a:pt x="2338939" y="105878"/>
                        </a:cubicBezTo>
                        <a:cubicBezTo>
                          <a:pt x="2367597" y="110654"/>
                          <a:pt x="2425566" y="115503"/>
                          <a:pt x="2425566" y="1155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Bilde 13" descr="Speech bubble with question mark">
            <a:extLst>
              <a:ext uri="{FF2B5EF4-FFF2-40B4-BE49-F238E27FC236}">
                <a16:creationId xmlns:a16="http://schemas.microsoft.com/office/drawing/2014/main" id="{A5BEE799-684F-1747-AE81-9961CF60C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639" y="1304934"/>
            <a:ext cx="549165" cy="549165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56541"/>
            <a:ext cx="5496911" cy="15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principle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master’s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degree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student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thesis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all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into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jointly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  <a:p>
            <a:pPr algn="l">
              <a:lnSpc>
                <a:spcPct val="150000"/>
              </a:lnSpc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prerequisite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party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accepts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joint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5" name="Undertittel 2">
            <a:extLst>
              <a:ext uri="{FF2B5EF4-FFF2-40B4-BE49-F238E27FC236}">
                <a16:creationId xmlns:a16="http://schemas.microsoft.com/office/drawing/2014/main" id="{EFA55D66-9570-4242-8A20-6574D356A56F}"/>
              </a:ext>
            </a:extLst>
          </p:cNvPr>
          <p:cNvSpPr txBox="1">
            <a:spLocks/>
          </p:cNvSpPr>
          <p:nvPr/>
        </p:nvSpPr>
        <p:spPr>
          <a:xfrm>
            <a:off x="525516" y="1221035"/>
            <a:ext cx="5496911" cy="4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several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students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</a:t>
            </a:r>
            <a:r>
              <a:rPr lang="nb-NO" sz="1800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800" i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together</a:t>
            </a:r>
            <a:endParaRPr lang="nb-NO" sz="1800" i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45263279-0499-1142-B473-4F0BA66019DE}"/>
              </a:ext>
            </a:extLst>
          </p:cNvPr>
          <p:cNvSpPr txBox="1">
            <a:spLocks/>
          </p:cNvSpPr>
          <p:nvPr/>
        </p:nvSpPr>
        <p:spPr>
          <a:xfrm>
            <a:off x="3714092" y="860099"/>
            <a:ext cx="236484" cy="293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26D5B0-064A-5649-BDFE-BEBDF5B5AFA5}"/>
              </a:ext>
            </a:extLst>
          </p:cNvPr>
          <p:cNvSpPr/>
          <p:nvPr/>
        </p:nvSpPr>
        <p:spPr>
          <a:xfrm>
            <a:off x="3626069" y="751977"/>
            <a:ext cx="412530" cy="412530"/>
          </a:xfrm>
          <a:prstGeom prst="ellipse">
            <a:avLst/>
          </a:prstGeom>
          <a:noFill/>
          <a:ln w="28575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A1F5BD-4CE3-634E-BD44-602C6A7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4" y="629305"/>
            <a:ext cx="3100555" cy="646769"/>
          </a:xfrm>
        </p:spPr>
        <p:txBody>
          <a:bodyPr>
            <a:normAutofit/>
          </a:bodyPr>
          <a:lstStyle/>
          <a:p>
            <a:pPr algn="l"/>
            <a:r>
              <a:rPr lang="nb-NO" sz="40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533269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3657</TotalTime>
  <Words>2980</Words>
  <Application>Microsoft Macintosh PowerPoint</Application>
  <PresentationFormat>Widescreen</PresentationFormat>
  <Paragraphs>237</Paragraphs>
  <Slides>40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Open Sans</vt:lpstr>
      <vt:lpstr>Open Sans SemiBold</vt:lpstr>
      <vt:lpstr>Trebuchet MS</vt:lpstr>
      <vt:lpstr>Office-tema</vt:lpstr>
      <vt:lpstr>Template</vt:lpstr>
      <vt:lpstr>Student work in cooperation with an external organization</vt:lpstr>
      <vt:lpstr>Introduction</vt:lpstr>
      <vt:lpstr>Introduksjon</vt:lpstr>
      <vt:lpstr>1. General</vt:lpstr>
      <vt:lpstr>General</vt:lpstr>
      <vt:lpstr>General</vt:lpstr>
      <vt:lpstr>General</vt:lpstr>
      <vt:lpstr>General</vt:lpstr>
      <vt:lpstr>General</vt:lpstr>
      <vt:lpstr>General</vt:lpstr>
      <vt:lpstr>General</vt:lpstr>
      <vt:lpstr>General</vt:lpstr>
      <vt:lpstr>2. The Student’s Rights</vt:lpstr>
      <vt:lpstr>The Student’s rights</vt:lpstr>
      <vt:lpstr>The Student’s rights</vt:lpstr>
      <vt:lpstr>The Student’s Rights</vt:lpstr>
      <vt:lpstr>The Student’s Rights</vt:lpstr>
      <vt:lpstr>3. Patentable Inventions</vt:lpstr>
      <vt:lpstr>Patentable Inventions</vt:lpstr>
      <vt:lpstr>Patentable Inventions</vt:lpstr>
      <vt:lpstr>Patentable Inventions</vt:lpstr>
      <vt:lpstr>4. The External Organization</vt:lpstr>
      <vt:lpstr>The External Organization</vt:lpstr>
      <vt:lpstr>The External Organization</vt:lpstr>
      <vt:lpstr>The External Organization</vt:lpstr>
      <vt:lpstr>The External Organization</vt:lpstr>
      <vt:lpstr>The External Organization</vt:lpstr>
      <vt:lpstr>5. NTNU’s Rights</vt:lpstr>
      <vt:lpstr>NTNU’s Rights</vt:lpstr>
      <vt:lpstr>NTNU’s Rights</vt:lpstr>
      <vt:lpstr>6. Publication</vt:lpstr>
      <vt:lpstr>Publication</vt:lpstr>
      <vt:lpstr>Publication</vt:lpstr>
      <vt:lpstr>Publication</vt:lpstr>
      <vt:lpstr>Publication</vt:lpstr>
      <vt:lpstr>Publication</vt:lpstr>
      <vt:lpstr>7. Summary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Studentoppgave i samarbeid med ekstern virksomhet</dc:title>
  <dc:creator>Aslak Liaaen</dc:creator>
  <cp:lastModifiedBy>Aslak Liaaen</cp:lastModifiedBy>
  <cp:revision>18</cp:revision>
  <dcterms:created xsi:type="dcterms:W3CDTF">2021-09-22T10:53:53Z</dcterms:created>
  <dcterms:modified xsi:type="dcterms:W3CDTF">2023-03-10T08:57:22Z</dcterms:modified>
</cp:coreProperties>
</file>