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0" r:id="rId5"/>
    <p:sldId id="263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C7CEEB"/>
    <a:srgbClr val="FFA7A7"/>
    <a:srgbClr val="C00000"/>
    <a:srgbClr val="CCCC00"/>
    <a:srgbClr val="E3DE00"/>
    <a:srgbClr val="D7EBFD"/>
    <a:srgbClr val="EDF5F5"/>
    <a:srgbClr val="F4F3F2"/>
    <a:srgbClr val="FDE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2FBE29-597B-5623-AAA2-A763AA4E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70D58EE-271A-BF6F-6CBB-F1D5DBC46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B2F5A67-C7F4-0531-47A6-5CF398430F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4E1DFD-E4DB-2661-EDFD-1E93E648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F976B2C-5AE1-BA4B-7DAC-CA2E17FD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545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815679D0-EFEF-2395-E5D1-A364B43BE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CCB91BC3-E985-0F63-4A64-435C23943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93A654C-82CE-9898-A8EC-5750925B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FA84268-6551-52D0-8A12-3E838BBB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2D0443E-2A98-1318-7712-3BFD584C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52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24D10B14-8321-3DA6-0572-61B88C91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B74C70EE-43B7-D1A3-5951-566160482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3">
            <a:extLst>
              <a:ext uri="{FF2B5EF4-FFF2-40B4-BE49-F238E27FC236}">
                <a16:creationId xmlns:a16="http://schemas.microsoft.com/office/drawing/2014/main" id="{30B741C7-4A0D-F3DF-5D62-FBD4A114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D227B9-BDFD-43EF-A72A-33417A0EF89E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6" name="Označba mesta noge 4">
            <a:extLst>
              <a:ext uri="{FF2B5EF4-FFF2-40B4-BE49-F238E27FC236}">
                <a16:creationId xmlns:a16="http://schemas.microsoft.com/office/drawing/2014/main" id="{70C8ECAF-E2A5-115B-7B52-8B9CD3669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Označba mesta številke diapozitiva 5">
            <a:extLst>
              <a:ext uri="{FF2B5EF4-FFF2-40B4-BE49-F238E27FC236}">
                <a16:creationId xmlns:a16="http://schemas.microsoft.com/office/drawing/2014/main" id="{812BED91-078B-AF70-CC47-450BB275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763418-AB8F-4FAB-B860-1223FF167BB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878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8874C6-324A-54FA-F35C-FFD082C7E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90C126-4CC0-60F3-4571-DCF40CE61B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3056844-19CF-C3F0-75C5-4AD1AFEFB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5F89A8E-E3F8-4488-67DC-ECD5EAA7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5063FB1-902E-DFF6-1E25-B1640C392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0A1608C-3415-3774-8697-8D5CAEDD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166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07DB2D-5DA0-F8A1-A9D3-AC8BDB29B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C5FF7F0-EE9B-1424-D8E1-B997F8869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D9E4EEB-11AB-5132-1E20-12D1E8F4B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6A443DD-51F9-9369-753C-30C16DF26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26BEF8C-8EE9-4D93-9A63-3E0846D3C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151B335-6E3A-36B0-94B7-3ECDE557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1B7B8B3-410A-CB50-CC6B-F511A284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177DD68-65E7-1089-2D8B-48EF61A1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547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EC54A1-0F00-5C51-2AA7-C0A19678A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7BAE3BF-36B7-BC4D-144D-53C6DC4B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2C6CC5A-2251-9A7F-ABE2-5D45840B6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09BAA84-B77E-1F82-B5EF-69164608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158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1330BDF-9685-4781-5E9C-92F9D17508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EC036092-C45D-3DA1-3F93-83190E4B6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A5BC0BC-4848-FD55-07F7-AD9C0686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857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EEF35B-5769-0B1F-62DE-4F9CD5FF4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2637F9-330C-1133-3074-E7508FC37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3293F57-12B8-97C5-AB7C-9C1C22884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E25EFBB-75CA-4788-DD53-71B1BEE8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8FC08B9-82E6-4052-2041-66899573E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E3E098D-2B95-BF5F-03F5-E98C4F92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533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CBB506-C3B1-346B-E1F3-671885E1B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C6ADD54-ABB4-49FE-E002-B36C4552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2F0FC57-2DFE-2F0B-F1D6-0996A1C34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8AD2D16-1A72-A3AF-BC60-F3D778CA5C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A05CC44-255F-788A-BEE7-88494C9C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304208C-86DF-55D0-88CF-B244DC8F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104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B0DB00-31C0-D661-510B-F998CC481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EE0A776-1768-0DE2-034B-7E67657CE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DFB97A-6E03-D1C9-4F96-1F74BA2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F25FFF-ACDC-4A00-83F1-72C93C8EABAC}" type="datetimeFigureOut">
              <a:rPr lang="sl-SI" smtClean="0"/>
              <a:t>8. 05. 2026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101787E-DC16-DD76-52AB-1533B2E98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0EF85AD-F0D6-EDDE-6D99-9D4331F1E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12435-B319-492B-B5FD-881380D2C6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87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D91E86C-AE63-CCDD-2F34-0D7FFB0FD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E2CA7D6-885C-9C26-F289-8D1631290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36858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2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Montserrat ExtraBold" panose="00000900000000000000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300" kern="1200">
          <a:solidFill>
            <a:schemeClr val="tx1"/>
          </a:solidFill>
          <a:latin typeface="Montserrat Medium" panose="000006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 Light" panose="000004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Light" panose="000004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Light" panose="000004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Light" panose="000004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>
            <a:extLst>
              <a:ext uri="{FF2B5EF4-FFF2-40B4-BE49-F238E27FC236}">
                <a16:creationId xmlns:a16="http://schemas.microsoft.com/office/drawing/2014/main" id="{B668485E-9F95-9819-4C46-151F065685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52597" y="-1"/>
            <a:ext cx="4039401" cy="2050181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6EC21146-C52C-A7A8-9B3E-69865202C0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" y="3004600"/>
            <a:ext cx="8049137" cy="38645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594DD205-DFD8-803F-BC05-13145120CF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8049138" cy="2868328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v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B965C23-BFF7-1830-9909-CB3922B1F29C}"/>
              </a:ext>
            </a:extLst>
          </p:cNvPr>
          <p:cNvSpPr txBox="1"/>
          <p:nvPr/>
        </p:nvSpPr>
        <p:spPr>
          <a:xfrm>
            <a:off x="690621" y="4807821"/>
            <a:ext cx="61165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5000" b="0" dirty="0">
                <a:solidFill>
                  <a:srgbClr val="002060"/>
                </a:solidFill>
                <a:latin typeface="Montserrat Black" panose="00000A00000000000000" pitchFamily="2" charset="0"/>
              </a:rPr>
              <a:t>TITLE OF THE PRESENTATION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9A1BDD3F-3A41-D951-4FFE-6F758A55F2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52598" y="2156059"/>
            <a:ext cx="4039401" cy="4701940"/>
          </a:xfrm>
          <a:prstGeom prst="rect">
            <a:avLst/>
          </a:prstGeom>
          <a:solidFill>
            <a:srgbClr val="C7C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7CEEB"/>
                </a:solidFill>
              </a:rPr>
              <a:t>   </a:t>
            </a:r>
            <a:endParaRPr lang="sl-SI" dirty="0">
              <a:solidFill>
                <a:srgbClr val="C7CEEB"/>
              </a:solidFill>
            </a:endParaRP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C1DE11EA-BD0F-4060-9889-D580A2FA082B}"/>
              </a:ext>
            </a:extLst>
          </p:cNvPr>
          <p:cNvSpPr txBox="1"/>
          <p:nvPr/>
        </p:nvSpPr>
        <p:spPr>
          <a:xfrm>
            <a:off x="8456605" y="4706214"/>
            <a:ext cx="3518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000" b="0" dirty="0">
                <a:solidFill>
                  <a:srgbClr val="002060"/>
                </a:solidFill>
                <a:latin typeface="Montserrat SemiBold" panose="00000700000000000000" pitchFamily="2" charset="0"/>
              </a:rPr>
              <a:t>Author 1, </a:t>
            </a:r>
            <a:r>
              <a:rPr lang="en-AU" sz="2000" b="0" u="sng" dirty="0">
                <a:solidFill>
                  <a:srgbClr val="002060"/>
                </a:solidFill>
                <a:latin typeface="Montserrat SemiBold" panose="00000700000000000000" pitchFamily="2" charset="0"/>
              </a:rPr>
              <a:t>Presenting Author</a:t>
            </a:r>
            <a:r>
              <a:rPr lang="en-AU" sz="2000" b="0" dirty="0">
                <a:solidFill>
                  <a:srgbClr val="002060"/>
                </a:solidFill>
                <a:latin typeface="Montserrat SemiBold" panose="00000700000000000000" pitchFamily="2" charset="0"/>
              </a:rPr>
              <a:t>, Author 3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B3FD562E-7D29-9291-FEE5-8983F5EA63D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8584835" y="5703489"/>
            <a:ext cx="273004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1E84881B-553C-FD5D-72B0-BA5C1B90B35E}"/>
              </a:ext>
            </a:extLst>
          </p:cNvPr>
          <p:cNvSpPr txBox="1"/>
          <p:nvPr/>
        </p:nvSpPr>
        <p:spPr>
          <a:xfrm>
            <a:off x="8456605" y="5939832"/>
            <a:ext cx="3364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Trondheim</a:t>
            </a:r>
            <a:r>
              <a:rPr lang="en-AU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 </a:t>
            </a:r>
            <a:r>
              <a:rPr lang="en-AU" sz="18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xx</a:t>
            </a:r>
            <a:r>
              <a:rPr lang="en-AU" sz="1800" b="0" baseline="30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th</a:t>
            </a:r>
            <a:r>
              <a:rPr lang="en-AU" sz="1800" b="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/</a:t>
            </a:r>
            <a:r>
              <a:rPr lang="en-AU" sz="1800" b="0" baseline="30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nd</a:t>
            </a:r>
            <a:r>
              <a:rPr lang="en-AU" sz="1800" b="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/</a:t>
            </a:r>
            <a:r>
              <a:rPr lang="en-AU" sz="1800" b="0" baseline="30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rd</a:t>
            </a:r>
            <a:r>
              <a:rPr lang="en-AU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 June 2026</a:t>
            </a:r>
            <a:r>
              <a:rPr lang="sl-SI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 </a:t>
            </a:r>
            <a:endParaRPr lang="en-AU" sz="1800" b="0" dirty="0">
              <a:solidFill>
                <a:schemeClr val="tx1">
                  <a:lumMod val="75000"/>
                  <a:lumOff val="25000"/>
                </a:schemeClr>
              </a:solidFill>
              <a:latin typeface="Montserrat Light" panose="00000400000000000000" pitchFamily="2" charset="0"/>
            </a:endParaRP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43DA16C6-90A5-9425-95FF-FD65358BA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9" y="1070390"/>
            <a:ext cx="1228321" cy="86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DFC2D4-0A14-E2F4-B6E6-2BDAB3E16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04" y="981039"/>
            <a:ext cx="7988343" cy="10387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868820-DB37-C5C5-3536-3C494454DC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730" y="1266697"/>
            <a:ext cx="1333686" cy="3905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2F7D0B9-07DD-63E5-5B49-B5DE83C462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599" y="214138"/>
            <a:ext cx="4039401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37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>
            <a:extLst>
              <a:ext uri="{FF2B5EF4-FFF2-40B4-BE49-F238E27FC236}">
                <a16:creationId xmlns:a16="http://schemas.microsoft.com/office/drawing/2014/main" id="{9EBD7209-39B6-69C8-1B49-4182C2F36A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10515600" cy="6877734"/>
          </a:xfrm>
          <a:prstGeom prst="rect">
            <a:avLst/>
          </a:prstGeom>
          <a:solidFill>
            <a:srgbClr val="D7EBFD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v</a:t>
            </a:r>
            <a:endParaRPr lang="sl-SI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65F3B1E2-CE11-9273-3E11-35CA94128E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651066" y="0"/>
            <a:ext cx="1540933" cy="147827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0C712EB-5B67-4F8C-FF19-F8026EC23FB6}"/>
              </a:ext>
            </a:extLst>
          </p:cNvPr>
          <p:cNvSpPr txBox="1"/>
          <p:nvPr/>
        </p:nvSpPr>
        <p:spPr>
          <a:xfrm>
            <a:off x="727519" y="671857"/>
            <a:ext cx="5368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6000" b="0" dirty="0">
                <a:solidFill>
                  <a:srgbClr val="002060"/>
                </a:solidFill>
                <a:latin typeface="Montserrat Black" panose="00000A00000000000000" pitchFamily="2" charset="0"/>
              </a:rPr>
              <a:t>Chapter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6000" dirty="0">
                <a:solidFill>
                  <a:srgbClr val="002060"/>
                </a:solidFill>
                <a:latin typeface="Montserrat Black" panose="00000A00000000000000" pitchFamily="2" charset="0"/>
              </a:rPr>
              <a:t>Heading</a:t>
            </a:r>
            <a:endParaRPr lang="en-AU" sz="6000" b="0" dirty="0">
              <a:solidFill>
                <a:srgbClr val="002060"/>
              </a:solidFill>
              <a:latin typeface="Montserrat Black" panose="00000A00000000000000" pitchFamily="2" charset="0"/>
            </a:endParaRPr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D96D41F2-603B-1CC5-99D2-E888EDDF33A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651064" y="1594535"/>
            <a:ext cx="1540935" cy="528319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v</a:t>
            </a:r>
            <a:endParaRPr lang="sl-S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0E0B3-1F8F-05D5-0007-FFDB7DB6B5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961" y="477124"/>
            <a:ext cx="1280959" cy="52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4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>
            <a:extLst>
              <a:ext uri="{FF2B5EF4-FFF2-40B4-BE49-F238E27FC236}">
                <a16:creationId xmlns:a16="http://schemas.microsoft.com/office/drawing/2014/main" id="{1BA85DDF-227B-FB6C-B38F-99682747DC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0515600" cy="1478279"/>
          </a:xfrm>
          <a:prstGeom prst="rect">
            <a:avLst/>
          </a:prstGeom>
          <a:solidFill>
            <a:srgbClr val="D7EB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BEE515DA-1728-3F15-057D-E52FBC3F25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594535"/>
            <a:ext cx="12192000" cy="528319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v</a:t>
            </a:r>
            <a:endParaRPr lang="sl-SI" dirty="0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23D8FACE-D37F-50C3-3C85-79D7321C2D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651066" y="0"/>
            <a:ext cx="1540933" cy="147827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8" name="Naslov 1">
            <a:extLst>
              <a:ext uri="{FF2B5EF4-FFF2-40B4-BE49-F238E27FC236}">
                <a16:creationId xmlns:a16="http://schemas.microsoft.com/office/drawing/2014/main" id="{59268CAE-00A2-C8E6-279A-FDE95F90AB34}"/>
              </a:ext>
            </a:extLst>
          </p:cNvPr>
          <p:cNvSpPr txBox="1">
            <a:spLocks/>
          </p:cNvSpPr>
          <p:nvPr/>
        </p:nvSpPr>
        <p:spPr>
          <a:xfrm>
            <a:off x="559166" y="203200"/>
            <a:ext cx="9551862" cy="119872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rgbClr val="478A91"/>
                </a:solidFill>
                <a:latin typeface="Montserrat ExtraBold" panose="00000900000000000000" pitchFamily="2" charset="0"/>
                <a:ea typeface="+mj-ea"/>
                <a:cs typeface="+mj-cs"/>
              </a:defRPr>
            </a:lvl1pPr>
          </a:lstStyle>
          <a:p>
            <a:r>
              <a:rPr lang="en-GB" dirty="0"/>
              <a:t>Slide </a:t>
            </a:r>
            <a:r>
              <a:rPr lang="en-GB" dirty="0" err="1"/>
              <a:t>Headin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AA596AC-34B7-A964-B495-860022269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6" y="2025360"/>
            <a:ext cx="9956434" cy="4351338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25" name="Naslov 1">
            <a:extLst>
              <a:ext uri="{FF2B5EF4-FFF2-40B4-BE49-F238E27FC236}">
                <a16:creationId xmlns:a16="http://schemas.microsoft.com/office/drawing/2014/main" id="{076752D8-778D-8093-5A36-0558ACCBCF14}"/>
              </a:ext>
            </a:extLst>
          </p:cNvPr>
          <p:cNvSpPr txBox="1">
            <a:spLocks/>
          </p:cNvSpPr>
          <p:nvPr/>
        </p:nvSpPr>
        <p:spPr>
          <a:xfrm>
            <a:off x="559166" y="203200"/>
            <a:ext cx="8462460" cy="119872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rgbClr val="478A91"/>
                </a:solidFill>
                <a:latin typeface="Montserrat ExtraBold" panose="00000900000000000000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002060"/>
                </a:solidFill>
              </a:rPr>
              <a:t>Slide Heading</a:t>
            </a:r>
            <a:endParaRPr lang="sl-SI" dirty="0">
              <a:solidFill>
                <a:srgbClr val="002060"/>
              </a:solidFill>
            </a:endParaRPr>
          </a:p>
        </p:txBody>
      </p:sp>
      <p:grpSp>
        <p:nvGrpSpPr>
          <p:cNvPr id="26" name="Skupina 25">
            <a:extLst>
              <a:ext uri="{FF2B5EF4-FFF2-40B4-BE49-F238E27FC236}">
                <a16:creationId xmlns:a16="http://schemas.microsoft.com/office/drawing/2014/main" id="{8BC87643-D405-D0C9-1645-9DE47D2AD7D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 rot="10800000" flipH="1">
            <a:off x="9467240" y="-1"/>
            <a:ext cx="1042009" cy="1478279"/>
            <a:chOff x="5262562" y="2238375"/>
            <a:chExt cx="1665417" cy="2378277"/>
          </a:xfrm>
        </p:grpSpPr>
        <p:sp>
          <p:nvSpPr>
            <p:cNvPr id="27" name="Prostoročno: oblika 26">
              <a:extLst>
                <a:ext uri="{FF2B5EF4-FFF2-40B4-BE49-F238E27FC236}">
                  <a16:creationId xmlns:a16="http://schemas.microsoft.com/office/drawing/2014/main" id="{93385286-F181-1090-9748-C9164141C0D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2238375"/>
              <a:ext cx="241001" cy="242382"/>
            </a:xfrm>
            <a:custGeom>
              <a:avLst/>
              <a:gdLst>
                <a:gd name="connsiteX0" fmla="*/ 150 w 241001"/>
                <a:gd name="connsiteY0" fmla="*/ 0 h 242382"/>
                <a:gd name="connsiteX1" fmla="*/ 241151 w 241001"/>
                <a:gd name="connsiteY1" fmla="*/ 0 h 242382"/>
                <a:gd name="connsiteX2" fmla="*/ 241151 w 241001"/>
                <a:gd name="connsiteY2" fmla="*/ 242383 h 242382"/>
                <a:gd name="connsiteX3" fmla="*/ 150 w 241001"/>
                <a:gd name="connsiteY3" fmla="*/ 242383 h 242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242382">
                  <a:moveTo>
                    <a:pt x="150" y="0"/>
                  </a:moveTo>
                  <a:lnTo>
                    <a:pt x="241151" y="0"/>
                  </a:lnTo>
                  <a:lnTo>
                    <a:pt x="241151" y="242383"/>
                  </a:lnTo>
                  <a:lnTo>
                    <a:pt x="150" y="242383"/>
                  </a:lnTo>
                  <a:close/>
                </a:path>
              </a:pathLst>
            </a:custGeom>
            <a:solidFill>
              <a:schemeClr val="accent2">
                <a:alpha val="71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 dirty="0">
                <a:solidFill>
                  <a:schemeClr val="accent4"/>
                </a:solidFill>
              </a:endParaRPr>
            </a:p>
          </p:txBody>
        </p:sp>
        <p:sp>
          <p:nvSpPr>
            <p:cNvPr id="28" name="Prostoročno: oblika 27">
              <a:extLst>
                <a:ext uri="{FF2B5EF4-FFF2-40B4-BE49-F238E27FC236}">
                  <a16:creationId xmlns:a16="http://schemas.microsoft.com/office/drawing/2014/main" id="{AB47A16C-BEB9-C965-384F-902D2E17461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2480100"/>
              <a:ext cx="241001" cy="712203"/>
            </a:xfrm>
            <a:custGeom>
              <a:avLst/>
              <a:gdLst>
                <a:gd name="connsiteX0" fmla="*/ 150 w 241001"/>
                <a:gd name="connsiteY0" fmla="*/ 25 h 712203"/>
                <a:gd name="connsiteX1" fmla="*/ 241151 w 241001"/>
                <a:gd name="connsiteY1" fmla="*/ 25 h 712203"/>
                <a:gd name="connsiteX2" fmla="*/ 241151 w 241001"/>
                <a:gd name="connsiteY2" fmla="*/ 712229 h 712203"/>
                <a:gd name="connsiteX3" fmla="*/ 150 w 241001"/>
                <a:gd name="connsiteY3" fmla="*/ 712229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712203">
                  <a:moveTo>
                    <a:pt x="150" y="25"/>
                  </a:moveTo>
                  <a:lnTo>
                    <a:pt x="241151" y="25"/>
                  </a:lnTo>
                  <a:lnTo>
                    <a:pt x="241151" y="712229"/>
                  </a:lnTo>
                  <a:lnTo>
                    <a:pt x="150" y="712229"/>
                  </a:lnTo>
                  <a:close/>
                </a:path>
              </a:pathLst>
            </a:custGeom>
            <a:solidFill>
              <a:schemeClr val="accent2">
                <a:alpha val="44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29" name="Prostoročno: oblika 28">
              <a:extLst>
                <a:ext uri="{FF2B5EF4-FFF2-40B4-BE49-F238E27FC236}">
                  <a16:creationId xmlns:a16="http://schemas.microsoft.com/office/drawing/2014/main" id="{1B41EC46-1DE9-E767-3D01-9CA602BAD1D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262562" y="2480100"/>
              <a:ext cx="712203" cy="712203"/>
            </a:xfrm>
            <a:custGeom>
              <a:avLst/>
              <a:gdLst>
                <a:gd name="connsiteX0" fmla="*/ 0 w 712203"/>
                <a:gd name="connsiteY0" fmla="*/ 25 h 712203"/>
                <a:gd name="connsiteX1" fmla="*/ 712203 w 712203"/>
                <a:gd name="connsiteY1" fmla="*/ 25 h 712203"/>
                <a:gd name="connsiteX2" fmla="*/ 712203 w 712203"/>
                <a:gd name="connsiteY2" fmla="*/ 712229 h 712203"/>
                <a:gd name="connsiteX3" fmla="*/ 0 w 712203"/>
                <a:gd name="connsiteY3" fmla="*/ 712229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0" y="25"/>
                  </a:moveTo>
                  <a:lnTo>
                    <a:pt x="712203" y="25"/>
                  </a:lnTo>
                  <a:lnTo>
                    <a:pt x="712203" y="712229"/>
                  </a:lnTo>
                  <a:lnTo>
                    <a:pt x="0" y="712229"/>
                  </a:ln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30" name="Prostoročno: oblika 29">
              <a:extLst>
                <a:ext uri="{FF2B5EF4-FFF2-40B4-BE49-F238E27FC236}">
                  <a16:creationId xmlns:a16="http://schemas.microsoft.com/office/drawing/2014/main" id="{CFBE2C25-7ABE-AC04-6388-98D9F25DB6F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4774" y="3192313"/>
              <a:ext cx="712203" cy="712203"/>
            </a:xfrm>
            <a:custGeom>
              <a:avLst/>
              <a:gdLst>
                <a:gd name="connsiteX0" fmla="*/ 75 w 712203"/>
                <a:gd name="connsiteY0" fmla="*/ 100 h 712203"/>
                <a:gd name="connsiteX1" fmla="*/ 712278 w 712203"/>
                <a:gd name="connsiteY1" fmla="*/ 100 h 712203"/>
                <a:gd name="connsiteX2" fmla="*/ 712278 w 712203"/>
                <a:gd name="connsiteY2" fmla="*/ 712304 h 712203"/>
                <a:gd name="connsiteX3" fmla="*/ 75 w 712203"/>
                <a:gd name="connsiteY3" fmla="*/ 712304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75" y="100"/>
                  </a:moveTo>
                  <a:lnTo>
                    <a:pt x="712278" y="100"/>
                  </a:lnTo>
                  <a:lnTo>
                    <a:pt x="712278" y="712304"/>
                  </a:lnTo>
                  <a:lnTo>
                    <a:pt x="75" y="712304"/>
                  </a:lnTo>
                  <a:close/>
                </a:path>
              </a:pathLst>
            </a:custGeom>
            <a:solidFill>
              <a:schemeClr val="accent2">
                <a:alpha val="33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 dirty="0"/>
            </a:p>
          </p:txBody>
        </p:sp>
        <p:sp>
          <p:nvSpPr>
            <p:cNvPr id="31" name="Prostoročno: oblika 30">
              <a:extLst>
                <a:ext uri="{FF2B5EF4-FFF2-40B4-BE49-F238E27FC236}">
                  <a16:creationId xmlns:a16="http://schemas.microsoft.com/office/drawing/2014/main" id="{95EC8616-0629-7E74-9670-91D59A87DC4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262562" y="3904449"/>
              <a:ext cx="712203" cy="712203"/>
            </a:xfrm>
            <a:custGeom>
              <a:avLst/>
              <a:gdLst>
                <a:gd name="connsiteX0" fmla="*/ 0 w 712203"/>
                <a:gd name="connsiteY0" fmla="*/ 175 h 712203"/>
                <a:gd name="connsiteX1" fmla="*/ 712203 w 712203"/>
                <a:gd name="connsiteY1" fmla="*/ 175 h 712203"/>
                <a:gd name="connsiteX2" fmla="*/ 712203 w 712203"/>
                <a:gd name="connsiteY2" fmla="*/ 712378 h 712203"/>
                <a:gd name="connsiteX3" fmla="*/ 0 w 712203"/>
                <a:gd name="connsiteY3" fmla="*/ 712378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0" y="175"/>
                  </a:moveTo>
                  <a:lnTo>
                    <a:pt x="712203" y="175"/>
                  </a:lnTo>
                  <a:lnTo>
                    <a:pt x="712203" y="712378"/>
                  </a:lnTo>
                  <a:lnTo>
                    <a:pt x="0" y="712378"/>
                  </a:lnTo>
                  <a:close/>
                </a:path>
              </a:pathLst>
            </a:custGeom>
            <a:solidFill>
              <a:schemeClr val="accent2">
                <a:alpha val="12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32" name="Prostoročno: oblika 31">
              <a:extLst>
                <a:ext uri="{FF2B5EF4-FFF2-40B4-BE49-F238E27FC236}">
                  <a16:creationId xmlns:a16="http://schemas.microsoft.com/office/drawing/2014/main" id="{14CFF895-7F51-001A-8DB1-06459F7109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3904449"/>
              <a:ext cx="241001" cy="712203"/>
            </a:xfrm>
            <a:custGeom>
              <a:avLst/>
              <a:gdLst>
                <a:gd name="connsiteX0" fmla="*/ 150 w 241001"/>
                <a:gd name="connsiteY0" fmla="*/ 175 h 712203"/>
                <a:gd name="connsiteX1" fmla="*/ 241151 w 241001"/>
                <a:gd name="connsiteY1" fmla="*/ 175 h 712203"/>
                <a:gd name="connsiteX2" fmla="*/ 241151 w 241001"/>
                <a:gd name="connsiteY2" fmla="*/ 712378 h 712203"/>
                <a:gd name="connsiteX3" fmla="*/ 150 w 241001"/>
                <a:gd name="connsiteY3" fmla="*/ 712378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712203">
                  <a:moveTo>
                    <a:pt x="150" y="175"/>
                  </a:moveTo>
                  <a:lnTo>
                    <a:pt x="241151" y="175"/>
                  </a:lnTo>
                  <a:lnTo>
                    <a:pt x="241151" y="712378"/>
                  </a:lnTo>
                  <a:lnTo>
                    <a:pt x="150" y="712378"/>
                  </a:lnTo>
                  <a:close/>
                </a:path>
              </a:pathLst>
            </a:custGeom>
            <a:solidFill>
              <a:schemeClr val="accent2">
                <a:alpha val="33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33" name="Prostoročno: oblika 32">
              <a:extLst>
                <a:ext uri="{FF2B5EF4-FFF2-40B4-BE49-F238E27FC236}">
                  <a16:creationId xmlns:a16="http://schemas.microsoft.com/office/drawing/2014/main" id="{2F2436A9-69B3-269C-9C1D-1CFEBB6EA6A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4774" y="2238375"/>
              <a:ext cx="712203" cy="242382"/>
            </a:xfrm>
            <a:custGeom>
              <a:avLst/>
              <a:gdLst>
                <a:gd name="connsiteX0" fmla="*/ 75 w 712203"/>
                <a:gd name="connsiteY0" fmla="*/ 0 h 242382"/>
                <a:gd name="connsiteX1" fmla="*/ 712278 w 712203"/>
                <a:gd name="connsiteY1" fmla="*/ 0 h 242382"/>
                <a:gd name="connsiteX2" fmla="*/ 712278 w 712203"/>
                <a:gd name="connsiteY2" fmla="*/ 242383 h 242382"/>
                <a:gd name="connsiteX3" fmla="*/ 75 w 712203"/>
                <a:gd name="connsiteY3" fmla="*/ 242383 h 242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242382">
                  <a:moveTo>
                    <a:pt x="75" y="0"/>
                  </a:moveTo>
                  <a:lnTo>
                    <a:pt x="712278" y="0"/>
                  </a:lnTo>
                  <a:lnTo>
                    <a:pt x="712278" y="242383"/>
                  </a:lnTo>
                  <a:lnTo>
                    <a:pt x="75" y="242383"/>
                  </a:lnTo>
                  <a:close/>
                </a:path>
              </a:pathLst>
            </a:custGeom>
            <a:solidFill>
              <a:schemeClr val="accent2">
                <a:alpha val="41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>
                <a:solidFill>
                  <a:schemeClr val="accent4"/>
                </a:solidFill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8A6BF2F-CFA8-71D0-F924-83FBE62F9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961" y="477124"/>
            <a:ext cx="1280959" cy="52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296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avokotnik 17">
            <a:extLst>
              <a:ext uri="{FF2B5EF4-FFF2-40B4-BE49-F238E27FC236}">
                <a16:creationId xmlns:a16="http://schemas.microsoft.com/office/drawing/2014/main" id="{7EFC3CC7-C2FB-D564-8794-5B715AE33E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2200" y="1605120"/>
            <a:ext cx="6019800" cy="528319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v</a:t>
            </a:r>
            <a:endParaRPr lang="sl-SI" dirty="0"/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72CB45C2-C073-CDC2-26F6-3EAD4EB2936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0515600" cy="1478279"/>
          </a:xfrm>
          <a:prstGeom prst="rect">
            <a:avLst/>
          </a:prstGeom>
          <a:solidFill>
            <a:srgbClr val="D7EB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DDD7FE01-09F7-3914-33CE-E94EA12460A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594535"/>
            <a:ext cx="6019800" cy="528319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v</a:t>
            </a:r>
            <a:endParaRPr lang="sl-SI" dirty="0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09192854-24B6-E311-19DF-3F6C8A5D74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651066" y="0"/>
            <a:ext cx="1540933" cy="1478279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10EA494E-2838-50DB-C0EA-0758DFC65A56}"/>
              </a:ext>
            </a:extLst>
          </p:cNvPr>
          <p:cNvSpPr txBox="1">
            <a:spLocks/>
          </p:cNvSpPr>
          <p:nvPr/>
        </p:nvSpPr>
        <p:spPr>
          <a:xfrm>
            <a:off x="559166" y="203200"/>
            <a:ext cx="8462460" cy="119872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rgbClr val="478A91"/>
                </a:solidFill>
                <a:latin typeface="Montserrat ExtraBold" panose="00000900000000000000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002060"/>
                </a:solidFill>
              </a:rPr>
              <a:t>Slide Heading</a:t>
            </a:r>
            <a:endParaRPr lang="sl-SI" dirty="0">
              <a:solidFill>
                <a:srgbClr val="002060"/>
              </a:solidFill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E5FA4E5A-89F4-47D4-14A4-A3A6A0F5B64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 rot="10800000" flipH="1">
            <a:off x="9467240" y="-1"/>
            <a:ext cx="1042009" cy="1478279"/>
            <a:chOff x="5262562" y="2238375"/>
            <a:chExt cx="1665417" cy="2378277"/>
          </a:xfrm>
        </p:grpSpPr>
        <p:sp>
          <p:nvSpPr>
            <p:cNvPr id="11" name="Prostoročno: oblika 10">
              <a:extLst>
                <a:ext uri="{FF2B5EF4-FFF2-40B4-BE49-F238E27FC236}">
                  <a16:creationId xmlns:a16="http://schemas.microsoft.com/office/drawing/2014/main" id="{77AA1017-5C8D-A1E8-557F-215D90E74D3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2238375"/>
              <a:ext cx="241001" cy="242382"/>
            </a:xfrm>
            <a:custGeom>
              <a:avLst/>
              <a:gdLst>
                <a:gd name="connsiteX0" fmla="*/ 150 w 241001"/>
                <a:gd name="connsiteY0" fmla="*/ 0 h 242382"/>
                <a:gd name="connsiteX1" fmla="*/ 241151 w 241001"/>
                <a:gd name="connsiteY1" fmla="*/ 0 h 242382"/>
                <a:gd name="connsiteX2" fmla="*/ 241151 w 241001"/>
                <a:gd name="connsiteY2" fmla="*/ 242383 h 242382"/>
                <a:gd name="connsiteX3" fmla="*/ 150 w 241001"/>
                <a:gd name="connsiteY3" fmla="*/ 242383 h 242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242382">
                  <a:moveTo>
                    <a:pt x="150" y="0"/>
                  </a:moveTo>
                  <a:lnTo>
                    <a:pt x="241151" y="0"/>
                  </a:lnTo>
                  <a:lnTo>
                    <a:pt x="241151" y="242383"/>
                  </a:lnTo>
                  <a:lnTo>
                    <a:pt x="150" y="242383"/>
                  </a:lnTo>
                  <a:close/>
                </a:path>
              </a:pathLst>
            </a:custGeom>
            <a:solidFill>
              <a:schemeClr val="accent2">
                <a:alpha val="71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 dirty="0">
                <a:solidFill>
                  <a:schemeClr val="accent4"/>
                </a:solidFill>
              </a:endParaRPr>
            </a:p>
          </p:txBody>
        </p:sp>
        <p:sp>
          <p:nvSpPr>
            <p:cNvPr id="12" name="Prostoročno: oblika 11">
              <a:extLst>
                <a:ext uri="{FF2B5EF4-FFF2-40B4-BE49-F238E27FC236}">
                  <a16:creationId xmlns:a16="http://schemas.microsoft.com/office/drawing/2014/main" id="{2435ED16-C8A1-E173-E392-E60D0E3C03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2480100"/>
              <a:ext cx="241001" cy="712203"/>
            </a:xfrm>
            <a:custGeom>
              <a:avLst/>
              <a:gdLst>
                <a:gd name="connsiteX0" fmla="*/ 150 w 241001"/>
                <a:gd name="connsiteY0" fmla="*/ 25 h 712203"/>
                <a:gd name="connsiteX1" fmla="*/ 241151 w 241001"/>
                <a:gd name="connsiteY1" fmla="*/ 25 h 712203"/>
                <a:gd name="connsiteX2" fmla="*/ 241151 w 241001"/>
                <a:gd name="connsiteY2" fmla="*/ 712229 h 712203"/>
                <a:gd name="connsiteX3" fmla="*/ 150 w 241001"/>
                <a:gd name="connsiteY3" fmla="*/ 712229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712203">
                  <a:moveTo>
                    <a:pt x="150" y="25"/>
                  </a:moveTo>
                  <a:lnTo>
                    <a:pt x="241151" y="25"/>
                  </a:lnTo>
                  <a:lnTo>
                    <a:pt x="241151" y="712229"/>
                  </a:lnTo>
                  <a:lnTo>
                    <a:pt x="150" y="712229"/>
                  </a:lnTo>
                  <a:close/>
                </a:path>
              </a:pathLst>
            </a:custGeom>
            <a:solidFill>
              <a:schemeClr val="accent2">
                <a:alpha val="44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EEC47F4E-B91C-321C-6C1D-B8D2D03259A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262562" y="2480100"/>
              <a:ext cx="712203" cy="712203"/>
            </a:xfrm>
            <a:custGeom>
              <a:avLst/>
              <a:gdLst>
                <a:gd name="connsiteX0" fmla="*/ 0 w 712203"/>
                <a:gd name="connsiteY0" fmla="*/ 25 h 712203"/>
                <a:gd name="connsiteX1" fmla="*/ 712203 w 712203"/>
                <a:gd name="connsiteY1" fmla="*/ 25 h 712203"/>
                <a:gd name="connsiteX2" fmla="*/ 712203 w 712203"/>
                <a:gd name="connsiteY2" fmla="*/ 712229 h 712203"/>
                <a:gd name="connsiteX3" fmla="*/ 0 w 712203"/>
                <a:gd name="connsiteY3" fmla="*/ 712229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0" y="25"/>
                  </a:moveTo>
                  <a:lnTo>
                    <a:pt x="712203" y="25"/>
                  </a:lnTo>
                  <a:lnTo>
                    <a:pt x="712203" y="712229"/>
                  </a:lnTo>
                  <a:lnTo>
                    <a:pt x="0" y="712229"/>
                  </a:ln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14" name="Prostoročno: oblika 13">
              <a:extLst>
                <a:ext uri="{FF2B5EF4-FFF2-40B4-BE49-F238E27FC236}">
                  <a16:creationId xmlns:a16="http://schemas.microsoft.com/office/drawing/2014/main" id="{81F75C4D-30E5-46C7-871D-BB9E13B0316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4774" y="3192313"/>
              <a:ext cx="712203" cy="712203"/>
            </a:xfrm>
            <a:custGeom>
              <a:avLst/>
              <a:gdLst>
                <a:gd name="connsiteX0" fmla="*/ 75 w 712203"/>
                <a:gd name="connsiteY0" fmla="*/ 100 h 712203"/>
                <a:gd name="connsiteX1" fmla="*/ 712278 w 712203"/>
                <a:gd name="connsiteY1" fmla="*/ 100 h 712203"/>
                <a:gd name="connsiteX2" fmla="*/ 712278 w 712203"/>
                <a:gd name="connsiteY2" fmla="*/ 712304 h 712203"/>
                <a:gd name="connsiteX3" fmla="*/ 75 w 712203"/>
                <a:gd name="connsiteY3" fmla="*/ 712304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75" y="100"/>
                  </a:moveTo>
                  <a:lnTo>
                    <a:pt x="712278" y="100"/>
                  </a:lnTo>
                  <a:lnTo>
                    <a:pt x="712278" y="712304"/>
                  </a:lnTo>
                  <a:lnTo>
                    <a:pt x="75" y="712304"/>
                  </a:lnTo>
                  <a:close/>
                </a:path>
              </a:pathLst>
            </a:custGeom>
            <a:solidFill>
              <a:schemeClr val="accent2">
                <a:alpha val="33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 dirty="0"/>
            </a:p>
          </p:txBody>
        </p:sp>
        <p:sp>
          <p:nvSpPr>
            <p:cNvPr id="15" name="Prostoročno: oblika 14">
              <a:extLst>
                <a:ext uri="{FF2B5EF4-FFF2-40B4-BE49-F238E27FC236}">
                  <a16:creationId xmlns:a16="http://schemas.microsoft.com/office/drawing/2014/main" id="{A6D1F745-0414-A9A7-CDCB-59FC8A2B06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262562" y="3904449"/>
              <a:ext cx="712203" cy="712203"/>
            </a:xfrm>
            <a:custGeom>
              <a:avLst/>
              <a:gdLst>
                <a:gd name="connsiteX0" fmla="*/ 0 w 712203"/>
                <a:gd name="connsiteY0" fmla="*/ 175 h 712203"/>
                <a:gd name="connsiteX1" fmla="*/ 712203 w 712203"/>
                <a:gd name="connsiteY1" fmla="*/ 175 h 712203"/>
                <a:gd name="connsiteX2" fmla="*/ 712203 w 712203"/>
                <a:gd name="connsiteY2" fmla="*/ 712378 h 712203"/>
                <a:gd name="connsiteX3" fmla="*/ 0 w 712203"/>
                <a:gd name="connsiteY3" fmla="*/ 712378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712203">
                  <a:moveTo>
                    <a:pt x="0" y="175"/>
                  </a:moveTo>
                  <a:lnTo>
                    <a:pt x="712203" y="175"/>
                  </a:lnTo>
                  <a:lnTo>
                    <a:pt x="712203" y="712378"/>
                  </a:lnTo>
                  <a:lnTo>
                    <a:pt x="0" y="712378"/>
                  </a:lnTo>
                  <a:close/>
                </a:path>
              </a:pathLst>
            </a:custGeom>
            <a:solidFill>
              <a:schemeClr val="accent2">
                <a:alpha val="12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16" name="Prostoročno: oblika 15">
              <a:extLst>
                <a:ext uri="{FF2B5EF4-FFF2-40B4-BE49-F238E27FC236}">
                  <a16:creationId xmlns:a16="http://schemas.microsoft.com/office/drawing/2014/main" id="{6896597A-52BC-EDE7-9F06-61A25326BA7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86978" y="3904449"/>
              <a:ext cx="241001" cy="712203"/>
            </a:xfrm>
            <a:custGeom>
              <a:avLst/>
              <a:gdLst>
                <a:gd name="connsiteX0" fmla="*/ 150 w 241001"/>
                <a:gd name="connsiteY0" fmla="*/ 175 h 712203"/>
                <a:gd name="connsiteX1" fmla="*/ 241151 w 241001"/>
                <a:gd name="connsiteY1" fmla="*/ 175 h 712203"/>
                <a:gd name="connsiteX2" fmla="*/ 241151 w 241001"/>
                <a:gd name="connsiteY2" fmla="*/ 712378 h 712203"/>
                <a:gd name="connsiteX3" fmla="*/ 150 w 241001"/>
                <a:gd name="connsiteY3" fmla="*/ 712378 h 71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001" h="712203">
                  <a:moveTo>
                    <a:pt x="150" y="175"/>
                  </a:moveTo>
                  <a:lnTo>
                    <a:pt x="241151" y="175"/>
                  </a:lnTo>
                  <a:lnTo>
                    <a:pt x="241151" y="712378"/>
                  </a:lnTo>
                  <a:lnTo>
                    <a:pt x="150" y="712378"/>
                  </a:lnTo>
                  <a:close/>
                </a:path>
              </a:pathLst>
            </a:custGeom>
            <a:solidFill>
              <a:schemeClr val="accent2">
                <a:alpha val="33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/>
            </a:p>
          </p:txBody>
        </p:sp>
        <p:sp>
          <p:nvSpPr>
            <p:cNvPr id="17" name="Prostoročno: oblika 16">
              <a:extLst>
                <a:ext uri="{FF2B5EF4-FFF2-40B4-BE49-F238E27FC236}">
                  <a16:creationId xmlns:a16="http://schemas.microsoft.com/office/drawing/2014/main" id="{6EB4C311-8A3A-1F48-E856-E28984A1957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74774" y="2238375"/>
              <a:ext cx="712203" cy="242382"/>
            </a:xfrm>
            <a:custGeom>
              <a:avLst/>
              <a:gdLst>
                <a:gd name="connsiteX0" fmla="*/ 75 w 712203"/>
                <a:gd name="connsiteY0" fmla="*/ 0 h 242382"/>
                <a:gd name="connsiteX1" fmla="*/ 712278 w 712203"/>
                <a:gd name="connsiteY1" fmla="*/ 0 h 242382"/>
                <a:gd name="connsiteX2" fmla="*/ 712278 w 712203"/>
                <a:gd name="connsiteY2" fmla="*/ 242383 h 242382"/>
                <a:gd name="connsiteX3" fmla="*/ 75 w 712203"/>
                <a:gd name="connsiteY3" fmla="*/ 242383 h 242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203" h="242382">
                  <a:moveTo>
                    <a:pt x="75" y="0"/>
                  </a:moveTo>
                  <a:lnTo>
                    <a:pt x="712278" y="0"/>
                  </a:lnTo>
                  <a:lnTo>
                    <a:pt x="712278" y="242383"/>
                  </a:lnTo>
                  <a:lnTo>
                    <a:pt x="75" y="242383"/>
                  </a:lnTo>
                  <a:close/>
                </a:path>
              </a:pathLst>
            </a:custGeom>
            <a:solidFill>
              <a:schemeClr val="accent2">
                <a:alpha val="41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l-SI">
                <a:solidFill>
                  <a:schemeClr val="accent4"/>
                </a:solidFill>
              </a:endParaRPr>
            </a:p>
          </p:txBody>
        </p:sp>
      </p:grp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75C7AFE-701C-F36F-F3E3-F1089191F6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193" y="2071050"/>
            <a:ext cx="4795413" cy="4351338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3CFDD52-5B60-082F-BE15-6566D0724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96150" y="2071050"/>
            <a:ext cx="4683657" cy="4351338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E5A549-7219-FC2E-892F-35ED66E91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961" y="477124"/>
            <a:ext cx="1280959" cy="52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6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extLst>
              <a:ext uri="{FF2B5EF4-FFF2-40B4-BE49-F238E27FC236}">
                <a16:creationId xmlns:a16="http://schemas.microsoft.com/office/drawing/2014/main" id="{918D908C-351E-A0B5-4E07-AB0A11A7E5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56000" y="9625"/>
            <a:ext cx="8636000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6E5C6A8D-ADF9-B7FC-C2E9-3518F97213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002055"/>
            <a:ext cx="3464560" cy="4865570"/>
          </a:xfrm>
          <a:prstGeom prst="rect">
            <a:avLst/>
          </a:prstGeom>
          <a:solidFill>
            <a:srgbClr val="C7C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499CAE79-DCE5-E405-E6F6-847BAA6B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0"/>
            <a:ext cx="3464560" cy="1896177"/>
          </a:xfrm>
          <a:prstGeom prst="rect">
            <a:avLst/>
          </a:prstGeom>
          <a:solidFill>
            <a:srgbClr val="F4F3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F4F3F2"/>
              </a:solidFill>
            </a:endParaRP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31C0C99-EF81-6189-49B5-5AF0E6B2D223}"/>
              </a:ext>
            </a:extLst>
          </p:cNvPr>
          <p:cNvSpPr txBox="1"/>
          <p:nvPr/>
        </p:nvSpPr>
        <p:spPr>
          <a:xfrm>
            <a:off x="328605" y="2483356"/>
            <a:ext cx="2969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l-SI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>
                <a:solidFill>
                  <a:schemeClr val="accent6">
                    <a:lumMod val="75000"/>
                  </a:schemeClr>
                </a:solidFill>
                <a:latin typeface="Montserrat SemiBold" panose="00000700000000000000" pitchFamily="2" charset="0"/>
              </a:defRPr>
            </a:lvl1pPr>
          </a:lstStyle>
          <a:p>
            <a:r>
              <a:rPr lang="en-US" dirty="0"/>
              <a:t>Author 1, Presenting Author, Author 3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8DFDC2A8-F967-1451-F9D0-D40A20DA77CA}"/>
              </a:ext>
            </a:extLst>
          </p:cNvPr>
          <p:cNvSpPr txBox="1"/>
          <p:nvPr/>
        </p:nvSpPr>
        <p:spPr>
          <a:xfrm>
            <a:off x="328606" y="3287822"/>
            <a:ext cx="2296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Additional</a:t>
            </a:r>
          </a:p>
          <a:p>
            <a:pPr>
              <a:defRPr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</a:rPr>
              <a:t>Info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FD86605-0F21-0ECE-DE2D-741ED7AECB1E}"/>
              </a:ext>
            </a:extLst>
          </p:cNvPr>
          <p:cNvSpPr txBox="1"/>
          <p:nvPr/>
        </p:nvSpPr>
        <p:spPr>
          <a:xfrm>
            <a:off x="328605" y="5132691"/>
            <a:ext cx="229606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anose="00000600000000000000" pitchFamily="2" charset="0"/>
              </a:rPr>
              <a:t>Acknowledgements</a:t>
            </a:r>
            <a:endParaRPr lang="en-AU" sz="15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anose="00000600000000000000" pitchFamily="2" charset="0"/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CAF6C76-6ECB-9893-174E-238305F1DB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1205" y="1678889"/>
            <a:ext cx="45651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6000" b="0" dirty="0">
                <a:solidFill>
                  <a:schemeClr val="bg1"/>
                </a:solidFill>
                <a:latin typeface="Montserrat ExtraBold" panose="00000900000000000000" pitchFamily="2" charset="0"/>
              </a:rPr>
              <a:t>THANK YOU.</a:t>
            </a:r>
            <a:endParaRPr lang="en-AU" sz="6000" dirty="0">
              <a:solidFill>
                <a:schemeClr val="bg1"/>
              </a:solidFill>
              <a:latin typeface="Montserrat ExtraBold" panose="00000900000000000000" pitchFamily="2" charset="0"/>
            </a:endParaRPr>
          </a:p>
        </p:txBody>
      </p: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1351B65A-9017-BDA7-EF80-A0DFF5B8B9A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724400" y="3793067"/>
            <a:ext cx="5215467" cy="0"/>
          </a:xfrm>
          <a:prstGeom prst="line">
            <a:avLst/>
          </a:prstGeom>
          <a:ln w="57150">
            <a:solidFill>
              <a:srgbClr val="EDF5F5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C34900E-64BF-C5C2-8CCF-AF835B5EEA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63538" y="4046730"/>
            <a:ext cx="45651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4600" b="0" dirty="0">
                <a:solidFill>
                  <a:schemeClr val="bg1"/>
                </a:solidFill>
                <a:latin typeface="Montserrat ExtraBold" panose="00000900000000000000" pitchFamily="2" charset="0"/>
              </a:rPr>
              <a:t>Questions?</a:t>
            </a:r>
            <a:endParaRPr lang="en-AU" sz="4600" dirty="0">
              <a:solidFill>
                <a:schemeClr val="bg1"/>
              </a:solidFill>
              <a:latin typeface="Montserrat ExtraBold" panose="000009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35D7E0-53E3-0407-B188-C53BD5D55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05" y="354350"/>
            <a:ext cx="2840797" cy="116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37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o meri 1">
      <a:dk1>
        <a:srgbClr val="171616"/>
      </a:dk1>
      <a:lt1>
        <a:srgbClr val="FFFFFF"/>
      </a:lt1>
      <a:dk2>
        <a:srgbClr val="232E60"/>
      </a:dk2>
      <a:lt2>
        <a:srgbClr val="E7E6E6"/>
      </a:lt2>
      <a:accent1>
        <a:srgbClr val="478A91"/>
      </a:accent1>
      <a:accent2>
        <a:srgbClr val="81C0C5"/>
      </a:accent2>
      <a:accent3>
        <a:srgbClr val="EDF5F5"/>
      </a:accent3>
      <a:accent4>
        <a:srgbClr val="F8C95D"/>
      </a:accent4>
      <a:accent5>
        <a:srgbClr val="FDF6EA"/>
      </a:accent5>
      <a:accent6>
        <a:srgbClr val="075091"/>
      </a:accent6>
      <a:hlink>
        <a:srgbClr val="9CC3E5"/>
      </a:hlink>
      <a:folHlink>
        <a:srgbClr val="738AA6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EM22_template" id="{E124FF6C-EF48-43D2-9E7B-6BD6D823D53D}" vid="{1D74ECB8-1DCE-452C-8AFC-46B1FE9092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51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Montserrat Black</vt:lpstr>
      <vt:lpstr>Montserrat ExtraBold</vt:lpstr>
      <vt:lpstr>Montserrat Light</vt:lpstr>
      <vt:lpstr>Montserrat Medium</vt:lpstr>
      <vt:lpstr>Montserrat SemiBold</vt:lpstr>
      <vt:lpstr>Officeova tema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Urša Rogelj</dc:creator>
  <cp:lastModifiedBy>Anne Neumann</cp:lastModifiedBy>
  <cp:revision>18</cp:revision>
  <dcterms:created xsi:type="dcterms:W3CDTF">2022-08-16T14:06:56Z</dcterms:created>
  <dcterms:modified xsi:type="dcterms:W3CDTF">2026-05-08T16:35:34Z</dcterms:modified>
</cp:coreProperties>
</file>