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29819600" cy="42341800"/>
  <p:defaultTextStyle>
    <a:defPPr>
      <a:defRPr lang="en-US"/>
    </a:defPPr>
    <a:lvl1pPr algn="l" defTabSz="4175125" rtl="0" eaLnBrk="0" fontAlgn="base" hangingPunct="0">
      <a:spcBef>
        <a:spcPct val="0"/>
      </a:spcBef>
      <a:spcAft>
        <a:spcPct val="0"/>
      </a:spcAft>
      <a:defRPr sz="8200" kern="1200">
        <a:solidFill>
          <a:schemeClr val="tx1"/>
        </a:solidFill>
        <a:latin typeface="Arial" charset="0"/>
        <a:ea typeface="+mn-ea"/>
        <a:cs typeface="Arial" charset="0"/>
      </a:defRPr>
    </a:lvl1pPr>
    <a:lvl2pPr marL="2087563" indent="-1630363" algn="l" defTabSz="4175125" rtl="0" eaLnBrk="0" fontAlgn="base" hangingPunct="0">
      <a:spcBef>
        <a:spcPct val="0"/>
      </a:spcBef>
      <a:spcAft>
        <a:spcPct val="0"/>
      </a:spcAft>
      <a:defRPr sz="8200" kern="1200">
        <a:solidFill>
          <a:schemeClr val="tx1"/>
        </a:solidFill>
        <a:latin typeface="Arial" charset="0"/>
        <a:ea typeface="+mn-ea"/>
        <a:cs typeface="Arial" charset="0"/>
      </a:defRPr>
    </a:lvl2pPr>
    <a:lvl3pPr marL="4175125" indent="-3260725" algn="l" defTabSz="4175125" rtl="0" eaLnBrk="0" fontAlgn="base" hangingPunct="0">
      <a:spcBef>
        <a:spcPct val="0"/>
      </a:spcBef>
      <a:spcAft>
        <a:spcPct val="0"/>
      </a:spcAft>
      <a:defRPr sz="8200" kern="1200">
        <a:solidFill>
          <a:schemeClr val="tx1"/>
        </a:solidFill>
        <a:latin typeface="Arial" charset="0"/>
        <a:ea typeface="+mn-ea"/>
        <a:cs typeface="Arial" charset="0"/>
      </a:defRPr>
    </a:lvl3pPr>
    <a:lvl4pPr marL="6262688" indent="-4891088" algn="l" defTabSz="4175125" rtl="0" eaLnBrk="0" fontAlgn="base" hangingPunct="0">
      <a:spcBef>
        <a:spcPct val="0"/>
      </a:spcBef>
      <a:spcAft>
        <a:spcPct val="0"/>
      </a:spcAft>
      <a:defRPr sz="8200" kern="1200">
        <a:solidFill>
          <a:schemeClr val="tx1"/>
        </a:solidFill>
        <a:latin typeface="Arial" charset="0"/>
        <a:ea typeface="+mn-ea"/>
        <a:cs typeface="Arial" charset="0"/>
      </a:defRPr>
    </a:lvl4pPr>
    <a:lvl5pPr marL="8350250" indent="-6521450" algn="l" defTabSz="4175125" rtl="0" eaLnBrk="0" fontAlgn="base" hangingPunct="0">
      <a:spcBef>
        <a:spcPct val="0"/>
      </a:spcBef>
      <a:spcAft>
        <a:spcPct val="0"/>
      </a:spcAft>
      <a:defRPr sz="8200" kern="1200">
        <a:solidFill>
          <a:schemeClr val="tx1"/>
        </a:solidFill>
        <a:latin typeface="Arial" charset="0"/>
        <a:ea typeface="+mn-ea"/>
        <a:cs typeface="Arial" charset="0"/>
      </a:defRPr>
    </a:lvl5pPr>
    <a:lvl6pPr marL="2286000" algn="l" defTabSz="914400" rtl="0" eaLnBrk="1" latinLnBrk="0" hangingPunct="1">
      <a:defRPr sz="8200" kern="1200">
        <a:solidFill>
          <a:schemeClr val="tx1"/>
        </a:solidFill>
        <a:latin typeface="Arial" charset="0"/>
        <a:ea typeface="+mn-ea"/>
        <a:cs typeface="Arial" charset="0"/>
      </a:defRPr>
    </a:lvl6pPr>
    <a:lvl7pPr marL="2743200" algn="l" defTabSz="914400" rtl="0" eaLnBrk="1" latinLnBrk="0" hangingPunct="1">
      <a:defRPr sz="8200" kern="1200">
        <a:solidFill>
          <a:schemeClr val="tx1"/>
        </a:solidFill>
        <a:latin typeface="Arial" charset="0"/>
        <a:ea typeface="+mn-ea"/>
        <a:cs typeface="Arial" charset="0"/>
      </a:defRPr>
    </a:lvl7pPr>
    <a:lvl8pPr marL="3200400" algn="l" defTabSz="914400" rtl="0" eaLnBrk="1" latinLnBrk="0" hangingPunct="1">
      <a:defRPr sz="8200" kern="1200">
        <a:solidFill>
          <a:schemeClr val="tx1"/>
        </a:solidFill>
        <a:latin typeface="Arial" charset="0"/>
        <a:ea typeface="+mn-ea"/>
        <a:cs typeface="Arial" charset="0"/>
      </a:defRPr>
    </a:lvl8pPr>
    <a:lvl9pPr marL="3657600" algn="l" defTabSz="914400" rtl="0" eaLnBrk="1" latinLnBrk="0" hangingPunct="1">
      <a:defRPr sz="8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3481">
          <p15:clr>
            <a:srgbClr val="A4A3A4"/>
          </p15:clr>
        </p15:guide>
        <p15:guide id="2" pos="95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B1B"/>
    <a:srgbClr val="1D8FB3"/>
    <a:srgbClr val="20A2CA"/>
    <a:srgbClr val="32B5DF"/>
    <a:srgbClr val="253589"/>
    <a:srgbClr val="663300"/>
    <a:srgbClr val="F0B400"/>
    <a:srgbClr val="F2B300"/>
    <a:srgbClr val="CC9900"/>
    <a:srgbClr val="EEB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40B11B-5251-41A8-8210-CC8F345D6D6D}" v="10" dt="2026-05-16T08:12:54.7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9886" autoAdjust="0"/>
  </p:normalViewPr>
  <p:slideViewPr>
    <p:cSldViewPr>
      <p:cViewPr varScale="1">
        <p:scale>
          <a:sx n="22" d="100"/>
          <a:sy n="22" d="100"/>
        </p:scale>
        <p:origin x="5707" y="163"/>
      </p:cViewPr>
      <p:guideLst>
        <p:guide orient="horz" pos="13481"/>
        <p:guide pos="9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2922250" cy="2117725"/>
          </a:xfrm>
          <a:prstGeom prst="rect">
            <a:avLst/>
          </a:prstGeom>
        </p:spPr>
        <p:txBody>
          <a:bodyPr vert="horz" lIns="412327" tIns="206166" rIns="412327" bIns="206166" rtlCol="0"/>
          <a:lstStyle>
            <a:lvl1pPr algn="l" defTabSz="4175882" eaLnBrk="1" fontAlgn="auto" hangingPunct="1">
              <a:spcBef>
                <a:spcPts val="0"/>
              </a:spcBef>
              <a:spcAft>
                <a:spcPts val="0"/>
              </a:spcAft>
              <a:defRPr sz="5500">
                <a:latin typeface="+mn-lt"/>
                <a:cs typeface="+mn-cs"/>
              </a:defRPr>
            </a:lvl1pPr>
          </a:lstStyle>
          <a:p>
            <a:pPr>
              <a:defRPr/>
            </a:pPr>
            <a:endParaRPr lang="en-US"/>
          </a:p>
        </p:txBody>
      </p:sp>
      <p:sp>
        <p:nvSpPr>
          <p:cNvPr id="3" name="Date Placeholder 2"/>
          <p:cNvSpPr>
            <a:spLocks noGrp="1"/>
          </p:cNvSpPr>
          <p:nvPr>
            <p:ph type="dt" idx="1"/>
          </p:nvPr>
        </p:nvSpPr>
        <p:spPr>
          <a:xfrm>
            <a:off x="16891000" y="0"/>
            <a:ext cx="12922250" cy="2117725"/>
          </a:xfrm>
          <a:prstGeom prst="rect">
            <a:avLst/>
          </a:prstGeom>
        </p:spPr>
        <p:txBody>
          <a:bodyPr vert="horz" lIns="412327" tIns="206166" rIns="412327" bIns="206166" rtlCol="0"/>
          <a:lstStyle>
            <a:lvl1pPr algn="r" defTabSz="4175882" eaLnBrk="1" fontAlgn="auto" hangingPunct="1">
              <a:spcBef>
                <a:spcPts val="0"/>
              </a:spcBef>
              <a:spcAft>
                <a:spcPts val="0"/>
              </a:spcAft>
              <a:defRPr sz="5500">
                <a:latin typeface="+mn-lt"/>
                <a:cs typeface="+mn-cs"/>
              </a:defRPr>
            </a:lvl1pPr>
          </a:lstStyle>
          <a:p>
            <a:pPr>
              <a:defRPr/>
            </a:pPr>
            <a:fld id="{19F95695-A054-492C-B2FD-811AE6828FFE}" type="datetimeFigureOut">
              <a:rPr lang="en-US"/>
              <a:pPr>
                <a:defRPr/>
              </a:pPr>
              <a:t>5/19/2026</a:t>
            </a:fld>
            <a:endParaRPr lang="en-US"/>
          </a:p>
        </p:txBody>
      </p:sp>
      <p:sp>
        <p:nvSpPr>
          <p:cNvPr id="4" name="Slide Image Placeholder 3"/>
          <p:cNvSpPr>
            <a:spLocks noGrp="1" noRot="1" noChangeAspect="1"/>
          </p:cNvSpPr>
          <p:nvPr>
            <p:ph type="sldImg" idx="2"/>
          </p:nvPr>
        </p:nvSpPr>
        <p:spPr>
          <a:xfrm>
            <a:off x="9294813" y="3178175"/>
            <a:ext cx="11229975" cy="15878175"/>
          </a:xfrm>
          <a:prstGeom prst="rect">
            <a:avLst/>
          </a:prstGeom>
          <a:noFill/>
          <a:ln w="12700">
            <a:solidFill>
              <a:prstClr val="black"/>
            </a:solidFill>
          </a:ln>
        </p:spPr>
        <p:txBody>
          <a:bodyPr vert="horz" lIns="412327" tIns="206166" rIns="412327" bIns="206166" rtlCol="0" anchor="ctr"/>
          <a:lstStyle/>
          <a:p>
            <a:pPr lvl="0"/>
            <a:endParaRPr lang="en-US" noProof="0"/>
          </a:p>
        </p:txBody>
      </p:sp>
      <p:sp>
        <p:nvSpPr>
          <p:cNvPr id="5" name="Notes Placeholder 4"/>
          <p:cNvSpPr>
            <a:spLocks noGrp="1"/>
          </p:cNvSpPr>
          <p:nvPr>
            <p:ph type="body" sz="quarter" idx="3"/>
          </p:nvPr>
        </p:nvSpPr>
        <p:spPr>
          <a:xfrm>
            <a:off x="2981325" y="20112038"/>
            <a:ext cx="23856950" cy="19054762"/>
          </a:xfrm>
          <a:prstGeom prst="rect">
            <a:avLst/>
          </a:prstGeom>
        </p:spPr>
        <p:txBody>
          <a:bodyPr vert="horz" lIns="412327" tIns="206166" rIns="412327" bIns="20616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40217725"/>
            <a:ext cx="12922250" cy="2116138"/>
          </a:xfrm>
          <a:prstGeom prst="rect">
            <a:avLst/>
          </a:prstGeom>
        </p:spPr>
        <p:txBody>
          <a:bodyPr vert="horz" lIns="412327" tIns="206166" rIns="412327" bIns="206166" rtlCol="0" anchor="b"/>
          <a:lstStyle>
            <a:lvl1pPr algn="l" defTabSz="4175882" eaLnBrk="1" fontAlgn="auto" hangingPunct="1">
              <a:spcBef>
                <a:spcPts val="0"/>
              </a:spcBef>
              <a:spcAft>
                <a:spcPts val="0"/>
              </a:spcAft>
              <a:defRPr sz="55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16891000" y="40217725"/>
            <a:ext cx="12922250" cy="2116138"/>
          </a:xfrm>
          <a:prstGeom prst="rect">
            <a:avLst/>
          </a:prstGeom>
        </p:spPr>
        <p:txBody>
          <a:bodyPr vert="horz" wrap="square" lIns="412327" tIns="206166" rIns="412327" bIns="206166" numCol="1" anchor="b" anchorCtr="0" compatLnSpc="1">
            <a:prstTxWarp prst="textNoShape">
              <a:avLst/>
            </a:prstTxWarp>
          </a:bodyPr>
          <a:lstStyle>
            <a:lvl1pPr algn="r" eaLnBrk="1" hangingPunct="1">
              <a:defRPr sz="5500">
                <a:latin typeface="Calibri" pitchFamily="34" charset="0"/>
              </a:defRPr>
            </a:lvl1pPr>
          </a:lstStyle>
          <a:p>
            <a:fld id="{5AF52F14-5DFB-4A48-8359-008D5833404A}" type="slidenum">
              <a:rPr lang="en-US" altLang="sr-Latn-RS"/>
              <a:pPr/>
              <a:t>‹#›</a:t>
            </a:fld>
            <a:endParaRPr lang="en-US" altLang="sr-Latn-RS"/>
          </a:p>
        </p:txBody>
      </p:sp>
    </p:spTree>
    <p:extLst>
      <p:ext uri="{BB962C8B-B14F-4D97-AF65-F5344CB8AC3E}">
        <p14:creationId xmlns:p14="http://schemas.microsoft.com/office/powerpoint/2010/main" val="980687728"/>
      </p:ext>
    </p:extLst>
  </p:cSld>
  <p:clrMap bg1="lt1" tx1="dk1" bg2="lt2" tx2="dk2" accent1="accent1" accent2="accent2" accent3="accent3" accent4="accent4" accent5="accent5" accent6="accent6" hlink="hlink" folHlink="folHlink"/>
  <p:notesStyle>
    <a:lvl1pPr algn="l" defTabSz="4175125" rtl="0" eaLnBrk="0" fontAlgn="base" hangingPunct="0">
      <a:spcBef>
        <a:spcPct val="30000"/>
      </a:spcBef>
      <a:spcAft>
        <a:spcPct val="0"/>
      </a:spcAft>
      <a:defRPr sz="5500" kern="1200">
        <a:solidFill>
          <a:schemeClr val="tx1"/>
        </a:solidFill>
        <a:latin typeface="+mn-lt"/>
        <a:ea typeface="+mn-ea"/>
        <a:cs typeface="+mn-cs"/>
      </a:defRPr>
    </a:lvl1pPr>
    <a:lvl2pPr marL="2087563" algn="l" defTabSz="4175125" rtl="0" eaLnBrk="0" fontAlgn="base" hangingPunct="0">
      <a:spcBef>
        <a:spcPct val="30000"/>
      </a:spcBef>
      <a:spcAft>
        <a:spcPct val="0"/>
      </a:spcAft>
      <a:defRPr sz="5500" kern="1200">
        <a:solidFill>
          <a:schemeClr val="tx1"/>
        </a:solidFill>
        <a:latin typeface="+mn-lt"/>
        <a:ea typeface="+mn-ea"/>
        <a:cs typeface="+mn-cs"/>
      </a:defRPr>
    </a:lvl2pPr>
    <a:lvl3pPr marL="4175125" algn="l" defTabSz="4175125" rtl="0" eaLnBrk="0" fontAlgn="base" hangingPunct="0">
      <a:spcBef>
        <a:spcPct val="30000"/>
      </a:spcBef>
      <a:spcAft>
        <a:spcPct val="0"/>
      </a:spcAft>
      <a:defRPr sz="5500" kern="1200">
        <a:solidFill>
          <a:schemeClr val="tx1"/>
        </a:solidFill>
        <a:latin typeface="+mn-lt"/>
        <a:ea typeface="+mn-ea"/>
        <a:cs typeface="+mn-cs"/>
      </a:defRPr>
    </a:lvl3pPr>
    <a:lvl4pPr marL="6262688" algn="l" defTabSz="4175125" rtl="0" eaLnBrk="0" fontAlgn="base" hangingPunct="0">
      <a:spcBef>
        <a:spcPct val="30000"/>
      </a:spcBef>
      <a:spcAft>
        <a:spcPct val="0"/>
      </a:spcAft>
      <a:defRPr sz="5500" kern="1200">
        <a:solidFill>
          <a:schemeClr val="tx1"/>
        </a:solidFill>
        <a:latin typeface="+mn-lt"/>
        <a:ea typeface="+mn-ea"/>
        <a:cs typeface="+mn-cs"/>
      </a:defRPr>
    </a:lvl4pPr>
    <a:lvl5pPr marL="8350250" algn="l" defTabSz="4175125" rtl="0" eaLnBrk="0" fontAlgn="base" hangingPunct="0">
      <a:spcBef>
        <a:spcPct val="30000"/>
      </a:spcBef>
      <a:spcAft>
        <a:spcPct val="0"/>
      </a:spcAft>
      <a:defRPr sz="5500" kern="1200">
        <a:solidFill>
          <a:schemeClr val="tx1"/>
        </a:solidFill>
        <a:latin typeface="+mn-lt"/>
        <a:ea typeface="+mn-ea"/>
        <a:cs typeface="+mn-cs"/>
      </a:defRPr>
    </a:lvl5pPr>
    <a:lvl6pPr marL="10439705" algn="l" defTabSz="4175882" rtl="0" eaLnBrk="1" latinLnBrk="0" hangingPunct="1">
      <a:defRPr sz="5500" kern="1200">
        <a:solidFill>
          <a:schemeClr val="tx1"/>
        </a:solidFill>
        <a:latin typeface="+mn-lt"/>
        <a:ea typeface="+mn-ea"/>
        <a:cs typeface="+mn-cs"/>
      </a:defRPr>
    </a:lvl6pPr>
    <a:lvl7pPr marL="12527646" algn="l" defTabSz="4175882" rtl="0" eaLnBrk="1" latinLnBrk="0" hangingPunct="1">
      <a:defRPr sz="5500" kern="1200">
        <a:solidFill>
          <a:schemeClr val="tx1"/>
        </a:solidFill>
        <a:latin typeface="+mn-lt"/>
        <a:ea typeface="+mn-ea"/>
        <a:cs typeface="+mn-cs"/>
      </a:defRPr>
    </a:lvl7pPr>
    <a:lvl8pPr marL="14615587" algn="l" defTabSz="4175882" rtl="0" eaLnBrk="1" latinLnBrk="0" hangingPunct="1">
      <a:defRPr sz="5500" kern="1200">
        <a:solidFill>
          <a:schemeClr val="tx1"/>
        </a:solidFill>
        <a:latin typeface="+mn-lt"/>
        <a:ea typeface="+mn-ea"/>
        <a:cs typeface="+mn-cs"/>
      </a:defRPr>
    </a:lvl8pPr>
    <a:lvl9pPr marL="16703528" algn="l" defTabSz="4175882"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a-DK" altLang="sr-Latn-RS"/>
          </a:p>
        </p:txBody>
      </p:sp>
      <p:sp>
        <p:nvSpPr>
          <p:cNvPr id="4100" name="Slide Number Placeholder 3"/>
          <p:cNvSpPr>
            <a:spLocks noGrp="1"/>
          </p:cNvSpPr>
          <p:nvPr>
            <p:ph type="sldNum" sz="quarter" idx="5"/>
          </p:nvPr>
        </p:nvSpPr>
        <p:spPr bwMode="auto">
          <a:ln>
            <a:miter lim="800000"/>
            <a:headEnd/>
            <a:tailEnd/>
          </a:ln>
        </p:spPr>
        <p:txBody>
          <a:bodyPr/>
          <a:lstStyle/>
          <a:p>
            <a:fld id="{44557EBD-5736-4DE9-B2A9-E2DB8A43FA01}" type="slidenum">
              <a:rPr lang="en-US" altLang="sr-Latn-RS"/>
              <a:pPr/>
              <a:t>1</a:t>
            </a:fld>
            <a:endParaRPr lang="en-US" altLang="sr-Latn-RS"/>
          </a:p>
        </p:txBody>
      </p:sp>
    </p:spTree>
    <p:extLst>
      <p:ext uri="{BB962C8B-B14F-4D97-AF65-F5344CB8AC3E}">
        <p14:creationId xmlns:p14="http://schemas.microsoft.com/office/powerpoint/2010/main" val="273707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13296913"/>
            <a:ext cx="25733931" cy="9175066"/>
          </a:xfrm>
        </p:spPr>
        <p:txBody>
          <a:bodyPr/>
          <a:lstStyle/>
          <a:p>
            <a:r>
              <a:rPr lang="en-US"/>
              <a:t>Click to edit Master title style</a:t>
            </a:r>
          </a:p>
        </p:txBody>
      </p:sp>
      <p:sp>
        <p:nvSpPr>
          <p:cNvPr id="3" name="Subtitle 2"/>
          <p:cNvSpPr>
            <a:spLocks noGrp="1"/>
          </p:cNvSpPr>
          <p:nvPr>
            <p:ph type="subTitle" idx="1"/>
          </p:nvPr>
        </p:nvSpPr>
        <p:spPr>
          <a:xfrm>
            <a:off x="4541282" y="24255466"/>
            <a:ext cx="21192649" cy="10938739"/>
          </a:xfrm>
        </p:spPr>
        <p:txBody>
          <a:bodyPr/>
          <a:lstStyle>
            <a:lvl1pPr marL="0" indent="0" algn="ctr">
              <a:buNone/>
              <a:defRPr>
                <a:solidFill>
                  <a:schemeClr val="tx1">
                    <a:tint val="75000"/>
                  </a:schemeClr>
                </a:solidFill>
              </a:defRPr>
            </a:lvl1pPr>
            <a:lvl2pPr marL="2087941" indent="0" algn="ctr">
              <a:buNone/>
              <a:defRPr>
                <a:solidFill>
                  <a:schemeClr val="tx1">
                    <a:tint val="75000"/>
                  </a:schemeClr>
                </a:solidFill>
              </a:defRPr>
            </a:lvl2pPr>
            <a:lvl3pPr marL="4175882" indent="0" algn="ctr">
              <a:buNone/>
              <a:defRPr>
                <a:solidFill>
                  <a:schemeClr val="tx1">
                    <a:tint val="75000"/>
                  </a:schemeClr>
                </a:solidFill>
              </a:defRPr>
            </a:lvl3pPr>
            <a:lvl4pPr marL="6263823" indent="0" algn="ctr">
              <a:buNone/>
              <a:defRPr>
                <a:solidFill>
                  <a:schemeClr val="tx1">
                    <a:tint val="75000"/>
                  </a:schemeClr>
                </a:solidFill>
              </a:defRPr>
            </a:lvl4pPr>
            <a:lvl5pPr marL="8351764" indent="0" algn="ctr">
              <a:buNone/>
              <a:defRPr>
                <a:solidFill>
                  <a:schemeClr val="tx1">
                    <a:tint val="75000"/>
                  </a:schemeClr>
                </a:solidFill>
              </a:defRPr>
            </a:lvl5pPr>
            <a:lvl6pPr marL="10439705" indent="0" algn="ctr">
              <a:buNone/>
              <a:defRPr>
                <a:solidFill>
                  <a:schemeClr val="tx1">
                    <a:tint val="75000"/>
                  </a:schemeClr>
                </a:solidFill>
              </a:defRPr>
            </a:lvl6pPr>
            <a:lvl7pPr marL="12527646" indent="0" algn="ctr">
              <a:buNone/>
              <a:defRPr>
                <a:solidFill>
                  <a:schemeClr val="tx1">
                    <a:tint val="75000"/>
                  </a:schemeClr>
                </a:solidFill>
              </a:defRPr>
            </a:lvl7pPr>
            <a:lvl8pPr marL="14615587" indent="0" algn="ctr">
              <a:buNone/>
              <a:defRPr>
                <a:solidFill>
                  <a:schemeClr val="tx1">
                    <a:tint val="75000"/>
                  </a:schemeClr>
                </a:solidFill>
              </a:defRPr>
            </a:lvl8pPr>
            <a:lvl9pPr marL="1670352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6C0D144-34E2-4B7C-8D3A-6481C2FC168C}" type="datetimeFigureOut">
              <a:rPr lang="en-US"/>
              <a:pPr>
                <a:defRPr/>
              </a:pPr>
              <a:t>5/19/2026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C36953C-2138-49A6-B911-2F9181A46C7F}" type="slidenum">
              <a:rPr lang="en-US" altLang="sr-Latn-RS"/>
              <a:pPr/>
              <a:t>‹#›</a:t>
            </a:fld>
            <a:endParaRPr lang="en-US" altLang="sr-Latn-RS"/>
          </a:p>
        </p:txBody>
      </p:sp>
    </p:spTree>
    <p:extLst>
      <p:ext uri="{BB962C8B-B14F-4D97-AF65-F5344CB8AC3E}">
        <p14:creationId xmlns:p14="http://schemas.microsoft.com/office/powerpoint/2010/main" val="12650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24975E7-FC73-421C-A85F-BC6778465698}" type="datetimeFigureOut">
              <a:rPr lang="en-US"/>
              <a:pPr>
                <a:defRPr/>
              </a:pPr>
              <a:t>5/19/2026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56F2B02-7BAB-475C-AA33-B12977E4AFF0}" type="slidenum">
              <a:rPr lang="en-US" altLang="sr-Latn-RS"/>
              <a:pPr/>
              <a:t>‹#›</a:t>
            </a:fld>
            <a:endParaRPr lang="en-US" altLang="sr-Latn-RS"/>
          </a:p>
        </p:txBody>
      </p:sp>
    </p:spTree>
    <p:extLst>
      <p:ext uri="{BB962C8B-B14F-4D97-AF65-F5344CB8AC3E}">
        <p14:creationId xmlns:p14="http://schemas.microsoft.com/office/powerpoint/2010/main" val="1602642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9529" y="1714139"/>
            <a:ext cx="6811923" cy="3652191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13761" y="1714139"/>
            <a:ext cx="19931182" cy="365219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506CFDF-41DF-4851-A3A6-B327B149BD05}" type="datetimeFigureOut">
              <a:rPr lang="en-US"/>
              <a:pPr>
                <a:defRPr/>
              </a:pPr>
              <a:t>5/19/2026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131D59D-77A6-4912-A97E-D0090256C51E}" type="slidenum">
              <a:rPr lang="en-US" altLang="sr-Latn-RS"/>
              <a:pPr/>
              <a:t>‹#›</a:t>
            </a:fld>
            <a:endParaRPr lang="en-US" altLang="sr-Latn-RS"/>
          </a:p>
        </p:txBody>
      </p:sp>
    </p:spTree>
    <p:extLst>
      <p:ext uri="{BB962C8B-B14F-4D97-AF65-F5344CB8AC3E}">
        <p14:creationId xmlns:p14="http://schemas.microsoft.com/office/powerpoint/2010/main" val="3712436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6279651-5672-4418-84C4-ED3AF003CADC}" type="datetimeFigureOut">
              <a:rPr lang="en-US"/>
              <a:pPr>
                <a:defRPr/>
              </a:pPr>
              <a:t>5/19/2026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2CA154B-E2CF-47D2-A2C8-2D31896AFC59}" type="slidenum">
              <a:rPr lang="en-US" altLang="sr-Latn-RS"/>
              <a:pPr/>
              <a:t>‹#›</a:t>
            </a:fld>
            <a:endParaRPr lang="en-US" altLang="sr-Latn-RS"/>
          </a:p>
        </p:txBody>
      </p:sp>
    </p:spTree>
    <p:extLst>
      <p:ext uri="{BB962C8B-B14F-4D97-AF65-F5344CB8AC3E}">
        <p14:creationId xmlns:p14="http://schemas.microsoft.com/office/powerpoint/2010/main" val="1251686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533" y="27505384"/>
            <a:ext cx="25733931" cy="8501303"/>
          </a:xfrm>
        </p:spPr>
        <p:txBody>
          <a:bodyPr anchor="t"/>
          <a:lstStyle>
            <a:lvl1pPr algn="l">
              <a:defRPr sz="18300" b="1" cap="all"/>
            </a:lvl1pPr>
          </a:lstStyle>
          <a:p>
            <a:r>
              <a:rPr lang="en-US"/>
              <a:t>Click to edit Master title style</a:t>
            </a:r>
          </a:p>
        </p:txBody>
      </p:sp>
      <p:sp>
        <p:nvSpPr>
          <p:cNvPr id="3" name="Text Placeholder 2"/>
          <p:cNvSpPr>
            <a:spLocks noGrp="1"/>
          </p:cNvSpPr>
          <p:nvPr>
            <p:ph type="body" idx="1"/>
          </p:nvPr>
        </p:nvSpPr>
        <p:spPr>
          <a:xfrm>
            <a:off x="2391533" y="18142064"/>
            <a:ext cx="25733931" cy="9363320"/>
          </a:xfrm>
        </p:spPr>
        <p:txBody>
          <a:bodyPr anchor="b"/>
          <a:lstStyle>
            <a:lvl1pPr marL="0" indent="0">
              <a:buNone/>
              <a:defRPr sz="9100">
                <a:solidFill>
                  <a:schemeClr val="tx1">
                    <a:tint val="75000"/>
                  </a:schemeClr>
                </a:solidFill>
              </a:defRPr>
            </a:lvl1pPr>
            <a:lvl2pPr marL="2087941" indent="0">
              <a:buNone/>
              <a:defRPr sz="8200">
                <a:solidFill>
                  <a:schemeClr val="tx1">
                    <a:tint val="75000"/>
                  </a:schemeClr>
                </a:solidFill>
              </a:defRPr>
            </a:lvl2pPr>
            <a:lvl3pPr marL="4175882" indent="0">
              <a:buNone/>
              <a:defRPr sz="7300">
                <a:solidFill>
                  <a:schemeClr val="tx1">
                    <a:tint val="75000"/>
                  </a:schemeClr>
                </a:solidFill>
              </a:defRPr>
            </a:lvl3pPr>
            <a:lvl4pPr marL="6263823" indent="0">
              <a:buNone/>
              <a:defRPr sz="6400">
                <a:solidFill>
                  <a:schemeClr val="tx1">
                    <a:tint val="75000"/>
                  </a:schemeClr>
                </a:solidFill>
              </a:defRPr>
            </a:lvl4pPr>
            <a:lvl5pPr marL="8351764" indent="0">
              <a:buNone/>
              <a:defRPr sz="6400">
                <a:solidFill>
                  <a:schemeClr val="tx1">
                    <a:tint val="75000"/>
                  </a:schemeClr>
                </a:solidFill>
              </a:defRPr>
            </a:lvl5pPr>
            <a:lvl6pPr marL="10439705" indent="0">
              <a:buNone/>
              <a:defRPr sz="6400">
                <a:solidFill>
                  <a:schemeClr val="tx1">
                    <a:tint val="75000"/>
                  </a:schemeClr>
                </a:solidFill>
              </a:defRPr>
            </a:lvl6pPr>
            <a:lvl7pPr marL="12527646" indent="0">
              <a:buNone/>
              <a:defRPr sz="6400">
                <a:solidFill>
                  <a:schemeClr val="tx1">
                    <a:tint val="75000"/>
                  </a:schemeClr>
                </a:solidFill>
              </a:defRPr>
            </a:lvl7pPr>
            <a:lvl8pPr marL="14615587" indent="0">
              <a:buNone/>
              <a:defRPr sz="6400">
                <a:solidFill>
                  <a:schemeClr val="tx1">
                    <a:tint val="75000"/>
                  </a:schemeClr>
                </a:solidFill>
              </a:defRPr>
            </a:lvl8pPr>
            <a:lvl9pPr marL="16703528"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77E3ECA-8120-4A9F-B0CE-503A7B0BF34D}" type="datetimeFigureOut">
              <a:rPr lang="en-US"/>
              <a:pPr>
                <a:defRPr/>
              </a:pPr>
              <a:t>5/19/2026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C67500D-A240-4886-9DF4-AC32C5C636A8}" type="slidenum">
              <a:rPr lang="en-US" altLang="sr-Latn-RS"/>
              <a:pPr/>
              <a:t>‹#›</a:t>
            </a:fld>
            <a:endParaRPr lang="en-US" altLang="sr-Latn-RS"/>
          </a:p>
        </p:txBody>
      </p:sp>
    </p:spTree>
    <p:extLst>
      <p:ext uri="{BB962C8B-B14F-4D97-AF65-F5344CB8AC3E}">
        <p14:creationId xmlns:p14="http://schemas.microsoft.com/office/powerpoint/2010/main" val="77635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13761" y="9987548"/>
            <a:ext cx="13371552" cy="28248505"/>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89900" y="9987548"/>
            <a:ext cx="13371552" cy="28248505"/>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10D31F4-B5CF-4E44-B39F-C360D2B1A0C0}" type="datetimeFigureOut">
              <a:rPr lang="en-US"/>
              <a:pPr>
                <a:defRPr/>
              </a:pPr>
              <a:t>5/19/2026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541BAD6-3F4D-46C7-ACD5-56982037FE4D}" type="slidenum">
              <a:rPr lang="en-US" altLang="sr-Latn-RS"/>
              <a:pPr/>
              <a:t>‹#›</a:t>
            </a:fld>
            <a:endParaRPr lang="en-US" altLang="sr-Latn-RS"/>
          </a:p>
        </p:txBody>
      </p:sp>
    </p:spTree>
    <p:extLst>
      <p:ext uri="{BB962C8B-B14F-4D97-AF65-F5344CB8AC3E}">
        <p14:creationId xmlns:p14="http://schemas.microsoft.com/office/powerpoint/2010/main" val="502962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13761" y="9581308"/>
            <a:ext cx="13376810" cy="3993033"/>
          </a:xfrm>
        </p:spPr>
        <p:txBody>
          <a:bodyPr anchor="b"/>
          <a:lstStyle>
            <a:lvl1pPr marL="0" indent="0">
              <a:buNone/>
              <a:defRPr sz="11000" b="1"/>
            </a:lvl1pPr>
            <a:lvl2pPr marL="2087941" indent="0">
              <a:buNone/>
              <a:defRPr sz="9100" b="1"/>
            </a:lvl2pPr>
            <a:lvl3pPr marL="4175882" indent="0">
              <a:buNone/>
              <a:defRPr sz="8200" b="1"/>
            </a:lvl3pPr>
            <a:lvl4pPr marL="6263823" indent="0">
              <a:buNone/>
              <a:defRPr sz="7300" b="1"/>
            </a:lvl4pPr>
            <a:lvl5pPr marL="8351764" indent="0">
              <a:buNone/>
              <a:defRPr sz="7300" b="1"/>
            </a:lvl5pPr>
            <a:lvl6pPr marL="10439705" indent="0">
              <a:buNone/>
              <a:defRPr sz="7300" b="1"/>
            </a:lvl6pPr>
            <a:lvl7pPr marL="12527646" indent="0">
              <a:buNone/>
              <a:defRPr sz="7300" b="1"/>
            </a:lvl7pPr>
            <a:lvl8pPr marL="14615587" indent="0">
              <a:buNone/>
              <a:defRPr sz="7300" b="1"/>
            </a:lvl8pPr>
            <a:lvl9pPr marL="16703528" indent="0">
              <a:buNone/>
              <a:defRPr sz="7300" b="1"/>
            </a:lvl9pPr>
          </a:lstStyle>
          <a:p>
            <a:pPr lvl="0"/>
            <a:r>
              <a:rPr lang="en-US"/>
              <a:t>Click to edit Master text styles</a:t>
            </a:r>
          </a:p>
        </p:txBody>
      </p:sp>
      <p:sp>
        <p:nvSpPr>
          <p:cNvPr id="4" name="Content Placeholder 3"/>
          <p:cNvSpPr>
            <a:spLocks noGrp="1"/>
          </p:cNvSpPr>
          <p:nvPr>
            <p:ph sz="half" idx="2"/>
          </p:nvPr>
        </p:nvSpPr>
        <p:spPr>
          <a:xfrm>
            <a:off x="1513761" y="13574342"/>
            <a:ext cx="13376810" cy="24661708"/>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79389" y="9581308"/>
            <a:ext cx="13382065" cy="3993033"/>
          </a:xfrm>
        </p:spPr>
        <p:txBody>
          <a:bodyPr anchor="b"/>
          <a:lstStyle>
            <a:lvl1pPr marL="0" indent="0">
              <a:buNone/>
              <a:defRPr sz="11000" b="1"/>
            </a:lvl1pPr>
            <a:lvl2pPr marL="2087941" indent="0">
              <a:buNone/>
              <a:defRPr sz="9100" b="1"/>
            </a:lvl2pPr>
            <a:lvl3pPr marL="4175882" indent="0">
              <a:buNone/>
              <a:defRPr sz="8200" b="1"/>
            </a:lvl3pPr>
            <a:lvl4pPr marL="6263823" indent="0">
              <a:buNone/>
              <a:defRPr sz="7300" b="1"/>
            </a:lvl4pPr>
            <a:lvl5pPr marL="8351764" indent="0">
              <a:buNone/>
              <a:defRPr sz="7300" b="1"/>
            </a:lvl5pPr>
            <a:lvl6pPr marL="10439705" indent="0">
              <a:buNone/>
              <a:defRPr sz="7300" b="1"/>
            </a:lvl6pPr>
            <a:lvl7pPr marL="12527646" indent="0">
              <a:buNone/>
              <a:defRPr sz="7300" b="1"/>
            </a:lvl7pPr>
            <a:lvl8pPr marL="14615587" indent="0">
              <a:buNone/>
              <a:defRPr sz="7300" b="1"/>
            </a:lvl8pPr>
            <a:lvl9pPr marL="16703528" indent="0">
              <a:buNone/>
              <a:defRPr sz="7300" b="1"/>
            </a:lvl9pPr>
          </a:lstStyle>
          <a:p>
            <a:pPr lvl="0"/>
            <a:r>
              <a:rPr lang="en-US"/>
              <a:t>Click to edit Master text styles</a:t>
            </a:r>
          </a:p>
        </p:txBody>
      </p:sp>
      <p:sp>
        <p:nvSpPr>
          <p:cNvPr id="6" name="Content Placeholder 5"/>
          <p:cNvSpPr>
            <a:spLocks noGrp="1"/>
          </p:cNvSpPr>
          <p:nvPr>
            <p:ph sz="quarter" idx="4"/>
          </p:nvPr>
        </p:nvSpPr>
        <p:spPr>
          <a:xfrm>
            <a:off x="15379389" y="13574342"/>
            <a:ext cx="13382065" cy="24661708"/>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4D0C77A-DE81-4249-A579-9057AD9FE15D}" type="datetimeFigureOut">
              <a:rPr lang="en-US"/>
              <a:pPr>
                <a:defRPr/>
              </a:pPr>
              <a:t>5/19/2026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48D8D32B-4AB3-4973-A656-BDCB554DCFC8}" type="slidenum">
              <a:rPr lang="en-US" altLang="sr-Latn-RS"/>
              <a:pPr/>
              <a:t>‹#›</a:t>
            </a:fld>
            <a:endParaRPr lang="en-US" altLang="sr-Latn-RS"/>
          </a:p>
        </p:txBody>
      </p:sp>
    </p:spTree>
    <p:extLst>
      <p:ext uri="{BB962C8B-B14F-4D97-AF65-F5344CB8AC3E}">
        <p14:creationId xmlns:p14="http://schemas.microsoft.com/office/powerpoint/2010/main" val="2287547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416ADB5-8E91-4329-B451-C47F03E9FF8F}" type="datetimeFigureOut">
              <a:rPr lang="en-US"/>
              <a:pPr>
                <a:defRPr/>
              </a:pPr>
              <a:t>5/19/2026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BEC9297A-51D9-4B5F-808A-733E9C03C9DB}" type="slidenum">
              <a:rPr lang="en-US" altLang="sr-Latn-RS"/>
              <a:pPr/>
              <a:t>‹#›</a:t>
            </a:fld>
            <a:endParaRPr lang="en-US" altLang="sr-Latn-RS"/>
          </a:p>
        </p:txBody>
      </p:sp>
    </p:spTree>
    <p:extLst>
      <p:ext uri="{BB962C8B-B14F-4D97-AF65-F5344CB8AC3E}">
        <p14:creationId xmlns:p14="http://schemas.microsoft.com/office/powerpoint/2010/main" val="2463068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B4829B-7F7A-442E-9733-BDF57551136E}" type="datetimeFigureOut">
              <a:rPr lang="en-US"/>
              <a:pPr>
                <a:defRPr/>
              </a:pPr>
              <a:t>5/19/2026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578A6787-32F3-4A3D-8281-F52FBFF569C5}" type="slidenum">
              <a:rPr lang="en-US" altLang="sr-Latn-RS"/>
              <a:pPr/>
              <a:t>‹#›</a:t>
            </a:fld>
            <a:endParaRPr lang="en-US" altLang="sr-Latn-RS"/>
          </a:p>
        </p:txBody>
      </p:sp>
    </p:spTree>
    <p:extLst>
      <p:ext uri="{BB962C8B-B14F-4D97-AF65-F5344CB8AC3E}">
        <p14:creationId xmlns:p14="http://schemas.microsoft.com/office/powerpoint/2010/main" val="3008059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3" y="1704224"/>
            <a:ext cx="9960336" cy="7252860"/>
          </a:xfrm>
        </p:spPr>
        <p:txBody>
          <a:bodyPr anchor="b"/>
          <a:lstStyle>
            <a:lvl1pPr algn="l">
              <a:defRPr sz="9100" b="1"/>
            </a:lvl1pPr>
          </a:lstStyle>
          <a:p>
            <a:r>
              <a:rPr lang="en-US"/>
              <a:t>Click to edit Master title style</a:t>
            </a:r>
          </a:p>
        </p:txBody>
      </p:sp>
      <p:sp>
        <p:nvSpPr>
          <p:cNvPr id="3" name="Content Placeholder 2"/>
          <p:cNvSpPr>
            <a:spLocks noGrp="1"/>
          </p:cNvSpPr>
          <p:nvPr>
            <p:ph idx="1"/>
          </p:nvPr>
        </p:nvSpPr>
        <p:spPr>
          <a:xfrm>
            <a:off x="11836767" y="1704227"/>
            <a:ext cx="16924685" cy="36531826"/>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13763" y="8957087"/>
            <a:ext cx="9960336" cy="29278966"/>
          </a:xfrm>
        </p:spPr>
        <p:txBody>
          <a:bodyPr/>
          <a:lstStyle>
            <a:lvl1pPr marL="0" indent="0">
              <a:buNone/>
              <a:defRPr sz="6400"/>
            </a:lvl1pPr>
            <a:lvl2pPr marL="2087941" indent="0">
              <a:buNone/>
              <a:defRPr sz="5500"/>
            </a:lvl2pPr>
            <a:lvl3pPr marL="4175882" indent="0">
              <a:buNone/>
              <a:defRPr sz="4600"/>
            </a:lvl3pPr>
            <a:lvl4pPr marL="6263823" indent="0">
              <a:buNone/>
              <a:defRPr sz="4100"/>
            </a:lvl4pPr>
            <a:lvl5pPr marL="8351764" indent="0">
              <a:buNone/>
              <a:defRPr sz="4100"/>
            </a:lvl5pPr>
            <a:lvl6pPr marL="10439705" indent="0">
              <a:buNone/>
              <a:defRPr sz="4100"/>
            </a:lvl6pPr>
            <a:lvl7pPr marL="12527646" indent="0">
              <a:buNone/>
              <a:defRPr sz="4100"/>
            </a:lvl7pPr>
            <a:lvl8pPr marL="14615587" indent="0">
              <a:buNone/>
              <a:defRPr sz="4100"/>
            </a:lvl8pPr>
            <a:lvl9pPr marL="16703528"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DAFD003-7B81-4597-8210-F406858B163F}" type="datetimeFigureOut">
              <a:rPr lang="en-US"/>
              <a:pPr>
                <a:defRPr/>
              </a:pPr>
              <a:t>5/19/2026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2414482-704C-4EE4-B823-7C46C0506FEB}" type="slidenum">
              <a:rPr lang="en-US" altLang="sr-Latn-RS"/>
              <a:pPr/>
              <a:t>‹#›</a:t>
            </a:fld>
            <a:endParaRPr lang="en-US" altLang="sr-Latn-RS"/>
          </a:p>
        </p:txBody>
      </p:sp>
    </p:spTree>
    <p:extLst>
      <p:ext uri="{BB962C8B-B14F-4D97-AF65-F5344CB8AC3E}">
        <p14:creationId xmlns:p14="http://schemas.microsoft.com/office/powerpoint/2010/main" val="3803761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154" y="29962634"/>
            <a:ext cx="18165128" cy="3537259"/>
          </a:xfrm>
        </p:spPr>
        <p:txBody>
          <a:bodyPr anchor="b"/>
          <a:lstStyle>
            <a:lvl1pPr algn="l">
              <a:defRPr sz="9100" b="1"/>
            </a:lvl1pPr>
          </a:lstStyle>
          <a:p>
            <a:r>
              <a:rPr lang="en-US"/>
              <a:t>Click to edit Master title style</a:t>
            </a:r>
          </a:p>
        </p:txBody>
      </p:sp>
      <p:sp>
        <p:nvSpPr>
          <p:cNvPr id="3" name="Picture Placeholder 2"/>
          <p:cNvSpPr>
            <a:spLocks noGrp="1"/>
          </p:cNvSpPr>
          <p:nvPr>
            <p:ph type="pic" idx="1"/>
          </p:nvPr>
        </p:nvSpPr>
        <p:spPr>
          <a:xfrm>
            <a:off x="5934154" y="3824595"/>
            <a:ext cx="18165128" cy="25682258"/>
          </a:xfrm>
        </p:spPr>
        <p:txBody>
          <a:bodyPr rtlCol="0">
            <a:normAutofit/>
          </a:bodyPr>
          <a:lstStyle>
            <a:lvl1pPr marL="0" indent="0">
              <a:buNone/>
              <a:defRPr sz="14600"/>
            </a:lvl1pPr>
            <a:lvl2pPr marL="2087941" indent="0">
              <a:buNone/>
              <a:defRPr sz="12800"/>
            </a:lvl2pPr>
            <a:lvl3pPr marL="4175882" indent="0">
              <a:buNone/>
              <a:defRPr sz="11000"/>
            </a:lvl3pPr>
            <a:lvl4pPr marL="6263823" indent="0">
              <a:buNone/>
              <a:defRPr sz="9100"/>
            </a:lvl4pPr>
            <a:lvl5pPr marL="8351764" indent="0">
              <a:buNone/>
              <a:defRPr sz="9100"/>
            </a:lvl5pPr>
            <a:lvl6pPr marL="10439705" indent="0">
              <a:buNone/>
              <a:defRPr sz="9100"/>
            </a:lvl6pPr>
            <a:lvl7pPr marL="12527646" indent="0">
              <a:buNone/>
              <a:defRPr sz="9100"/>
            </a:lvl7pPr>
            <a:lvl8pPr marL="14615587" indent="0">
              <a:buNone/>
              <a:defRPr sz="9100"/>
            </a:lvl8pPr>
            <a:lvl9pPr marL="16703528" indent="0">
              <a:buNone/>
              <a:defRPr sz="9100"/>
            </a:lvl9pPr>
          </a:lstStyle>
          <a:p>
            <a:pPr lvl="0"/>
            <a:r>
              <a:rPr lang="en-US" noProof="0"/>
              <a:t>Click icon to add picture</a:t>
            </a:r>
          </a:p>
        </p:txBody>
      </p:sp>
      <p:sp>
        <p:nvSpPr>
          <p:cNvPr id="4" name="Text Placeholder 3"/>
          <p:cNvSpPr>
            <a:spLocks noGrp="1"/>
          </p:cNvSpPr>
          <p:nvPr>
            <p:ph type="body" sz="half" idx="2"/>
          </p:nvPr>
        </p:nvSpPr>
        <p:spPr>
          <a:xfrm>
            <a:off x="5934154" y="33499893"/>
            <a:ext cx="18165128" cy="5023494"/>
          </a:xfrm>
        </p:spPr>
        <p:txBody>
          <a:bodyPr/>
          <a:lstStyle>
            <a:lvl1pPr marL="0" indent="0">
              <a:buNone/>
              <a:defRPr sz="6400"/>
            </a:lvl1pPr>
            <a:lvl2pPr marL="2087941" indent="0">
              <a:buNone/>
              <a:defRPr sz="5500"/>
            </a:lvl2pPr>
            <a:lvl3pPr marL="4175882" indent="0">
              <a:buNone/>
              <a:defRPr sz="4600"/>
            </a:lvl3pPr>
            <a:lvl4pPr marL="6263823" indent="0">
              <a:buNone/>
              <a:defRPr sz="4100"/>
            </a:lvl4pPr>
            <a:lvl5pPr marL="8351764" indent="0">
              <a:buNone/>
              <a:defRPr sz="4100"/>
            </a:lvl5pPr>
            <a:lvl6pPr marL="10439705" indent="0">
              <a:buNone/>
              <a:defRPr sz="4100"/>
            </a:lvl6pPr>
            <a:lvl7pPr marL="12527646" indent="0">
              <a:buNone/>
              <a:defRPr sz="4100"/>
            </a:lvl7pPr>
            <a:lvl8pPr marL="14615587" indent="0">
              <a:buNone/>
              <a:defRPr sz="4100"/>
            </a:lvl8pPr>
            <a:lvl9pPr marL="16703528"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8D39709-9C59-4FF7-A82E-9D68E2C03536}" type="datetimeFigureOut">
              <a:rPr lang="en-US"/>
              <a:pPr>
                <a:defRPr/>
              </a:pPr>
              <a:t>5/19/2026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AA8169E-224C-4470-92D5-C689000713D1}" type="slidenum">
              <a:rPr lang="en-US" altLang="sr-Latn-RS"/>
              <a:pPr/>
              <a:t>‹#›</a:t>
            </a:fld>
            <a:endParaRPr lang="en-US" altLang="sr-Latn-RS"/>
          </a:p>
        </p:txBody>
      </p:sp>
    </p:spTree>
    <p:extLst>
      <p:ext uri="{BB962C8B-B14F-4D97-AF65-F5344CB8AC3E}">
        <p14:creationId xmlns:p14="http://schemas.microsoft.com/office/powerpoint/2010/main" val="1725378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14475" y="1714500"/>
            <a:ext cx="27246263" cy="713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7588" tIns="208794" rIns="417588" bIns="208794" numCol="1" anchor="ctr" anchorCtr="0" compatLnSpc="1">
            <a:prstTxWarp prst="textNoShape">
              <a:avLst/>
            </a:prstTxWarp>
          </a:bodyPr>
          <a:lstStyle/>
          <a:p>
            <a:pPr lvl="0"/>
            <a:r>
              <a:rPr lang="en-US" altLang="sr-Latn-RS"/>
              <a:t>Click to edit Master title style</a:t>
            </a:r>
          </a:p>
        </p:txBody>
      </p:sp>
      <p:sp>
        <p:nvSpPr>
          <p:cNvPr id="1027" name="Text Placeholder 2"/>
          <p:cNvSpPr>
            <a:spLocks noGrp="1"/>
          </p:cNvSpPr>
          <p:nvPr>
            <p:ph type="body" idx="1"/>
          </p:nvPr>
        </p:nvSpPr>
        <p:spPr bwMode="auto">
          <a:xfrm>
            <a:off x="1514475" y="9986963"/>
            <a:ext cx="27246263" cy="2824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7588" tIns="208794" rIns="417588" bIns="208794" numCol="1" anchor="t" anchorCtr="0" compatLnSpc="1">
            <a:prstTxWarp prst="textNoShape">
              <a:avLst/>
            </a:prstTxWarp>
          </a:bodyPr>
          <a:lstStyle/>
          <a:p>
            <a:pPr lvl="0"/>
            <a:r>
              <a:rPr lang="en-US" altLang="sr-Latn-RS"/>
              <a:t>Click to edit Master text styles</a:t>
            </a:r>
          </a:p>
          <a:p>
            <a:pPr lvl="1"/>
            <a:r>
              <a:rPr lang="en-US" altLang="sr-Latn-RS"/>
              <a:t>Second level</a:t>
            </a:r>
          </a:p>
          <a:p>
            <a:pPr lvl="2"/>
            <a:r>
              <a:rPr lang="en-US" altLang="sr-Latn-RS"/>
              <a:t>Third level</a:t>
            </a:r>
          </a:p>
          <a:p>
            <a:pPr lvl="3"/>
            <a:r>
              <a:rPr lang="en-US" altLang="sr-Latn-RS"/>
              <a:t>Fourth level</a:t>
            </a:r>
          </a:p>
          <a:p>
            <a:pPr lvl="4"/>
            <a:r>
              <a:rPr lang="en-US" altLang="sr-Latn-RS"/>
              <a:t>Fifth level</a:t>
            </a:r>
          </a:p>
        </p:txBody>
      </p:sp>
      <p:sp>
        <p:nvSpPr>
          <p:cNvPr id="4" name="Date Placeholder 3"/>
          <p:cNvSpPr>
            <a:spLocks noGrp="1"/>
          </p:cNvSpPr>
          <p:nvPr>
            <p:ph type="dt" sz="half" idx="2"/>
          </p:nvPr>
        </p:nvSpPr>
        <p:spPr>
          <a:xfrm>
            <a:off x="1514475" y="39673213"/>
            <a:ext cx="7062788" cy="2278062"/>
          </a:xfrm>
          <a:prstGeom prst="rect">
            <a:avLst/>
          </a:prstGeom>
        </p:spPr>
        <p:txBody>
          <a:bodyPr vert="horz" lIns="417588" tIns="208794" rIns="417588" bIns="208794" rtlCol="0" anchor="ctr"/>
          <a:lstStyle>
            <a:lvl1pPr algn="l" defTabSz="4175882" eaLnBrk="1" fontAlgn="auto" hangingPunct="1">
              <a:spcBef>
                <a:spcPts val="0"/>
              </a:spcBef>
              <a:spcAft>
                <a:spcPts val="0"/>
              </a:spcAft>
              <a:defRPr sz="5500">
                <a:solidFill>
                  <a:schemeClr val="tx1">
                    <a:tint val="75000"/>
                  </a:schemeClr>
                </a:solidFill>
                <a:latin typeface="+mn-lt"/>
                <a:cs typeface="+mn-cs"/>
              </a:defRPr>
            </a:lvl1pPr>
          </a:lstStyle>
          <a:p>
            <a:pPr>
              <a:defRPr/>
            </a:pPr>
            <a:fld id="{9FE6D206-982D-44DE-814C-D299F9CA2B9B}" type="datetimeFigureOut">
              <a:rPr lang="en-US"/>
              <a:pPr>
                <a:defRPr/>
              </a:pPr>
              <a:t>5/19/2026</a:t>
            </a:fld>
            <a:endParaRPr lang="en-US"/>
          </a:p>
        </p:txBody>
      </p:sp>
      <p:sp>
        <p:nvSpPr>
          <p:cNvPr id="5" name="Footer Placeholder 4"/>
          <p:cNvSpPr>
            <a:spLocks noGrp="1"/>
          </p:cNvSpPr>
          <p:nvPr>
            <p:ph type="ftr" sz="quarter" idx="3"/>
          </p:nvPr>
        </p:nvSpPr>
        <p:spPr>
          <a:xfrm>
            <a:off x="10344150" y="39673213"/>
            <a:ext cx="9586913" cy="2278062"/>
          </a:xfrm>
          <a:prstGeom prst="rect">
            <a:avLst/>
          </a:prstGeom>
        </p:spPr>
        <p:txBody>
          <a:bodyPr vert="horz" lIns="417588" tIns="208794" rIns="417588" bIns="208794" rtlCol="0" anchor="ctr"/>
          <a:lstStyle>
            <a:lvl1pPr algn="ctr" defTabSz="4175882" eaLnBrk="1" fontAlgn="auto" hangingPunct="1">
              <a:spcBef>
                <a:spcPts val="0"/>
              </a:spcBef>
              <a:spcAft>
                <a:spcPts val="0"/>
              </a:spcAft>
              <a:defRPr sz="55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21697950" y="39673213"/>
            <a:ext cx="7062788" cy="2278062"/>
          </a:xfrm>
          <a:prstGeom prst="rect">
            <a:avLst/>
          </a:prstGeom>
        </p:spPr>
        <p:txBody>
          <a:bodyPr vert="horz" wrap="square" lIns="417588" tIns="208794" rIns="417588" bIns="208794" numCol="1" anchor="ctr" anchorCtr="0" compatLnSpc="1">
            <a:prstTxWarp prst="textNoShape">
              <a:avLst/>
            </a:prstTxWarp>
          </a:bodyPr>
          <a:lstStyle>
            <a:lvl1pPr algn="r" eaLnBrk="1" hangingPunct="1">
              <a:defRPr sz="5500">
                <a:solidFill>
                  <a:srgbClr val="898989"/>
                </a:solidFill>
                <a:latin typeface="Calibri" pitchFamily="34" charset="0"/>
              </a:defRPr>
            </a:lvl1pPr>
          </a:lstStyle>
          <a:p>
            <a:fld id="{EE3937E7-BCE7-4ADB-8873-F226FE303386}" type="slidenum">
              <a:rPr lang="en-US" altLang="sr-Latn-RS"/>
              <a:pPr/>
              <a:t>‹#›</a:t>
            </a:fld>
            <a:endParaRPr lang="en-US" altLang="sr-Latn-R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175125" rtl="0" fontAlgn="base">
        <a:spcBef>
          <a:spcPct val="0"/>
        </a:spcBef>
        <a:spcAft>
          <a:spcPct val="0"/>
        </a:spcAft>
        <a:defRPr sz="20100" kern="1200">
          <a:solidFill>
            <a:schemeClr val="tx1"/>
          </a:solidFill>
          <a:latin typeface="+mj-lt"/>
          <a:ea typeface="+mj-ea"/>
          <a:cs typeface="+mj-cs"/>
        </a:defRPr>
      </a:lvl1pPr>
      <a:lvl2pPr algn="ctr" defTabSz="4175125" rtl="0" fontAlgn="base">
        <a:spcBef>
          <a:spcPct val="0"/>
        </a:spcBef>
        <a:spcAft>
          <a:spcPct val="0"/>
        </a:spcAft>
        <a:defRPr sz="20100">
          <a:solidFill>
            <a:schemeClr val="tx1"/>
          </a:solidFill>
          <a:latin typeface="Calibri" pitchFamily="34" charset="0"/>
        </a:defRPr>
      </a:lvl2pPr>
      <a:lvl3pPr algn="ctr" defTabSz="4175125" rtl="0" fontAlgn="base">
        <a:spcBef>
          <a:spcPct val="0"/>
        </a:spcBef>
        <a:spcAft>
          <a:spcPct val="0"/>
        </a:spcAft>
        <a:defRPr sz="20100">
          <a:solidFill>
            <a:schemeClr val="tx1"/>
          </a:solidFill>
          <a:latin typeface="Calibri" pitchFamily="34" charset="0"/>
        </a:defRPr>
      </a:lvl3pPr>
      <a:lvl4pPr algn="ctr" defTabSz="4175125" rtl="0" fontAlgn="base">
        <a:spcBef>
          <a:spcPct val="0"/>
        </a:spcBef>
        <a:spcAft>
          <a:spcPct val="0"/>
        </a:spcAft>
        <a:defRPr sz="20100">
          <a:solidFill>
            <a:schemeClr val="tx1"/>
          </a:solidFill>
          <a:latin typeface="Calibri" pitchFamily="34" charset="0"/>
        </a:defRPr>
      </a:lvl4pPr>
      <a:lvl5pPr algn="ctr" defTabSz="4175125" rtl="0" fontAlgn="base">
        <a:spcBef>
          <a:spcPct val="0"/>
        </a:spcBef>
        <a:spcAft>
          <a:spcPct val="0"/>
        </a:spcAft>
        <a:defRPr sz="20100">
          <a:solidFill>
            <a:schemeClr val="tx1"/>
          </a:solidFill>
          <a:latin typeface="Calibri" pitchFamily="34" charset="0"/>
        </a:defRPr>
      </a:lvl5pPr>
      <a:lvl6pPr marL="457200" algn="ctr" defTabSz="4175125" rtl="0" eaLnBrk="1" fontAlgn="base" hangingPunct="1">
        <a:spcBef>
          <a:spcPct val="0"/>
        </a:spcBef>
        <a:spcAft>
          <a:spcPct val="0"/>
        </a:spcAft>
        <a:defRPr sz="20100">
          <a:solidFill>
            <a:schemeClr val="tx1"/>
          </a:solidFill>
          <a:latin typeface="Calibri" pitchFamily="34" charset="0"/>
        </a:defRPr>
      </a:lvl6pPr>
      <a:lvl7pPr marL="914400" algn="ctr" defTabSz="4175125" rtl="0" eaLnBrk="1" fontAlgn="base" hangingPunct="1">
        <a:spcBef>
          <a:spcPct val="0"/>
        </a:spcBef>
        <a:spcAft>
          <a:spcPct val="0"/>
        </a:spcAft>
        <a:defRPr sz="20100">
          <a:solidFill>
            <a:schemeClr val="tx1"/>
          </a:solidFill>
          <a:latin typeface="Calibri" pitchFamily="34" charset="0"/>
        </a:defRPr>
      </a:lvl7pPr>
      <a:lvl8pPr marL="1371600" algn="ctr" defTabSz="4175125" rtl="0" eaLnBrk="1" fontAlgn="base" hangingPunct="1">
        <a:spcBef>
          <a:spcPct val="0"/>
        </a:spcBef>
        <a:spcAft>
          <a:spcPct val="0"/>
        </a:spcAft>
        <a:defRPr sz="20100">
          <a:solidFill>
            <a:schemeClr val="tx1"/>
          </a:solidFill>
          <a:latin typeface="Calibri" pitchFamily="34" charset="0"/>
        </a:defRPr>
      </a:lvl8pPr>
      <a:lvl9pPr marL="1828800" algn="ctr" defTabSz="4175125" rtl="0" eaLnBrk="1" fontAlgn="base" hangingPunct="1">
        <a:spcBef>
          <a:spcPct val="0"/>
        </a:spcBef>
        <a:spcAft>
          <a:spcPct val="0"/>
        </a:spcAft>
        <a:defRPr sz="20100">
          <a:solidFill>
            <a:schemeClr val="tx1"/>
          </a:solidFill>
          <a:latin typeface="Calibri" pitchFamily="34" charset="0"/>
        </a:defRPr>
      </a:lvl9pPr>
    </p:titleStyle>
    <p:bodyStyle>
      <a:lvl1pPr marL="1565275" indent="-1565275" algn="l" defTabSz="4175125" rtl="0" fontAlgn="base">
        <a:spcBef>
          <a:spcPct val="20000"/>
        </a:spcBef>
        <a:spcAft>
          <a:spcPct val="0"/>
        </a:spcAft>
        <a:buFont typeface="Arial" charset="0"/>
        <a:buChar char="•"/>
        <a:defRPr sz="14600" kern="1200">
          <a:solidFill>
            <a:schemeClr val="tx1"/>
          </a:solidFill>
          <a:latin typeface="+mn-lt"/>
          <a:ea typeface="+mn-ea"/>
          <a:cs typeface="+mn-cs"/>
        </a:defRPr>
      </a:lvl1pPr>
      <a:lvl2pPr marL="3392488" indent="-1304925" algn="l" defTabSz="4175125" rtl="0" fontAlgn="base">
        <a:spcBef>
          <a:spcPct val="20000"/>
        </a:spcBef>
        <a:spcAft>
          <a:spcPct val="0"/>
        </a:spcAft>
        <a:buFont typeface="Arial" charset="0"/>
        <a:buChar char="–"/>
        <a:defRPr sz="12800" kern="1200">
          <a:solidFill>
            <a:schemeClr val="tx1"/>
          </a:solidFill>
          <a:latin typeface="+mn-lt"/>
          <a:ea typeface="+mn-ea"/>
          <a:cs typeface="+mn-cs"/>
        </a:defRPr>
      </a:lvl2pPr>
      <a:lvl3pPr marL="5219700" indent="-1042988" algn="l" defTabSz="4175125" rtl="0" fontAlgn="base">
        <a:spcBef>
          <a:spcPct val="20000"/>
        </a:spcBef>
        <a:spcAft>
          <a:spcPct val="0"/>
        </a:spcAft>
        <a:buFont typeface="Arial" charset="0"/>
        <a:buChar char="•"/>
        <a:defRPr sz="11000" kern="1200">
          <a:solidFill>
            <a:schemeClr val="tx1"/>
          </a:solidFill>
          <a:latin typeface="+mn-lt"/>
          <a:ea typeface="+mn-ea"/>
          <a:cs typeface="+mn-cs"/>
        </a:defRPr>
      </a:lvl3pPr>
      <a:lvl4pPr marL="7307263" indent="-1042988" algn="l" defTabSz="4175125" rtl="0" fontAlgn="base">
        <a:spcBef>
          <a:spcPct val="20000"/>
        </a:spcBef>
        <a:spcAft>
          <a:spcPct val="0"/>
        </a:spcAft>
        <a:buFont typeface="Arial" charset="0"/>
        <a:buChar char="–"/>
        <a:defRPr sz="9100" kern="1200">
          <a:solidFill>
            <a:schemeClr val="tx1"/>
          </a:solidFill>
          <a:latin typeface="+mn-lt"/>
          <a:ea typeface="+mn-ea"/>
          <a:cs typeface="+mn-cs"/>
        </a:defRPr>
      </a:lvl4pPr>
      <a:lvl5pPr marL="9394825" indent="-1042988" algn="l" defTabSz="4175125" rtl="0" fontAlgn="base">
        <a:spcBef>
          <a:spcPct val="20000"/>
        </a:spcBef>
        <a:spcAft>
          <a:spcPct val="0"/>
        </a:spcAft>
        <a:buFont typeface="Arial" charset="0"/>
        <a:buChar char="»"/>
        <a:defRPr sz="9100" kern="1200">
          <a:solidFill>
            <a:schemeClr val="tx1"/>
          </a:solidFill>
          <a:latin typeface="+mn-lt"/>
          <a:ea typeface="+mn-ea"/>
          <a:cs typeface="+mn-cs"/>
        </a:defRPr>
      </a:lvl5pPr>
      <a:lvl6pPr marL="11483675" indent="-1043970" algn="l" defTabSz="4175882"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1616" indent="-1043970" algn="l" defTabSz="4175882"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59557" indent="-1043970" algn="l" defTabSz="4175882"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7498" indent="-1043970" algn="l" defTabSz="4175882"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5882" rtl="0" eaLnBrk="1" latinLnBrk="0" hangingPunct="1">
        <a:defRPr sz="8200" kern="1200">
          <a:solidFill>
            <a:schemeClr val="tx1"/>
          </a:solidFill>
          <a:latin typeface="+mn-lt"/>
          <a:ea typeface="+mn-ea"/>
          <a:cs typeface="+mn-cs"/>
        </a:defRPr>
      </a:lvl1pPr>
      <a:lvl2pPr marL="2087941" algn="l" defTabSz="4175882" rtl="0" eaLnBrk="1" latinLnBrk="0" hangingPunct="1">
        <a:defRPr sz="8200" kern="1200">
          <a:solidFill>
            <a:schemeClr val="tx1"/>
          </a:solidFill>
          <a:latin typeface="+mn-lt"/>
          <a:ea typeface="+mn-ea"/>
          <a:cs typeface="+mn-cs"/>
        </a:defRPr>
      </a:lvl2pPr>
      <a:lvl3pPr marL="4175882" algn="l" defTabSz="4175882" rtl="0" eaLnBrk="1" latinLnBrk="0" hangingPunct="1">
        <a:defRPr sz="8200" kern="1200">
          <a:solidFill>
            <a:schemeClr val="tx1"/>
          </a:solidFill>
          <a:latin typeface="+mn-lt"/>
          <a:ea typeface="+mn-ea"/>
          <a:cs typeface="+mn-cs"/>
        </a:defRPr>
      </a:lvl3pPr>
      <a:lvl4pPr marL="6263823" algn="l" defTabSz="4175882" rtl="0" eaLnBrk="1" latinLnBrk="0" hangingPunct="1">
        <a:defRPr sz="8200" kern="1200">
          <a:solidFill>
            <a:schemeClr val="tx1"/>
          </a:solidFill>
          <a:latin typeface="+mn-lt"/>
          <a:ea typeface="+mn-ea"/>
          <a:cs typeface="+mn-cs"/>
        </a:defRPr>
      </a:lvl4pPr>
      <a:lvl5pPr marL="8351764" algn="l" defTabSz="4175882" rtl="0" eaLnBrk="1" latinLnBrk="0" hangingPunct="1">
        <a:defRPr sz="8200" kern="1200">
          <a:solidFill>
            <a:schemeClr val="tx1"/>
          </a:solidFill>
          <a:latin typeface="+mn-lt"/>
          <a:ea typeface="+mn-ea"/>
          <a:cs typeface="+mn-cs"/>
        </a:defRPr>
      </a:lvl5pPr>
      <a:lvl6pPr marL="10439705" algn="l" defTabSz="4175882" rtl="0" eaLnBrk="1" latinLnBrk="0" hangingPunct="1">
        <a:defRPr sz="8200" kern="1200">
          <a:solidFill>
            <a:schemeClr val="tx1"/>
          </a:solidFill>
          <a:latin typeface="+mn-lt"/>
          <a:ea typeface="+mn-ea"/>
          <a:cs typeface="+mn-cs"/>
        </a:defRPr>
      </a:lvl6pPr>
      <a:lvl7pPr marL="12527646" algn="l" defTabSz="4175882" rtl="0" eaLnBrk="1" latinLnBrk="0" hangingPunct="1">
        <a:defRPr sz="8200" kern="1200">
          <a:solidFill>
            <a:schemeClr val="tx1"/>
          </a:solidFill>
          <a:latin typeface="+mn-lt"/>
          <a:ea typeface="+mn-ea"/>
          <a:cs typeface="+mn-cs"/>
        </a:defRPr>
      </a:lvl7pPr>
      <a:lvl8pPr marL="14615587" algn="l" defTabSz="4175882" rtl="0" eaLnBrk="1" latinLnBrk="0" hangingPunct="1">
        <a:defRPr sz="8200" kern="1200">
          <a:solidFill>
            <a:schemeClr val="tx1"/>
          </a:solidFill>
          <a:latin typeface="+mn-lt"/>
          <a:ea typeface="+mn-ea"/>
          <a:cs typeface="+mn-cs"/>
        </a:defRPr>
      </a:lvl8pPr>
      <a:lvl9pPr marL="16703528" algn="l" defTabSz="4175882"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2"/>
          <p:cNvSpPr>
            <a:spLocks noChangeArrowheads="1"/>
          </p:cNvSpPr>
          <p:nvPr/>
        </p:nvSpPr>
        <p:spPr bwMode="auto">
          <a:xfrm>
            <a:off x="2984500" y="3715818"/>
            <a:ext cx="24306213" cy="2339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8200">
                <a:solidFill>
                  <a:schemeClr val="tx1"/>
                </a:solidFill>
                <a:latin typeface="Arial" charset="0"/>
                <a:cs typeface="Arial" charset="0"/>
              </a:defRPr>
            </a:lvl1pPr>
            <a:lvl2pPr>
              <a:defRPr sz="8200">
                <a:solidFill>
                  <a:schemeClr val="tx1"/>
                </a:solidFill>
                <a:latin typeface="Arial" charset="0"/>
                <a:cs typeface="Arial" charset="0"/>
              </a:defRPr>
            </a:lvl2pPr>
            <a:lvl3pPr>
              <a:defRPr sz="8200">
                <a:solidFill>
                  <a:schemeClr val="tx1"/>
                </a:solidFill>
                <a:latin typeface="Arial" charset="0"/>
                <a:cs typeface="Arial" charset="0"/>
              </a:defRPr>
            </a:lvl3pPr>
            <a:lvl4pPr>
              <a:defRPr sz="8200">
                <a:solidFill>
                  <a:schemeClr val="tx1"/>
                </a:solidFill>
                <a:latin typeface="Arial" charset="0"/>
                <a:cs typeface="Arial" charset="0"/>
              </a:defRPr>
            </a:lvl4pPr>
            <a:lvl5pPr>
              <a:defRPr sz="8200">
                <a:solidFill>
                  <a:schemeClr val="tx1"/>
                </a:solidFill>
                <a:latin typeface="Arial" charset="0"/>
                <a:cs typeface="Arial" charset="0"/>
              </a:defRPr>
            </a:lvl5pPr>
            <a:lvl6pPr marL="8807450" indent="-6521450" eaLnBrk="0" fontAlgn="base" hangingPunct="0">
              <a:spcBef>
                <a:spcPct val="0"/>
              </a:spcBef>
              <a:spcAft>
                <a:spcPct val="0"/>
              </a:spcAft>
              <a:defRPr sz="8200">
                <a:solidFill>
                  <a:schemeClr val="tx1"/>
                </a:solidFill>
                <a:latin typeface="Arial" charset="0"/>
                <a:cs typeface="Arial" charset="0"/>
              </a:defRPr>
            </a:lvl6pPr>
            <a:lvl7pPr marL="9264650" indent="-6521450" eaLnBrk="0" fontAlgn="base" hangingPunct="0">
              <a:spcBef>
                <a:spcPct val="0"/>
              </a:spcBef>
              <a:spcAft>
                <a:spcPct val="0"/>
              </a:spcAft>
              <a:defRPr sz="8200">
                <a:solidFill>
                  <a:schemeClr val="tx1"/>
                </a:solidFill>
                <a:latin typeface="Arial" charset="0"/>
                <a:cs typeface="Arial" charset="0"/>
              </a:defRPr>
            </a:lvl7pPr>
            <a:lvl8pPr marL="9721850" indent="-6521450" eaLnBrk="0" fontAlgn="base" hangingPunct="0">
              <a:spcBef>
                <a:spcPct val="0"/>
              </a:spcBef>
              <a:spcAft>
                <a:spcPct val="0"/>
              </a:spcAft>
              <a:defRPr sz="8200">
                <a:solidFill>
                  <a:schemeClr val="tx1"/>
                </a:solidFill>
                <a:latin typeface="Arial" charset="0"/>
                <a:cs typeface="Arial" charset="0"/>
              </a:defRPr>
            </a:lvl8pPr>
            <a:lvl9pPr marL="10179050" indent="-6521450" eaLnBrk="0" fontAlgn="base" hangingPunct="0">
              <a:spcBef>
                <a:spcPct val="0"/>
              </a:spcBef>
              <a:spcAft>
                <a:spcPct val="0"/>
              </a:spcAft>
              <a:defRPr sz="8200">
                <a:solidFill>
                  <a:schemeClr val="tx1"/>
                </a:solidFill>
                <a:latin typeface="Arial" charset="0"/>
                <a:cs typeface="Arial" charset="0"/>
              </a:defRPr>
            </a:lvl9pPr>
          </a:lstStyle>
          <a:p>
            <a:pPr algn="ctr" defTabSz="914400" eaLnBrk="1" hangingPunct="1"/>
            <a:r>
              <a:rPr lang="en-US" altLang="sr-Latn-RS" sz="8000" b="1" dirty="0">
                <a:solidFill>
                  <a:srgbClr val="002060"/>
                </a:solidFill>
              </a:rPr>
              <a:t>Title of Poster (80-point, Bold)</a:t>
            </a:r>
          </a:p>
          <a:p>
            <a:pPr algn="ctr" defTabSz="914400" eaLnBrk="1" hangingPunct="1"/>
            <a:r>
              <a:rPr lang="en-US" altLang="sr-Latn-RS" sz="5000" b="1" dirty="0">
                <a:solidFill>
                  <a:srgbClr val="002060"/>
                </a:solidFill>
              </a:rPr>
              <a:t>First Author, </a:t>
            </a:r>
            <a:r>
              <a:rPr lang="en-US" altLang="sr-Latn-RS" sz="5000" b="1" u="sng" dirty="0">
                <a:solidFill>
                  <a:srgbClr val="002060"/>
                </a:solidFill>
              </a:rPr>
              <a:t>Presenting Author</a:t>
            </a:r>
            <a:r>
              <a:rPr lang="en-US" altLang="sr-Latn-RS" sz="5000" b="1" dirty="0">
                <a:solidFill>
                  <a:srgbClr val="002060"/>
                </a:solidFill>
              </a:rPr>
              <a:t> and Third Author (50-point, Bold)</a:t>
            </a:r>
            <a:endParaRPr lang="en-US" altLang="sr-Latn-RS" sz="5000" dirty="0">
              <a:solidFill>
                <a:srgbClr val="002060"/>
              </a:solidFill>
            </a:endParaRPr>
          </a:p>
          <a:p>
            <a:pPr algn="ctr" defTabSz="914400" eaLnBrk="1" hangingPunct="1"/>
            <a:endParaRPr lang="en-US" altLang="sr-Latn-RS" sz="1800" dirty="0">
              <a:solidFill>
                <a:srgbClr val="1D8FB3"/>
              </a:solidFill>
            </a:endParaRPr>
          </a:p>
        </p:txBody>
      </p:sp>
      <p:grpSp>
        <p:nvGrpSpPr>
          <p:cNvPr id="3075" name="Group 1"/>
          <p:cNvGrpSpPr>
            <a:grpSpLocks/>
          </p:cNvGrpSpPr>
          <p:nvPr/>
        </p:nvGrpSpPr>
        <p:grpSpPr bwMode="auto">
          <a:xfrm>
            <a:off x="354013" y="40273288"/>
            <a:ext cx="29921200" cy="2162175"/>
            <a:chOff x="354011" y="40273082"/>
            <a:chExt cx="29920397" cy="2161587"/>
          </a:xfrm>
        </p:grpSpPr>
        <p:sp>
          <p:nvSpPr>
            <p:cNvPr id="3097" name="TextBox 141"/>
            <p:cNvSpPr txBox="1">
              <a:spLocks noChangeArrowheads="1"/>
            </p:cNvSpPr>
            <p:nvPr/>
          </p:nvSpPr>
          <p:spPr bwMode="auto">
            <a:xfrm>
              <a:off x="718408" y="40570742"/>
              <a:ext cx="29556000" cy="1446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8200">
                  <a:solidFill>
                    <a:schemeClr val="tx1"/>
                  </a:solidFill>
                  <a:latin typeface="Arial" charset="0"/>
                  <a:cs typeface="Arial" charset="0"/>
                </a:defRPr>
              </a:lvl1pPr>
              <a:lvl2pPr>
                <a:defRPr sz="8200">
                  <a:solidFill>
                    <a:schemeClr val="tx1"/>
                  </a:solidFill>
                  <a:latin typeface="Arial" charset="0"/>
                  <a:cs typeface="Arial" charset="0"/>
                </a:defRPr>
              </a:lvl2pPr>
              <a:lvl3pPr>
                <a:defRPr sz="8200">
                  <a:solidFill>
                    <a:schemeClr val="tx1"/>
                  </a:solidFill>
                  <a:latin typeface="Arial" charset="0"/>
                  <a:cs typeface="Arial" charset="0"/>
                </a:defRPr>
              </a:lvl3pPr>
              <a:lvl4pPr>
                <a:defRPr sz="8200">
                  <a:solidFill>
                    <a:schemeClr val="tx1"/>
                  </a:solidFill>
                  <a:latin typeface="Arial" charset="0"/>
                  <a:cs typeface="Arial" charset="0"/>
                </a:defRPr>
              </a:lvl4pPr>
              <a:lvl5pPr>
                <a:defRPr sz="8200">
                  <a:solidFill>
                    <a:schemeClr val="tx1"/>
                  </a:solidFill>
                  <a:latin typeface="Arial" charset="0"/>
                  <a:cs typeface="Arial" charset="0"/>
                </a:defRPr>
              </a:lvl5pPr>
              <a:lvl6pPr marL="8807450" indent="-6521450" eaLnBrk="0" fontAlgn="base" hangingPunct="0">
                <a:spcBef>
                  <a:spcPct val="0"/>
                </a:spcBef>
                <a:spcAft>
                  <a:spcPct val="0"/>
                </a:spcAft>
                <a:defRPr sz="8200">
                  <a:solidFill>
                    <a:schemeClr val="tx1"/>
                  </a:solidFill>
                  <a:latin typeface="Arial" charset="0"/>
                  <a:cs typeface="Arial" charset="0"/>
                </a:defRPr>
              </a:lvl6pPr>
              <a:lvl7pPr marL="9264650" indent="-6521450" eaLnBrk="0" fontAlgn="base" hangingPunct="0">
                <a:spcBef>
                  <a:spcPct val="0"/>
                </a:spcBef>
                <a:spcAft>
                  <a:spcPct val="0"/>
                </a:spcAft>
                <a:defRPr sz="8200">
                  <a:solidFill>
                    <a:schemeClr val="tx1"/>
                  </a:solidFill>
                  <a:latin typeface="Arial" charset="0"/>
                  <a:cs typeface="Arial" charset="0"/>
                </a:defRPr>
              </a:lvl7pPr>
              <a:lvl8pPr marL="9721850" indent="-6521450" eaLnBrk="0" fontAlgn="base" hangingPunct="0">
                <a:spcBef>
                  <a:spcPct val="0"/>
                </a:spcBef>
                <a:spcAft>
                  <a:spcPct val="0"/>
                </a:spcAft>
                <a:defRPr sz="8200">
                  <a:solidFill>
                    <a:schemeClr val="tx1"/>
                  </a:solidFill>
                  <a:latin typeface="Arial" charset="0"/>
                  <a:cs typeface="Arial" charset="0"/>
                </a:defRPr>
              </a:lvl8pPr>
              <a:lvl9pPr marL="10179050" indent="-6521450" eaLnBrk="0" fontAlgn="base" hangingPunct="0">
                <a:spcBef>
                  <a:spcPct val="0"/>
                </a:spcBef>
                <a:spcAft>
                  <a:spcPct val="0"/>
                </a:spcAft>
                <a:defRPr sz="8200">
                  <a:solidFill>
                    <a:schemeClr val="tx1"/>
                  </a:solidFill>
                  <a:latin typeface="Arial" charset="0"/>
                  <a:cs typeface="Arial" charset="0"/>
                </a:defRPr>
              </a:lvl9pPr>
            </a:lstStyle>
            <a:p>
              <a:pPr algn="ctr" defTabSz="914400" eaLnBrk="1" hangingPunct="1"/>
              <a:r>
                <a:rPr lang="en-US" altLang="sr-Latn-RS" sz="4400" b="1" dirty="0">
                  <a:solidFill>
                    <a:srgbClr val="002060"/>
                  </a:solidFill>
                </a:rPr>
                <a:t>Authors may change font type, background color and the color of the elements in template according to their design needs. The lines around this text box are bottom, left and right margins of the poster.</a:t>
              </a:r>
              <a:endParaRPr lang="en-US" altLang="sr-Latn-RS" sz="4400" dirty="0">
                <a:solidFill>
                  <a:srgbClr val="002060"/>
                </a:solidFill>
              </a:endParaRPr>
            </a:p>
          </p:txBody>
        </p:sp>
        <p:cxnSp>
          <p:nvCxnSpPr>
            <p:cNvPr id="102" name="Straight Connector 101"/>
            <p:cNvCxnSpPr/>
            <p:nvPr/>
          </p:nvCxnSpPr>
          <p:spPr>
            <a:xfrm rot="5400000">
              <a:off x="-725195" y="41352288"/>
              <a:ext cx="2159999" cy="1587"/>
            </a:xfrm>
            <a:prstGeom prst="line">
              <a:avLst/>
            </a:prstGeom>
            <a:ln w="38100">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a:off x="28841199" y="41352288"/>
              <a:ext cx="2159999" cy="1588"/>
            </a:xfrm>
            <a:prstGeom prst="line">
              <a:avLst/>
            </a:prstGeom>
            <a:ln w="38100">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355598" y="42433081"/>
              <a:ext cx="29564807" cy="1588"/>
            </a:xfrm>
            <a:prstGeom prst="line">
              <a:avLst/>
            </a:prstGeom>
            <a:ln w="38100">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3077" name="TextBox 58"/>
          <p:cNvSpPr txBox="1">
            <a:spLocks noChangeArrowheads="1"/>
          </p:cNvSpPr>
          <p:nvPr/>
        </p:nvSpPr>
        <p:spPr bwMode="auto">
          <a:xfrm>
            <a:off x="519113" y="1066800"/>
            <a:ext cx="53863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sr-Latn-RS" sz="3600" dirty="0"/>
              <a:t>Place logo(s), if any, here</a:t>
            </a:r>
          </a:p>
        </p:txBody>
      </p:sp>
      <p:sp>
        <p:nvSpPr>
          <p:cNvPr id="2" name="Text Box 77">
            <a:extLst>
              <a:ext uri="{FF2B5EF4-FFF2-40B4-BE49-F238E27FC236}">
                <a16:creationId xmlns:a16="http://schemas.microsoft.com/office/drawing/2014/main" id="{055AF256-C7F5-D58D-63E9-B0BD644989E0}"/>
              </a:ext>
            </a:extLst>
          </p:cNvPr>
          <p:cNvSpPr txBox="1">
            <a:spLocks noChangeArrowheads="1"/>
          </p:cNvSpPr>
          <p:nvPr/>
        </p:nvSpPr>
        <p:spPr bwMode="auto">
          <a:xfrm>
            <a:off x="516166" y="7648353"/>
            <a:ext cx="9621522" cy="32424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24000" tIns="288000" rIns="324000" bIns="108000">
            <a:spAutoFit/>
          </a:bodyPr>
          <a:lstStyle>
            <a:defPPr>
              <a:defRPr lang="en-US"/>
            </a:defPPr>
            <a:lvl1pPr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1pPr>
            <a:lvl2pPr marL="742950" indent="-28575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2pPr>
            <a:lvl3pPr marL="11430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3pPr>
            <a:lvl4pPr marL="16002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4pPr>
            <a:lvl5pPr marL="20574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5pPr>
            <a:lvl6pPr marL="25146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6pPr>
            <a:lvl7pPr marL="29718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7pPr>
            <a:lvl8pPr marL="34290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8pPr>
            <a:lvl9pPr marL="38862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9pPr>
          </a:lstStyle>
          <a:p>
            <a:pPr>
              <a:spcAft>
                <a:spcPts val="300"/>
              </a:spcAft>
            </a:pPr>
            <a:r>
              <a:rPr lang="en-US" altLang="en-US" sz="3600" b="1" dirty="0">
                <a:solidFill>
                  <a:schemeClr val="tx2"/>
                </a:solidFill>
                <a:latin typeface="Arial" panose="020B0604020202020204" pitchFamily="34" charset="0"/>
              </a:rPr>
              <a:t>ABSTRACT (36-point, Bold)</a:t>
            </a:r>
          </a:p>
          <a:p>
            <a:pPr>
              <a:spcAft>
                <a:spcPts val="300"/>
              </a:spcAft>
            </a:pPr>
            <a:r>
              <a:rPr lang="en-AU" sz="3200" dirty="0">
                <a:latin typeface="Arial" panose="020B0604020202020204" pitchFamily="34" charset="0"/>
              </a:rPr>
              <a:t>Text (32-point, Normal)</a:t>
            </a:r>
          </a:p>
          <a:p>
            <a:pPr>
              <a:spcAft>
                <a:spcPts val="300"/>
              </a:spcAft>
            </a:pPr>
            <a:endParaRPr lang="en-AU" sz="36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200" dirty="0">
              <a:latin typeface="Arial" panose="020B0604020202020204" pitchFamily="34" charset="0"/>
            </a:endParaRPr>
          </a:p>
          <a:p>
            <a:pPr>
              <a:spcAft>
                <a:spcPts val="300"/>
              </a:spcAft>
            </a:pPr>
            <a:endParaRPr lang="en-AU" sz="3600" dirty="0">
              <a:solidFill>
                <a:schemeClr val="tx2"/>
              </a:solidFill>
              <a:latin typeface="Arial" panose="020B0604020202020204" pitchFamily="34" charset="0"/>
            </a:endParaRPr>
          </a:p>
          <a:p>
            <a:pPr>
              <a:spcAft>
                <a:spcPts val="300"/>
              </a:spcAft>
            </a:pPr>
            <a:r>
              <a:rPr lang="en-US" altLang="en-US" sz="3600" b="1" dirty="0">
                <a:solidFill>
                  <a:schemeClr val="tx2"/>
                </a:solidFill>
                <a:latin typeface="Arial" panose="020B0604020202020204" pitchFamily="34" charset="0"/>
              </a:rPr>
              <a:t>INTRODUCTION (36-point, Bold)</a:t>
            </a:r>
          </a:p>
          <a:p>
            <a:pPr>
              <a:spcAft>
                <a:spcPts val="300"/>
              </a:spcAft>
            </a:pPr>
            <a:r>
              <a:rPr lang="en-AU" sz="3600" dirty="0">
                <a:latin typeface="Arial" panose="020B0604020202020204" pitchFamily="34" charset="0"/>
              </a:rPr>
              <a:t>Text (32-point, Normal)</a:t>
            </a:r>
          </a:p>
          <a:p>
            <a:pPr>
              <a:spcAft>
                <a:spcPts val="300"/>
              </a:spcAft>
            </a:pPr>
            <a:endParaRPr lang="en-US" altLang="en-US" sz="3600" b="1" dirty="0">
              <a:solidFill>
                <a:schemeClr val="tx2"/>
              </a:solidFill>
              <a:latin typeface="Arial" panose="020B0604020202020204" pitchFamily="34" charset="0"/>
            </a:endParaRPr>
          </a:p>
          <a:p>
            <a:pPr>
              <a:spcAft>
                <a:spcPts val="300"/>
              </a:spcAft>
            </a:pPr>
            <a:endParaRPr lang="en-AU"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AU" altLang="en-US" sz="3200" dirty="0">
              <a:solidFill>
                <a:schemeClr val="tx2"/>
              </a:solidFill>
              <a:latin typeface="Arial" panose="020B0604020202020204" pitchFamily="34" charset="0"/>
            </a:endParaRPr>
          </a:p>
          <a:p>
            <a:pPr>
              <a:spcAft>
                <a:spcPts val="300"/>
              </a:spcAft>
            </a:pPr>
            <a:endParaRPr lang="en-US" altLang="en-US" sz="3600" dirty="0">
              <a:solidFill>
                <a:schemeClr val="tx2"/>
              </a:solidFill>
              <a:latin typeface="Arial" panose="020B0604020202020204" pitchFamily="34" charset="0"/>
            </a:endParaRPr>
          </a:p>
          <a:p>
            <a:pPr>
              <a:spcAft>
                <a:spcPts val="300"/>
              </a:spcAft>
            </a:pPr>
            <a:r>
              <a:rPr lang="en-US" altLang="en-US" sz="3600" b="1" dirty="0">
                <a:solidFill>
                  <a:schemeClr val="tx2"/>
                </a:solidFill>
                <a:latin typeface="Arial" panose="020B0604020202020204" pitchFamily="34" charset="0"/>
              </a:rPr>
              <a:t>SECTION I (36-point, Bold)</a:t>
            </a:r>
          </a:p>
          <a:p>
            <a:pPr>
              <a:spcAft>
                <a:spcPts val="300"/>
              </a:spcAft>
            </a:pPr>
            <a:r>
              <a:rPr lang="en-AU" sz="3600" dirty="0">
                <a:latin typeface="Arial" panose="020B0604020202020204" pitchFamily="34" charset="0"/>
              </a:rPr>
              <a:t>Text (32-point, Normal)</a:t>
            </a:r>
          </a:p>
          <a:p>
            <a:pPr>
              <a:spcAft>
                <a:spcPts val="300"/>
              </a:spcAft>
            </a:pPr>
            <a:endParaRPr lang="en-US" altLang="en-US" sz="3600" b="1" dirty="0">
              <a:solidFill>
                <a:schemeClr val="tx2"/>
              </a:solidFill>
              <a:latin typeface="Arial" panose="020B0604020202020204" pitchFamily="34" charset="0"/>
            </a:endParaRPr>
          </a:p>
          <a:p>
            <a:pPr>
              <a:spcAft>
                <a:spcPts val="300"/>
              </a:spcAft>
            </a:pPr>
            <a:endParaRPr lang="en-AU" sz="3600" dirty="0">
              <a:solidFill>
                <a:schemeClr val="tx2"/>
              </a:solidFill>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AU" altLang="en-US" sz="3200" dirty="0">
              <a:latin typeface="Arial" panose="020B0604020202020204" pitchFamily="34" charset="0"/>
            </a:endParaRPr>
          </a:p>
          <a:p>
            <a:pPr>
              <a:spcAft>
                <a:spcPts val="300"/>
              </a:spcAft>
            </a:pPr>
            <a:endParaRPr lang="en-US" altLang="en-US" sz="3200" dirty="0">
              <a:latin typeface="Arial" panose="020B0604020202020204" pitchFamily="34" charset="0"/>
            </a:endParaRPr>
          </a:p>
          <a:p>
            <a:pPr>
              <a:spcAft>
                <a:spcPts val="300"/>
              </a:spcAft>
            </a:pPr>
            <a:endParaRPr lang="en-US" altLang="en-US" sz="3600" dirty="0">
              <a:solidFill>
                <a:schemeClr val="tx2"/>
              </a:solidFill>
              <a:latin typeface="Arial" panose="020B0604020202020204" pitchFamily="34" charset="0"/>
            </a:endParaRPr>
          </a:p>
        </p:txBody>
      </p:sp>
      <p:sp>
        <p:nvSpPr>
          <p:cNvPr id="6" name="Rectangle 5">
            <a:extLst>
              <a:ext uri="{FF2B5EF4-FFF2-40B4-BE49-F238E27FC236}">
                <a16:creationId xmlns:a16="http://schemas.microsoft.com/office/drawing/2014/main" id="{AC12C5DC-F380-8813-1E36-8741904F111C}"/>
              </a:ext>
            </a:extLst>
          </p:cNvPr>
          <p:cNvSpPr>
            <a:spLocks noChangeArrowheads="1"/>
          </p:cNvSpPr>
          <p:nvPr/>
        </p:nvSpPr>
        <p:spPr bwMode="auto">
          <a:xfrm>
            <a:off x="10169054" y="7660664"/>
            <a:ext cx="9598205" cy="32462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24000" tIns="288000" rIns="324000" bIns="108000">
            <a:spAutoFit/>
          </a:bodyPr>
          <a:lstStyle>
            <a:defPPr>
              <a:defRPr lang="en-US"/>
            </a:defPPr>
            <a:lvl1pPr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1pPr>
            <a:lvl2pPr marL="742950" indent="-28575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2pPr>
            <a:lvl3pPr marL="1304963" indent="-55927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3pPr>
            <a:lvl4pPr marL="16002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4pPr>
            <a:lvl5pPr marL="20574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5pPr>
            <a:lvl6pPr marL="25146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6pPr>
            <a:lvl7pPr marL="29718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7pPr>
            <a:lvl8pPr marL="34290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8pPr>
            <a:lvl9pPr marL="38862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9pPr>
          </a:lstStyle>
          <a:p>
            <a:pPr>
              <a:spcAft>
                <a:spcPts val="300"/>
              </a:spcAft>
            </a:pPr>
            <a:r>
              <a:rPr lang="en-US" altLang="en-US" sz="3600" b="1" dirty="0">
                <a:solidFill>
                  <a:schemeClr val="tx2"/>
                </a:solidFill>
                <a:latin typeface="Arial" panose="020B0604020202020204" pitchFamily="34" charset="0"/>
              </a:rPr>
              <a:t>SECTION II (36-point, Bold)</a:t>
            </a:r>
          </a:p>
          <a:p>
            <a:pPr>
              <a:spcAft>
                <a:spcPts val="300"/>
              </a:spcAft>
            </a:pPr>
            <a:r>
              <a:rPr lang="en-AU" sz="3600" dirty="0">
                <a:latin typeface="Arial" panose="020B0604020202020204" pitchFamily="34" charset="0"/>
              </a:rPr>
              <a:t>Text (32-point, Normal)</a:t>
            </a:r>
          </a:p>
          <a:p>
            <a:pPr>
              <a:spcAft>
                <a:spcPts val="300"/>
              </a:spcAft>
            </a:pPr>
            <a:endParaRPr lang="en-US" altLang="en-US" sz="36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dirty="0">
              <a:solidFill>
                <a:schemeClr val="tx2"/>
              </a:solidFill>
              <a:latin typeface="Arial" panose="020B0604020202020204" pitchFamily="34" charset="0"/>
            </a:endParaRPr>
          </a:p>
          <a:p>
            <a:pPr>
              <a:spcAft>
                <a:spcPts val="300"/>
              </a:spcAft>
            </a:pPr>
            <a:endParaRPr lang="en-AU" sz="3600" dirty="0">
              <a:solidFill>
                <a:schemeClr val="tx2"/>
              </a:solidFill>
              <a:latin typeface="Arial" panose="020B0604020202020204" pitchFamily="34" charset="0"/>
            </a:endParaRPr>
          </a:p>
        </p:txBody>
      </p:sp>
      <p:sp>
        <p:nvSpPr>
          <p:cNvPr id="9" name="Rectangle 8">
            <a:extLst>
              <a:ext uri="{FF2B5EF4-FFF2-40B4-BE49-F238E27FC236}">
                <a16:creationId xmlns:a16="http://schemas.microsoft.com/office/drawing/2014/main" id="{21E118F6-99B2-FA7E-9137-B7A7859D713E}"/>
              </a:ext>
            </a:extLst>
          </p:cNvPr>
          <p:cNvSpPr>
            <a:spLocks noChangeArrowheads="1"/>
          </p:cNvSpPr>
          <p:nvPr/>
        </p:nvSpPr>
        <p:spPr bwMode="auto">
          <a:xfrm>
            <a:off x="19746118" y="7648353"/>
            <a:ext cx="9598205" cy="32200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24000" tIns="288000" rIns="324000" bIns="108000">
            <a:spAutoFit/>
          </a:bodyPr>
          <a:lstStyle>
            <a:defPPr>
              <a:defRPr lang="en-US"/>
            </a:defPPr>
            <a:lvl1pPr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1pPr>
            <a:lvl2pPr marL="742950" indent="-28575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2pPr>
            <a:lvl3pPr marL="1304963" indent="-55927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3pPr>
            <a:lvl4pPr marL="16002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4pPr>
            <a:lvl5pPr marL="2057400" indent="-228600" algn="l" rtl="0" eaLnBrk="0" fontAlgn="base"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5pPr>
            <a:lvl6pPr marL="25146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6pPr>
            <a:lvl7pPr marL="29718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7pPr>
            <a:lvl8pPr marL="34290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8pPr>
            <a:lvl9pPr marL="3886200" indent="-228600" algn="l" defTabSz="745693" rtl="0" eaLnBrk="0" fontAlgn="base" latinLnBrk="0" hangingPunct="0">
              <a:spcBef>
                <a:spcPct val="0"/>
              </a:spcBef>
              <a:spcAft>
                <a:spcPct val="0"/>
              </a:spcAft>
              <a:defRPr sz="4200" kern="1200">
                <a:solidFill>
                  <a:schemeClr val="tx1"/>
                </a:solidFill>
                <a:latin typeface="Times" panose="02020603050405020304" pitchFamily="18" charset="0"/>
                <a:ea typeface="+mn-ea"/>
                <a:cs typeface="Arial" panose="020B0604020202020204" pitchFamily="34" charset="0"/>
              </a:defRPr>
            </a:lvl9pPr>
          </a:lstStyle>
          <a:p>
            <a:pPr>
              <a:spcAft>
                <a:spcPts val="300"/>
              </a:spcAft>
            </a:pPr>
            <a:r>
              <a:rPr lang="en-US" altLang="en-US" sz="3600" b="1" dirty="0">
                <a:solidFill>
                  <a:schemeClr val="tx2"/>
                </a:solidFill>
                <a:latin typeface="Arial" panose="020B0604020202020204" pitchFamily="34" charset="0"/>
              </a:rPr>
              <a:t>SECTION III (36-point, Bold)</a:t>
            </a:r>
          </a:p>
          <a:p>
            <a:pPr>
              <a:spcAft>
                <a:spcPts val="300"/>
              </a:spcAft>
            </a:pPr>
            <a:r>
              <a:rPr lang="en-AU" sz="3600" dirty="0">
                <a:latin typeface="Arial" panose="020B0604020202020204" pitchFamily="34" charset="0"/>
              </a:rPr>
              <a:t>Text (32-point, Normal)</a:t>
            </a:r>
          </a:p>
          <a:p>
            <a:pPr>
              <a:spcAft>
                <a:spcPts val="300"/>
              </a:spcAft>
            </a:pPr>
            <a:endParaRPr lang="en-US" altLang="en-US" sz="3600" b="1" dirty="0">
              <a:solidFill>
                <a:schemeClr val="tx2"/>
              </a:solidFill>
              <a:latin typeface="Arial" panose="020B0604020202020204" pitchFamily="34" charset="0"/>
            </a:endParaRPr>
          </a:p>
          <a:p>
            <a:pPr>
              <a:spcAft>
                <a:spcPts val="300"/>
              </a:spcAft>
            </a:pPr>
            <a:endParaRPr lang="en-AU" sz="3200"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endParaRPr lang="en-AU" altLang="en-US" sz="3200" b="1" dirty="0">
              <a:solidFill>
                <a:schemeClr val="tx2"/>
              </a:solidFill>
              <a:latin typeface="Arial" panose="020B0604020202020204" pitchFamily="34" charset="0"/>
            </a:endParaRPr>
          </a:p>
          <a:p>
            <a:pPr>
              <a:spcAft>
                <a:spcPts val="300"/>
              </a:spcAft>
            </a:pPr>
            <a:r>
              <a:rPr lang="en-US" altLang="en-US" sz="3600" b="1" dirty="0">
                <a:solidFill>
                  <a:schemeClr val="tx2"/>
                </a:solidFill>
                <a:latin typeface="Arial" panose="020B0604020202020204" pitchFamily="34" charset="0"/>
              </a:rPr>
              <a:t>CONCLUSION AND DISCUSSION </a:t>
            </a:r>
            <a:br>
              <a:rPr lang="en-US" altLang="en-US" sz="3600" b="1" dirty="0">
                <a:solidFill>
                  <a:schemeClr val="tx2"/>
                </a:solidFill>
                <a:latin typeface="Arial" panose="020B0604020202020204" pitchFamily="34" charset="0"/>
              </a:rPr>
            </a:br>
            <a:r>
              <a:rPr lang="en-US" altLang="en-US" sz="3600" b="1" dirty="0">
                <a:solidFill>
                  <a:schemeClr val="tx2"/>
                </a:solidFill>
                <a:latin typeface="Arial" panose="020B0604020202020204" pitchFamily="34" charset="0"/>
              </a:rPr>
              <a:t>(36-point, Bold)</a:t>
            </a:r>
          </a:p>
          <a:p>
            <a:pPr>
              <a:spcAft>
                <a:spcPts val="300"/>
              </a:spcAft>
            </a:pPr>
            <a:r>
              <a:rPr lang="en-AU" sz="3600" dirty="0">
                <a:latin typeface="Arial" panose="020B0604020202020204" pitchFamily="34" charset="0"/>
              </a:rPr>
              <a:t>Text (32-point, Normal)</a:t>
            </a:r>
          </a:p>
          <a:p>
            <a:pPr>
              <a:spcAft>
                <a:spcPts val="300"/>
              </a:spcAft>
            </a:pPr>
            <a:endParaRPr lang="en-US" altLang="en-US" sz="3600" b="1" dirty="0">
              <a:solidFill>
                <a:schemeClr val="tx2"/>
              </a:solidFill>
              <a:latin typeface="Arial" panose="020B0604020202020204" pitchFamily="34" charset="0"/>
            </a:endParaRPr>
          </a:p>
          <a:p>
            <a:pPr>
              <a:spcAft>
                <a:spcPts val="300"/>
              </a:spcAft>
            </a:pPr>
            <a:endParaRPr lang="en-AU" sz="36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200" b="1" dirty="0">
              <a:solidFill>
                <a:schemeClr val="tx2"/>
              </a:solidFill>
              <a:latin typeface="Arial" panose="020B0604020202020204" pitchFamily="34" charset="0"/>
            </a:endParaRPr>
          </a:p>
          <a:p>
            <a:pPr>
              <a:spcAft>
                <a:spcPts val="300"/>
              </a:spcAft>
            </a:pPr>
            <a:endParaRPr lang="en-AU" sz="3600" dirty="0">
              <a:solidFill>
                <a:schemeClr val="tx2"/>
              </a:solidFill>
              <a:latin typeface="Arial" panose="020B0604020202020204" pitchFamily="34" charset="0"/>
            </a:endParaRPr>
          </a:p>
        </p:txBody>
      </p:sp>
      <p:pic>
        <p:nvPicPr>
          <p:cNvPr id="24" name="Picture 23">
            <a:extLst>
              <a:ext uri="{FF2B5EF4-FFF2-40B4-BE49-F238E27FC236}">
                <a16:creationId xmlns:a16="http://schemas.microsoft.com/office/drawing/2014/main" id="{FB537036-F0BD-82E9-A7C7-552027DCA954}"/>
              </a:ext>
            </a:extLst>
          </p:cNvPr>
          <p:cNvPicPr>
            <a:picLocks noChangeAspect="1"/>
          </p:cNvPicPr>
          <p:nvPr/>
        </p:nvPicPr>
        <p:blipFill>
          <a:blip r:embed="rId3"/>
          <a:stretch>
            <a:fillRect/>
          </a:stretch>
        </p:blipFill>
        <p:spPr>
          <a:xfrm>
            <a:off x="12572685" y="264239"/>
            <a:ext cx="17183415" cy="270359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EWES 2013,poster template for office 2007-2013.potx" id="{0C19A1C2-BFCB-4E33-9D75-74C34D3C88EA}" vid="{83EB0F62-F006-4B2A-AD14-0947E0C1E2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09a10672-822f-4467-a5ba-5bb375967c05}" enabled="0" method="" siteId="{09a10672-822f-4467-a5ba-5bb375967c05}" removed="1"/>
</clbl:labelList>
</file>

<file path=docProps/app.xml><?xml version="1.0" encoding="utf-8"?>
<Properties xmlns="http://schemas.openxmlformats.org/officeDocument/2006/extended-properties" xmlns:vt="http://schemas.openxmlformats.org/officeDocument/2006/docPropsVTypes">
  <Template>SDEWES 2013,poster template, Office 97-2003</Template>
  <TotalTime>88</TotalTime>
  <Words>148</Words>
  <Application>Microsoft Office PowerPoint</Application>
  <PresentationFormat>Custom</PresentationFormat>
  <Paragraphs>176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PowerPoint poster template</dc:subject>
  <dc:creator>Predrag Raskovic</dc:creator>
  <dc:description>Faculty of Mechanical Engineering and Naval Architecture, 2011</dc:description>
  <cp:lastModifiedBy>Anne Neumann</cp:lastModifiedBy>
  <cp:revision>26</cp:revision>
  <cp:lastPrinted>2013-08-14T09:56:05Z</cp:lastPrinted>
  <dcterms:created xsi:type="dcterms:W3CDTF">2013-08-14T14:41:00Z</dcterms:created>
  <dcterms:modified xsi:type="dcterms:W3CDTF">2026-05-19T09:28:27Z</dcterms:modified>
</cp:coreProperties>
</file>