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397" r:id="rId5"/>
    <p:sldId id="256" r:id="rId6"/>
    <p:sldId id="1291" r:id="rId7"/>
    <p:sldId id="390" r:id="rId8"/>
    <p:sldId id="4494" r:id="rId9"/>
    <p:sldId id="1292" r:id="rId10"/>
    <p:sldId id="4535" r:id="rId11"/>
    <p:sldId id="387" r:id="rId12"/>
    <p:sldId id="389" r:id="rId13"/>
    <p:sldId id="2704" r:id="rId14"/>
    <p:sldId id="4525" r:id="rId15"/>
    <p:sldId id="2807" r:id="rId16"/>
    <p:sldId id="263" r:id="rId17"/>
    <p:sldId id="2867" r:id="rId18"/>
    <p:sldId id="4498" r:id="rId19"/>
    <p:sldId id="4526" r:id="rId20"/>
    <p:sldId id="4492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832" autoAdjust="0"/>
  </p:normalViewPr>
  <p:slideViewPr>
    <p:cSldViewPr snapToGrid="0">
      <p:cViewPr varScale="1">
        <p:scale>
          <a:sx n="53" d="100"/>
          <a:sy n="53" d="100"/>
        </p:scale>
        <p:origin x="10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tnu.no/studier/bielektro/elkraft" TargetMode="External"/><Relationship Id="rId1" Type="http://schemas.openxmlformats.org/officeDocument/2006/relationships/hyperlink" Target="https://www.ntnu.no/studier/bielektro/elektronikk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tnu.no/studier/bielektro/elkraft" TargetMode="External"/><Relationship Id="rId1" Type="http://schemas.openxmlformats.org/officeDocument/2006/relationships/hyperlink" Target="https://www.ntnu.no/studier/bielektro/elektronik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492298-9E3D-41B8-BEDB-E2D2EAD71EB8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9C728D-8707-492F-B529-F8D0A4604C5C}">
      <dgm:prSet/>
      <dgm:spPr/>
      <dgm:t>
        <a:bodyPr/>
        <a:lstStyle/>
        <a:p>
          <a:r>
            <a:rPr lang="nb-NO" dirty="0"/>
            <a:t>MTENERG</a:t>
          </a:r>
        </a:p>
        <a:p>
          <a:r>
            <a:rPr lang="nb-NO" dirty="0"/>
            <a:t>(5-year </a:t>
          </a:r>
          <a:r>
            <a:rPr lang="nb-NO" dirty="0" err="1"/>
            <a:t>Master’s</a:t>
          </a:r>
          <a:r>
            <a:rPr lang="nb-NO" dirty="0"/>
            <a:t>)</a:t>
          </a:r>
          <a:endParaRPr lang="en-US" dirty="0"/>
        </a:p>
      </dgm:t>
    </dgm:pt>
    <dgm:pt modelId="{72CAE510-7574-4942-8140-FFFE31098DEF}" type="parTrans" cxnId="{780D12E3-2F56-4F6A-9BC7-CD463B69DD6B}">
      <dgm:prSet/>
      <dgm:spPr/>
      <dgm:t>
        <a:bodyPr/>
        <a:lstStyle/>
        <a:p>
          <a:endParaRPr lang="en-US"/>
        </a:p>
      </dgm:t>
    </dgm:pt>
    <dgm:pt modelId="{F2FCDE38-C7D3-4F16-8A1D-3EF6E488B4AD}" type="sibTrans" cxnId="{780D12E3-2F56-4F6A-9BC7-CD463B69DD6B}">
      <dgm:prSet/>
      <dgm:spPr/>
      <dgm:t>
        <a:bodyPr/>
        <a:lstStyle/>
        <a:p>
          <a:endParaRPr lang="en-US"/>
        </a:p>
      </dgm:t>
    </dgm:pt>
    <dgm:pt modelId="{4BC4B788-03B4-495B-AEB5-B3D9E9531763}">
      <dgm:prSet/>
      <dgm:spPr/>
      <dgm:t>
        <a:bodyPr/>
        <a:lstStyle/>
        <a:p>
          <a:r>
            <a:rPr lang="en-US" dirty="0"/>
            <a:t>Intake between 130 &amp; 140. 	</a:t>
          </a:r>
        </a:p>
      </dgm:t>
    </dgm:pt>
    <dgm:pt modelId="{11DD9F71-5F7C-432E-8B1A-9D99CB2FA0ED}" type="parTrans" cxnId="{CB32E6A9-6762-4299-8A39-852CF6B9E18F}">
      <dgm:prSet/>
      <dgm:spPr/>
      <dgm:t>
        <a:bodyPr/>
        <a:lstStyle/>
        <a:p>
          <a:endParaRPr lang="en-US"/>
        </a:p>
      </dgm:t>
    </dgm:pt>
    <dgm:pt modelId="{B1B9F446-A64F-442A-B697-A9AC83C8D239}" type="sibTrans" cxnId="{CB32E6A9-6762-4299-8A39-852CF6B9E18F}">
      <dgm:prSet/>
      <dgm:spPr/>
      <dgm:t>
        <a:bodyPr/>
        <a:lstStyle/>
        <a:p>
          <a:endParaRPr lang="en-US"/>
        </a:p>
      </dgm:t>
    </dgm:pt>
    <dgm:pt modelId="{EBC50301-3DED-4049-94AF-8E653DDD72FC}">
      <dgm:prSet/>
      <dgm:spPr/>
      <dgm:t>
        <a:bodyPr/>
        <a:lstStyle/>
        <a:p>
          <a:r>
            <a:rPr lang="nb-NO" dirty="0"/>
            <a:t>MSELPOWER</a:t>
          </a:r>
        </a:p>
        <a:p>
          <a:r>
            <a:rPr lang="nb-NO" dirty="0"/>
            <a:t>(2-year Intl. </a:t>
          </a:r>
          <a:r>
            <a:rPr lang="nb-NO" dirty="0" err="1"/>
            <a:t>Master’s</a:t>
          </a:r>
          <a:r>
            <a:rPr lang="nb-NO" dirty="0"/>
            <a:t>)</a:t>
          </a:r>
          <a:endParaRPr lang="en-US" dirty="0"/>
        </a:p>
      </dgm:t>
    </dgm:pt>
    <dgm:pt modelId="{BE353413-B381-4D6D-9D9C-0B69CC84B733}" type="parTrans" cxnId="{B0EE1972-D2BC-4D89-9F62-3D2CF71A93FF}">
      <dgm:prSet/>
      <dgm:spPr/>
      <dgm:t>
        <a:bodyPr/>
        <a:lstStyle/>
        <a:p>
          <a:endParaRPr lang="en-US"/>
        </a:p>
      </dgm:t>
    </dgm:pt>
    <dgm:pt modelId="{7C18B820-BB58-4B4D-8F43-3E06A2978E06}" type="sibTrans" cxnId="{B0EE1972-D2BC-4D89-9F62-3D2CF71A93FF}">
      <dgm:prSet/>
      <dgm:spPr/>
      <dgm:t>
        <a:bodyPr/>
        <a:lstStyle/>
        <a:p>
          <a:endParaRPr lang="en-US"/>
        </a:p>
      </dgm:t>
    </dgm:pt>
    <dgm:pt modelId="{7297B908-BDB4-4306-B71F-52A84642E46B}">
      <dgm:prSet/>
      <dgm:spPr/>
      <dgm:t>
        <a:bodyPr/>
        <a:lstStyle/>
        <a:p>
          <a:r>
            <a:rPr lang="en-US" dirty="0"/>
            <a:t>Intake of around 20.</a:t>
          </a:r>
        </a:p>
      </dgm:t>
    </dgm:pt>
    <dgm:pt modelId="{69F13E79-2E84-4976-B6EE-B5787AF1024D}" type="parTrans" cxnId="{9CB82877-21FF-4CA7-8573-01518940D40A}">
      <dgm:prSet/>
      <dgm:spPr/>
      <dgm:t>
        <a:bodyPr/>
        <a:lstStyle/>
        <a:p>
          <a:endParaRPr lang="en-US"/>
        </a:p>
      </dgm:t>
    </dgm:pt>
    <dgm:pt modelId="{31F0A2FF-0C84-411E-AAAF-27F510AE25C8}" type="sibTrans" cxnId="{9CB82877-21FF-4CA7-8573-01518940D40A}">
      <dgm:prSet/>
      <dgm:spPr/>
      <dgm:t>
        <a:bodyPr/>
        <a:lstStyle/>
        <a:p>
          <a:endParaRPr lang="en-US"/>
        </a:p>
      </dgm:t>
    </dgm:pt>
    <dgm:pt modelId="{21DDB8E4-D71A-46CA-A16D-16DA0C535990}">
      <dgm:prSet/>
      <dgm:spPr/>
      <dgm:t>
        <a:bodyPr/>
        <a:lstStyle/>
        <a:p>
          <a:r>
            <a:rPr lang="nb-NO" dirty="0"/>
            <a:t>BIELDIG</a:t>
          </a:r>
        </a:p>
        <a:p>
          <a:r>
            <a:rPr lang="en-US" dirty="0"/>
            <a:t>(3-year Bachelor’s)</a:t>
          </a:r>
        </a:p>
      </dgm:t>
    </dgm:pt>
    <dgm:pt modelId="{00D74950-C7A4-446E-B36F-F36F1769F278}" type="parTrans" cxnId="{72C3F1F4-EAA7-4FC6-AE97-756C908FB16C}">
      <dgm:prSet/>
      <dgm:spPr/>
      <dgm:t>
        <a:bodyPr/>
        <a:lstStyle/>
        <a:p>
          <a:endParaRPr lang="en-US"/>
        </a:p>
      </dgm:t>
    </dgm:pt>
    <dgm:pt modelId="{0E1ABFDF-FF11-4E42-B0DC-8FD5F649E65F}" type="sibTrans" cxnId="{72C3F1F4-EAA7-4FC6-AE97-756C908FB16C}">
      <dgm:prSet/>
      <dgm:spPr/>
      <dgm:t>
        <a:bodyPr/>
        <a:lstStyle/>
        <a:p>
          <a:endParaRPr lang="en-US"/>
        </a:p>
      </dgm:t>
    </dgm:pt>
    <dgm:pt modelId="{2A451F58-BB12-441F-9FFC-1BCC45EA1E67}">
      <dgm:prSet/>
      <dgm:spPr/>
      <dgm:t>
        <a:bodyPr/>
        <a:lstStyle/>
        <a:p>
          <a:r>
            <a:rPr lang="en-US" dirty="0"/>
            <a:t>Intake between 40 &amp; 50.</a:t>
          </a:r>
        </a:p>
      </dgm:t>
    </dgm:pt>
    <dgm:pt modelId="{8D104997-3A8F-4700-8A33-B45950D0BA24}" type="parTrans" cxnId="{81C88B9B-F1AE-48B1-8300-5AA0FE438D91}">
      <dgm:prSet/>
      <dgm:spPr/>
      <dgm:t>
        <a:bodyPr/>
        <a:lstStyle/>
        <a:p>
          <a:endParaRPr lang="en-US"/>
        </a:p>
      </dgm:t>
    </dgm:pt>
    <dgm:pt modelId="{66F3ACEA-043D-4C39-AB16-A1CA24CB7F50}" type="sibTrans" cxnId="{81C88B9B-F1AE-48B1-8300-5AA0FE438D91}">
      <dgm:prSet/>
      <dgm:spPr/>
      <dgm:t>
        <a:bodyPr/>
        <a:lstStyle/>
        <a:p>
          <a:endParaRPr lang="en-US"/>
        </a:p>
      </dgm:t>
    </dgm:pt>
    <dgm:pt modelId="{1E82E642-7905-4E16-A814-6839B50F3443}">
      <dgm:prSet/>
      <dgm:spPr/>
      <dgm:t>
        <a:bodyPr/>
        <a:lstStyle/>
        <a:p>
          <a:r>
            <a:rPr lang="en-US" dirty="0"/>
            <a:t>MIENERG</a:t>
          </a:r>
        </a:p>
        <a:p>
          <a:r>
            <a:rPr lang="en-US" dirty="0"/>
            <a:t>(2-year Master’s)</a:t>
          </a:r>
        </a:p>
      </dgm:t>
    </dgm:pt>
    <dgm:pt modelId="{6F2C47DC-D72C-4CF9-83AA-43DAD9E8F959}" type="parTrans" cxnId="{27C72B15-FC38-48D4-BD95-43F8138CCFAC}">
      <dgm:prSet/>
      <dgm:spPr/>
      <dgm:t>
        <a:bodyPr/>
        <a:lstStyle/>
        <a:p>
          <a:endParaRPr lang="en-GB"/>
        </a:p>
      </dgm:t>
    </dgm:pt>
    <dgm:pt modelId="{B46D4DEC-5096-4910-BF1F-67A44CFFFDD3}" type="sibTrans" cxnId="{27C72B15-FC38-48D4-BD95-43F8138CCFAC}">
      <dgm:prSet/>
      <dgm:spPr/>
      <dgm:t>
        <a:bodyPr/>
        <a:lstStyle/>
        <a:p>
          <a:endParaRPr lang="en-GB"/>
        </a:p>
      </dgm:t>
    </dgm:pt>
    <dgm:pt modelId="{0DBD9F0B-A5B9-4F70-88AC-E9B62059FC63}">
      <dgm:prSet/>
      <dgm:spPr/>
      <dgm:t>
        <a:bodyPr/>
        <a:lstStyle/>
        <a:p>
          <a:r>
            <a:rPr lang="en-US" dirty="0"/>
            <a:t>Intake of around 50. </a:t>
          </a:r>
          <a:endParaRPr lang="en-GB" dirty="0"/>
        </a:p>
      </dgm:t>
    </dgm:pt>
    <dgm:pt modelId="{1B8B823F-390D-4A4F-845C-835C311694B7}" type="parTrans" cxnId="{39D9C1C1-FF0E-452E-ABB2-D6EA4406603C}">
      <dgm:prSet/>
      <dgm:spPr/>
      <dgm:t>
        <a:bodyPr/>
        <a:lstStyle/>
        <a:p>
          <a:endParaRPr lang="en-GB"/>
        </a:p>
      </dgm:t>
    </dgm:pt>
    <dgm:pt modelId="{75CE4B7B-0BEF-4E77-ABBA-C0F7CC592699}" type="sibTrans" cxnId="{39D9C1C1-FF0E-452E-ABB2-D6EA4406603C}">
      <dgm:prSet/>
      <dgm:spPr/>
      <dgm:t>
        <a:bodyPr/>
        <a:lstStyle/>
        <a:p>
          <a:endParaRPr lang="en-GB"/>
        </a:p>
      </dgm:t>
    </dgm:pt>
    <dgm:pt modelId="{7FC780F6-C998-48B0-8EAA-A4320D004E41}" type="pres">
      <dgm:prSet presAssocID="{DC492298-9E3D-41B8-BEDB-E2D2EAD71EB8}" presName="Name0" presStyleCnt="0">
        <dgm:presLayoutVars>
          <dgm:dir/>
          <dgm:animLvl val="lvl"/>
          <dgm:resizeHandles val="exact"/>
        </dgm:presLayoutVars>
      </dgm:prSet>
      <dgm:spPr/>
    </dgm:pt>
    <dgm:pt modelId="{4DF86E7A-61D2-421B-AD39-05FA20A778F7}" type="pres">
      <dgm:prSet presAssocID="{F99C728D-8707-492F-B529-F8D0A4604C5C}" presName="composite" presStyleCnt="0"/>
      <dgm:spPr/>
    </dgm:pt>
    <dgm:pt modelId="{DA78F94D-0793-4626-BBE4-C14E4A870575}" type="pres">
      <dgm:prSet presAssocID="{F99C728D-8707-492F-B529-F8D0A4604C5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B3B54D8A-753C-4C81-ADED-748E3A12A021}" type="pres">
      <dgm:prSet presAssocID="{F99C728D-8707-492F-B529-F8D0A4604C5C}" presName="desTx" presStyleLbl="alignAccFollowNode1" presStyleIdx="0" presStyleCnt="4">
        <dgm:presLayoutVars>
          <dgm:bulletEnabled val="1"/>
        </dgm:presLayoutVars>
      </dgm:prSet>
      <dgm:spPr/>
    </dgm:pt>
    <dgm:pt modelId="{2C7A5BBF-F303-4DF8-9004-5DA0F17E3BDE}" type="pres">
      <dgm:prSet presAssocID="{F2FCDE38-C7D3-4F16-8A1D-3EF6E488B4AD}" presName="space" presStyleCnt="0"/>
      <dgm:spPr/>
    </dgm:pt>
    <dgm:pt modelId="{482F8190-37F3-4EDC-88CA-CE6F47278F7B}" type="pres">
      <dgm:prSet presAssocID="{1E82E642-7905-4E16-A814-6839B50F3443}" presName="composite" presStyleCnt="0"/>
      <dgm:spPr/>
    </dgm:pt>
    <dgm:pt modelId="{EF2D131A-B7E5-49D6-A668-F602F9916E2D}" type="pres">
      <dgm:prSet presAssocID="{1E82E642-7905-4E16-A814-6839B50F344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9B865DD-5EEF-4541-828E-C24CBECFE675}" type="pres">
      <dgm:prSet presAssocID="{1E82E642-7905-4E16-A814-6839B50F3443}" presName="desTx" presStyleLbl="alignAccFollowNode1" presStyleIdx="1" presStyleCnt="4">
        <dgm:presLayoutVars>
          <dgm:bulletEnabled val="1"/>
        </dgm:presLayoutVars>
      </dgm:prSet>
      <dgm:spPr/>
    </dgm:pt>
    <dgm:pt modelId="{7A7E0AD8-6325-4E31-BFCE-E2D8BB6DA380}" type="pres">
      <dgm:prSet presAssocID="{B46D4DEC-5096-4910-BF1F-67A44CFFFDD3}" presName="space" presStyleCnt="0"/>
      <dgm:spPr/>
    </dgm:pt>
    <dgm:pt modelId="{69C97F21-5D3F-476D-8532-8C41108B9573}" type="pres">
      <dgm:prSet presAssocID="{EBC50301-3DED-4049-94AF-8E653DDD72FC}" presName="composite" presStyleCnt="0"/>
      <dgm:spPr/>
    </dgm:pt>
    <dgm:pt modelId="{BF77E3C2-3F6A-48CB-B34B-8F557638F47F}" type="pres">
      <dgm:prSet presAssocID="{EBC50301-3DED-4049-94AF-8E653DDD72F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1E95199-F5F6-473E-83CE-003EA7DBBC30}" type="pres">
      <dgm:prSet presAssocID="{EBC50301-3DED-4049-94AF-8E653DDD72FC}" presName="desTx" presStyleLbl="alignAccFollowNode1" presStyleIdx="2" presStyleCnt="4">
        <dgm:presLayoutVars>
          <dgm:bulletEnabled val="1"/>
        </dgm:presLayoutVars>
      </dgm:prSet>
      <dgm:spPr/>
    </dgm:pt>
    <dgm:pt modelId="{B121290A-A808-4CAD-A48A-F2922A3E894D}" type="pres">
      <dgm:prSet presAssocID="{7C18B820-BB58-4B4D-8F43-3E06A2978E06}" presName="space" presStyleCnt="0"/>
      <dgm:spPr/>
    </dgm:pt>
    <dgm:pt modelId="{77D1E4D7-DB59-48F6-83BE-70601642069F}" type="pres">
      <dgm:prSet presAssocID="{21DDB8E4-D71A-46CA-A16D-16DA0C535990}" presName="composite" presStyleCnt="0"/>
      <dgm:spPr/>
    </dgm:pt>
    <dgm:pt modelId="{74323715-40B0-4A3C-8248-2AA096151773}" type="pres">
      <dgm:prSet presAssocID="{21DDB8E4-D71A-46CA-A16D-16DA0C53599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BD31D26-D410-4C58-8052-6D68D21F8BD2}" type="pres">
      <dgm:prSet presAssocID="{21DDB8E4-D71A-46CA-A16D-16DA0C535990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B635B606-2E03-43B5-93B3-CD7722E39554}" type="presOf" srcId="{7297B908-BDB4-4306-B71F-52A84642E46B}" destId="{A1E95199-F5F6-473E-83CE-003EA7DBBC30}" srcOrd="0" destOrd="0" presId="urn:microsoft.com/office/officeart/2005/8/layout/hList1"/>
    <dgm:cxn modelId="{3B052112-ABC0-461A-BD42-AC6061EEC95E}" type="presOf" srcId="{F99C728D-8707-492F-B529-F8D0A4604C5C}" destId="{DA78F94D-0793-4626-BBE4-C14E4A870575}" srcOrd="0" destOrd="0" presId="urn:microsoft.com/office/officeart/2005/8/layout/hList1"/>
    <dgm:cxn modelId="{27C72B15-FC38-48D4-BD95-43F8138CCFAC}" srcId="{DC492298-9E3D-41B8-BEDB-E2D2EAD71EB8}" destId="{1E82E642-7905-4E16-A814-6839B50F3443}" srcOrd="1" destOrd="0" parTransId="{6F2C47DC-D72C-4CF9-83AA-43DAD9E8F959}" sibTransId="{B46D4DEC-5096-4910-BF1F-67A44CFFFDD3}"/>
    <dgm:cxn modelId="{0900CC21-7142-4585-BA1B-535C840C7E6D}" type="presOf" srcId="{0DBD9F0B-A5B9-4F70-88AC-E9B62059FC63}" destId="{F9B865DD-5EEF-4541-828E-C24CBECFE675}" srcOrd="0" destOrd="0" presId="urn:microsoft.com/office/officeart/2005/8/layout/hList1"/>
    <dgm:cxn modelId="{CB49B824-EAAE-477D-BCF7-F0525444D16B}" type="presOf" srcId="{DC492298-9E3D-41B8-BEDB-E2D2EAD71EB8}" destId="{7FC780F6-C998-48B0-8EAA-A4320D004E41}" srcOrd="0" destOrd="0" presId="urn:microsoft.com/office/officeart/2005/8/layout/hList1"/>
    <dgm:cxn modelId="{A1922B70-3431-465A-881B-F4FA8E9FEEB5}" type="presOf" srcId="{2A451F58-BB12-441F-9FFC-1BCC45EA1E67}" destId="{4BD31D26-D410-4C58-8052-6D68D21F8BD2}" srcOrd="0" destOrd="0" presId="urn:microsoft.com/office/officeart/2005/8/layout/hList1"/>
    <dgm:cxn modelId="{B0EE1972-D2BC-4D89-9F62-3D2CF71A93FF}" srcId="{DC492298-9E3D-41B8-BEDB-E2D2EAD71EB8}" destId="{EBC50301-3DED-4049-94AF-8E653DDD72FC}" srcOrd="2" destOrd="0" parTransId="{BE353413-B381-4D6D-9D9C-0B69CC84B733}" sibTransId="{7C18B820-BB58-4B4D-8F43-3E06A2978E06}"/>
    <dgm:cxn modelId="{9CB82877-21FF-4CA7-8573-01518940D40A}" srcId="{EBC50301-3DED-4049-94AF-8E653DDD72FC}" destId="{7297B908-BDB4-4306-B71F-52A84642E46B}" srcOrd="0" destOrd="0" parTransId="{69F13E79-2E84-4976-B6EE-B5787AF1024D}" sibTransId="{31F0A2FF-0C84-411E-AAAF-27F510AE25C8}"/>
    <dgm:cxn modelId="{D2A53358-E3F3-4D14-AD67-67F29FDAAE58}" type="presOf" srcId="{21DDB8E4-D71A-46CA-A16D-16DA0C535990}" destId="{74323715-40B0-4A3C-8248-2AA096151773}" srcOrd="0" destOrd="0" presId="urn:microsoft.com/office/officeart/2005/8/layout/hList1"/>
    <dgm:cxn modelId="{0E20457D-A7E2-43F5-922A-7C49D3438E94}" type="presOf" srcId="{4BC4B788-03B4-495B-AEB5-B3D9E9531763}" destId="{B3B54D8A-753C-4C81-ADED-748E3A12A021}" srcOrd="0" destOrd="0" presId="urn:microsoft.com/office/officeart/2005/8/layout/hList1"/>
    <dgm:cxn modelId="{51B2F77D-0932-4DB7-93EF-8EBB5A4F75E2}" type="presOf" srcId="{EBC50301-3DED-4049-94AF-8E653DDD72FC}" destId="{BF77E3C2-3F6A-48CB-B34B-8F557638F47F}" srcOrd="0" destOrd="0" presId="urn:microsoft.com/office/officeart/2005/8/layout/hList1"/>
    <dgm:cxn modelId="{FBAFD287-16D5-4417-B395-94982F1B128D}" type="presOf" srcId="{1E82E642-7905-4E16-A814-6839B50F3443}" destId="{EF2D131A-B7E5-49D6-A668-F602F9916E2D}" srcOrd="0" destOrd="0" presId="urn:microsoft.com/office/officeart/2005/8/layout/hList1"/>
    <dgm:cxn modelId="{81C88B9B-F1AE-48B1-8300-5AA0FE438D91}" srcId="{21DDB8E4-D71A-46CA-A16D-16DA0C535990}" destId="{2A451F58-BB12-441F-9FFC-1BCC45EA1E67}" srcOrd="0" destOrd="0" parTransId="{8D104997-3A8F-4700-8A33-B45950D0BA24}" sibTransId="{66F3ACEA-043D-4C39-AB16-A1CA24CB7F50}"/>
    <dgm:cxn modelId="{CB32E6A9-6762-4299-8A39-852CF6B9E18F}" srcId="{F99C728D-8707-492F-B529-F8D0A4604C5C}" destId="{4BC4B788-03B4-495B-AEB5-B3D9E9531763}" srcOrd="0" destOrd="0" parTransId="{11DD9F71-5F7C-432E-8B1A-9D99CB2FA0ED}" sibTransId="{B1B9F446-A64F-442A-B697-A9AC83C8D239}"/>
    <dgm:cxn modelId="{39D9C1C1-FF0E-452E-ABB2-D6EA4406603C}" srcId="{1E82E642-7905-4E16-A814-6839B50F3443}" destId="{0DBD9F0B-A5B9-4F70-88AC-E9B62059FC63}" srcOrd="0" destOrd="0" parTransId="{1B8B823F-390D-4A4F-845C-835C311694B7}" sibTransId="{75CE4B7B-0BEF-4E77-ABBA-C0F7CC592699}"/>
    <dgm:cxn modelId="{780D12E3-2F56-4F6A-9BC7-CD463B69DD6B}" srcId="{DC492298-9E3D-41B8-BEDB-E2D2EAD71EB8}" destId="{F99C728D-8707-492F-B529-F8D0A4604C5C}" srcOrd="0" destOrd="0" parTransId="{72CAE510-7574-4942-8140-FFFE31098DEF}" sibTransId="{F2FCDE38-C7D3-4F16-8A1D-3EF6E488B4AD}"/>
    <dgm:cxn modelId="{72C3F1F4-EAA7-4FC6-AE97-756C908FB16C}" srcId="{DC492298-9E3D-41B8-BEDB-E2D2EAD71EB8}" destId="{21DDB8E4-D71A-46CA-A16D-16DA0C535990}" srcOrd="3" destOrd="0" parTransId="{00D74950-C7A4-446E-B36F-F36F1769F278}" sibTransId="{0E1ABFDF-FF11-4E42-B0DC-8FD5F649E65F}"/>
    <dgm:cxn modelId="{66AFB7E4-9BBC-43A7-ACA6-D579D456F42D}" type="presParOf" srcId="{7FC780F6-C998-48B0-8EAA-A4320D004E41}" destId="{4DF86E7A-61D2-421B-AD39-05FA20A778F7}" srcOrd="0" destOrd="0" presId="urn:microsoft.com/office/officeart/2005/8/layout/hList1"/>
    <dgm:cxn modelId="{09198F88-5EF5-4626-ACD5-EFFBB7A28621}" type="presParOf" srcId="{4DF86E7A-61D2-421B-AD39-05FA20A778F7}" destId="{DA78F94D-0793-4626-BBE4-C14E4A870575}" srcOrd="0" destOrd="0" presId="urn:microsoft.com/office/officeart/2005/8/layout/hList1"/>
    <dgm:cxn modelId="{D2E859A0-843A-45E8-BB48-D7691D59AA03}" type="presParOf" srcId="{4DF86E7A-61D2-421B-AD39-05FA20A778F7}" destId="{B3B54D8A-753C-4C81-ADED-748E3A12A021}" srcOrd="1" destOrd="0" presId="urn:microsoft.com/office/officeart/2005/8/layout/hList1"/>
    <dgm:cxn modelId="{071AA1C0-660F-4DC7-A1A5-934EC955BFCF}" type="presParOf" srcId="{7FC780F6-C998-48B0-8EAA-A4320D004E41}" destId="{2C7A5BBF-F303-4DF8-9004-5DA0F17E3BDE}" srcOrd="1" destOrd="0" presId="urn:microsoft.com/office/officeart/2005/8/layout/hList1"/>
    <dgm:cxn modelId="{BFFA9602-C18F-4413-A436-A504BE91AC0D}" type="presParOf" srcId="{7FC780F6-C998-48B0-8EAA-A4320D004E41}" destId="{482F8190-37F3-4EDC-88CA-CE6F47278F7B}" srcOrd="2" destOrd="0" presId="urn:microsoft.com/office/officeart/2005/8/layout/hList1"/>
    <dgm:cxn modelId="{F92D66E6-CDFA-48BF-833F-28A666F1E642}" type="presParOf" srcId="{482F8190-37F3-4EDC-88CA-CE6F47278F7B}" destId="{EF2D131A-B7E5-49D6-A668-F602F9916E2D}" srcOrd="0" destOrd="0" presId="urn:microsoft.com/office/officeart/2005/8/layout/hList1"/>
    <dgm:cxn modelId="{66F34E05-80B5-4A69-858D-D925B1625420}" type="presParOf" srcId="{482F8190-37F3-4EDC-88CA-CE6F47278F7B}" destId="{F9B865DD-5EEF-4541-828E-C24CBECFE675}" srcOrd="1" destOrd="0" presId="urn:microsoft.com/office/officeart/2005/8/layout/hList1"/>
    <dgm:cxn modelId="{F6D15D9C-90AB-42D0-8BD9-6839520CA801}" type="presParOf" srcId="{7FC780F6-C998-48B0-8EAA-A4320D004E41}" destId="{7A7E0AD8-6325-4E31-BFCE-E2D8BB6DA380}" srcOrd="3" destOrd="0" presId="urn:microsoft.com/office/officeart/2005/8/layout/hList1"/>
    <dgm:cxn modelId="{466605D3-7421-41BE-A52A-8649998C31B0}" type="presParOf" srcId="{7FC780F6-C998-48B0-8EAA-A4320D004E41}" destId="{69C97F21-5D3F-476D-8532-8C41108B9573}" srcOrd="4" destOrd="0" presId="urn:microsoft.com/office/officeart/2005/8/layout/hList1"/>
    <dgm:cxn modelId="{F48BFB70-B8C6-4DD7-97DE-BF8B5322EAA7}" type="presParOf" srcId="{69C97F21-5D3F-476D-8532-8C41108B9573}" destId="{BF77E3C2-3F6A-48CB-B34B-8F557638F47F}" srcOrd="0" destOrd="0" presId="urn:microsoft.com/office/officeart/2005/8/layout/hList1"/>
    <dgm:cxn modelId="{BA033F5A-DAF7-4F09-8F4E-DA16183E53C3}" type="presParOf" srcId="{69C97F21-5D3F-476D-8532-8C41108B9573}" destId="{A1E95199-F5F6-473E-83CE-003EA7DBBC30}" srcOrd="1" destOrd="0" presId="urn:microsoft.com/office/officeart/2005/8/layout/hList1"/>
    <dgm:cxn modelId="{B5EE5A8C-7D3A-4FF5-9B89-73D8AA438855}" type="presParOf" srcId="{7FC780F6-C998-48B0-8EAA-A4320D004E41}" destId="{B121290A-A808-4CAD-A48A-F2922A3E894D}" srcOrd="5" destOrd="0" presId="urn:microsoft.com/office/officeart/2005/8/layout/hList1"/>
    <dgm:cxn modelId="{D69D86F9-EDA0-43D9-89F2-81A9F5153228}" type="presParOf" srcId="{7FC780F6-C998-48B0-8EAA-A4320D004E41}" destId="{77D1E4D7-DB59-48F6-83BE-70601642069F}" srcOrd="6" destOrd="0" presId="urn:microsoft.com/office/officeart/2005/8/layout/hList1"/>
    <dgm:cxn modelId="{3F725B2E-BF07-4898-A32B-0B72B402EDD0}" type="presParOf" srcId="{77D1E4D7-DB59-48F6-83BE-70601642069F}" destId="{74323715-40B0-4A3C-8248-2AA096151773}" srcOrd="0" destOrd="0" presId="urn:microsoft.com/office/officeart/2005/8/layout/hList1"/>
    <dgm:cxn modelId="{E2831149-6D4A-4559-ADF9-9CE0B4BF4033}" type="presParOf" srcId="{77D1E4D7-DB59-48F6-83BE-70601642069F}" destId="{4BD31D26-D410-4C58-8052-6D68D21F8B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492298-9E3D-41B8-BEDB-E2D2EAD71EB8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9C728D-8707-492F-B529-F8D0A4604C5C}">
      <dgm:prSet/>
      <dgm:spPr/>
      <dgm:t>
        <a:bodyPr/>
        <a:lstStyle/>
        <a:p>
          <a:r>
            <a:rPr lang="nb-NO" b="1" u="none" dirty="0">
              <a:solidFill>
                <a:schemeClr val="bg1"/>
              </a:solidFill>
              <a:latin typeface="+mj-lt"/>
            </a:rPr>
            <a:t>Bachelor in Electrical Engineering</a:t>
          </a:r>
        </a:p>
        <a:p>
          <a:pPr>
            <a:buFont typeface="Arial" panose="020B0604020202020204" pitchFamily="34" charset="0"/>
            <a:buChar char="•"/>
          </a:pPr>
          <a:r>
            <a:rPr lang="nb-NO" b="1" dirty="0">
              <a:solidFill>
                <a:schemeClr val="bg1"/>
              </a:solidFill>
              <a:latin typeface="+mj-lt"/>
            </a:rPr>
            <a:t>Gjøvik</a:t>
          </a:r>
          <a:endParaRPr lang="en-US" dirty="0">
            <a:solidFill>
              <a:schemeClr val="bg1"/>
            </a:solidFill>
          </a:endParaRPr>
        </a:p>
      </dgm:t>
    </dgm:pt>
    <dgm:pt modelId="{72CAE510-7574-4942-8140-FFFE31098DEF}" type="parTrans" cxnId="{780D12E3-2F56-4F6A-9BC7-CD463B69DD6B}">
      <dgm:prSet/>
      <dgm:spPr/>
      <dgm:t>
        <a:bodyPr/>
        <a:lstStyle/>
        <a:p>
          <a:endParaRPr lang="en-US"/>
        </a:p>
      </dgm:t>
    </dgm:pt>
    <dgm:pt modelId="{F2FCDE38-C7D3-4F16-8A1D-3EF6E488B4AD}" type="sibTrans" cxnId="{780D12E3-2F56-4F6A-9BC7-CD463B69DD6B}">
      <dgm:prSet/>
      <dgm:spPr/>
      <dgm:t>
        <a:bodyPr/>
        <a:lstStyle/>
        <a:p>
          <a:endParaRPr lang="en-US"/>
        </a:p>
      </dgm:t>
    </dgm:pt>
    <dgm:pt modelId="{4BC4B788-03B4-495B-AEB5-B3D9E9531763}">
      <dgm:prSet/>
      <dgm:spPr/>
      <dgm:t>
        <a:bodyPr/>
        <a:lstStyle/>
        <a:p>
          <a:r>
            <a:rPr lang="nb-NO" b="1" dirty="0"/>
            <a:t>Elektroingeniør på Gjøvik tilbyr to studieretninger:</a:t>
          </a:r>
          <a:endParaRPr lang="en-US" dirty="0"/>
        </a:p>
      </dgm:t>
    </dgm:pt>
    <dgm:pt modelId="{11DD9F71-5F7C-432E-8B1A-9D99CB2FA0ED}" type="parTrans" cxnId="{CB32E6A9-6762-4299-8A39-852CF6B9E18F}">
      <dgm:prSet/>
      <dgm:spPr/>
      <dgm:t>
        <a:bodyPr/>
        <a:lstStyle/>
        <a:p>
          <a:endParaRPr lang="en-US"/>
        </a:p>
      </dgm:t>
    </dgm:pt>
    <dgm:pt modelId="{B1B9F446-A64F-442A-B697-A9AC83C8D239}" type="sibTrans" cxnId="{CB32E6A9-6762-4299-8A39-852CF6B9E18F}">
      <dgm:prSet/>
      <dgm:spPr/>
      <dgm:t>
        <a:bodyPr/>
        <a:lstStyle/>
        <a:p>
          <a:endParaRPr lang="en-US"/>
        </a:p>
      </dgm:t>
    </dgm:pt>
    <dgm:pt modelId="{EBC50301-3DED-4049-94AF-8E653DDD72FC}">
      <dgm:prSet/>
      <dgm:spPr/>
      <dgm:t>
        <a:bodyPr/>
        <a:lstStyle/>
        <a:p>
          <a:r>
            <a:rPr lang="nb-NO" b="1" dirty="0"/>
            <a:t>Energy</a:t>
          </a:r>
          <a:endParaRPr lang="en-US" b="1" dirty="0"/>
        </a:p>
      </dgm:t>
    </dgm:pt>
    <dgm:pt modelId="{BE353413-B381-4D6D-9D9C-0B69CC84B733}" type="parTrans" cxnId="{B0EE1972-D2BC-4D89-9F62-3D2CF71A93FF}">
      <dgm:prSet/>
      <dgm:spPr/>
      <dgm:t>
        <a:bodyPr/>
        <a:lstStyle/>
        <a:p>
          <a:endParaRPr lang="en-US"/>
        </a:p>
      </dgm:t>
    </dgm:pt>
    <dgm:pt modelId="{7C18B820-BB58-4B4D-8F43-3E06A2978E06}" type="sibTrans" cxnId="{B0EE1972-D2BC-4D89-9F62-3D2CF71A93FF}">
      <dgm:prSet/>
      <dgm:spPr/>
      <dgm:t>
        <a:bodyPr/>
        <a:lstStyle/>
        <a:p>
          <a:endParaRPr lang="en-US"/>
        </a:p>
      </dgm:t>
    </dgm:pt>
    <dgm:pt modelId="{7297B908-BDB4-4306-B71F-52A84642E46B}">
      <dgm:prSet/>
      <dgm:spPr/>
      <dgm:t>
        <a:bodyPr/>
        <a:lstStyle/>
        <a:p>
          <a:r>
            <a:rPr lang="nb-NO" b="1" dirty="0">
              <a:solidFill>
                <a:srgbClr val="0070C0"/>
              </a:solidFill>
              <a:latin typeface="+mj-lt"/>
            </a:rPr>
            <a:t>Bachelor i ingeniørfag, elektrifisering og digitalisering</a:t>
          </a:r>
          <a:endParaRPr lang="en-US" dirty="0">
            <a:solidFill>
              <a:srgbClr val="0070C0"/>
            </a:solidFill>
          </a:endParaRPr>
        </a:p>
      </dgm:t>
    </dgm:pt>
    <dgm:pt modelId="{69F13E79-2E84-4976-B6EE-B5787AF1024D}" type="parTrans" cxnId="{9CB82877-21FF-4CA7-8573-01518940D40A}">
      <dgm:prSet/>
      <dgm:spPr/>
      <dgm:t>
        <a:bodyPr/>
        <a:lstStyle/>
        <a:p>
          <a:endParaRPr lang="en-US"/>
        </a:p>
      </dgm:t>
    </dgm:pt>
    <dgm:pt modelId="{31F0A2FF-0C84-411E-AAAF-27F510AE25C8}" type="sibTrans" cxnId="{9CB82877-21FF-4CA7-8573-01518940D40A}">
      <dgm:prSet/>
      <dgm:spPr/>
      <dgm:t>
        <a:bodyPr/>
        <a:lstStyle/>
        <a:p>
          <a:endParaRPr lang="en-US"/>
        </a:p>
      </dgm:t>
    </dgm:pt>
    <dgm:pt modelId="{E4A6F7A3-9F79-4954-A51A-5B7676C0B33A}">
      <dgm:prSet/>
      <dgm:spPr/>
      <dgm:t>
        <a:bodyPr/>
        <a:lstStyle/>
        <a:p>
          <a:r>
            <a:rPr lang="nb-NO" b="1" dirty="0">
              <a:solidFill>
                <a:srgbClr val="0070C0"/>
              </a:solidFill>
              <a:latin typeface="+mj-lt"/>
            </a:rPr>
            <a:t>Master in Electric Power Engineering</a:t>
          </a:r>
        </a:p>
      </dgm:t>
    </dgm:pt>
    <dgm:pt modelId="{B05B11CF-7D90-4BE9-8F23-5D5928461795}" type="parTrans" cxnId="{43259518-D64C-4FC0-9C57-7DA474DDC757}">
      <dgm:prSet/>
      <dgm:spPr/>
      <dgm:t>
        <a:bodyPr/>
        <a:lstStyle/>
        <a:p>
          <a:endParaRPr lang="en-GB"/>
        </a:p>
      </dgm:t>
    </dgm:pt>
    <dgm:pt modelId="{8A038FB5-7A75-49AC-A9EB-75CD5D3D62D1}" type="sibTrans" cxnId="{43259518-D64C-4FC0-9C57-7DA474DDC757}">
      <dgm:prSet/>
      <dgm:spPr/>
      <dgm:t>
        <a:bodyPr/>
        <a:lstStyle/>
        <a:p>
          <a:endParaRPr lang="en-GB"/>
        </a:p>
      </dgm:t>
    </dgm:pt>
    <dgm:pt modelId="{513F61CB-C7E0-41EF-B8A1-7F9541B566FE}">
      <dgm:prSet/>
      <dgm:spPr/>
      <dgm:t>
        <a:bodyPr/>
        <a:lstStyle/>
        <a:p>
          <a:r>
            <a:rPr lang="nb-NO" b="1" dirty="0">
              <a:solidFill>
                <a:srgbClr val="0070C0"/>
              </a:solidFill>
              <a:latin typeface="+mj-lt"/>
            </a:rPr>
            <a:t>Master i energi og miljø (5-årig</a:t>
          </a:r>
          <a:endParaRPr lang="en-GB" dirty="0">
            <a:solidFill>
              <a:srgbClr val="0070C0"/>
            </a:solidFill>
          </a:endParaRPr>
        </a:p>
      </dgm:t>
    </dgm:pt>
    <dgm:pt modelId="{F5937ED2-5607-464E-B0BC-8306D402D526}" type="parTrans" cxnId="{369B0498-ED40-41D6-AB82-CD3B3EE8A6E8}">
      <dgm:prSet/>
      <dgm:spPr/>
      <dgm:t>
        <a:bodyPr/>
        <a:lstStyle/>
        <a:p>
          <a:endParaRPr lang="en-GB"/>
        </a:p>
      </dgm:t>
    </dgm:pt>
    <dgm:pt modelId="{6BEDB44E-FFA3-4E91-A8DA-89494764AE48}" type="sibTrans" cxnId="{369B0498-ED40-41D6-AB82-CD3B3EE8A6E8}">
      <dgm:prSet/>
      <dgm:spPr/>
      <dgm:t>
        <a:bodyPr/>
        <a:lstStyle/>
        <a:p>
          <a:endParaRPr lang="en-GB"/>
        </a:p>
      </dgm:t>
    </dgm:pt>
    <dgm:pt modelId="{5DE4EF09-A93F-4B1D-B56D-F3D2A7C76806}">
      <dgm:prSet/>
      <dgm:spPr/>
      <dgm:t>
        <a:bodyPr/>
        <a:lstStyle/>
        <a:p>
          <a:r>
            <a:rPr lang="nb-NO" dirty="0">
              <a:hlinkClick xmlns:r="http://schemas.openxmlformats.org/officeDocument/2006/relationships" r:id="rId1"/>
            </a:rPr>
            <a:t>Elektronikk og sensorsystemer</a:t>
          </a:r>
          <a:r>
            <a:rPr lang="nb-NO" dirty="0"/>
            <a:t> </a:t>
          </a:r>
        </a:p>
      </dgm:t>
    </dgm:pt>
    <dgm:pt modelId="{E42FC0F0-DB4C-484A-9AB1-5519D678054A}" type="parTrans" cxnId="{25E99566-AABF-492F-85E8-7166D07F9D85}">
      <dgm:prSet/>
      <dgm:spPr/>
      <dgm:t>
        <a:bodyPr/>
        <a:lstStyle/>
        <a:p>
          <a:endParaRPr lang="en-GB"/>
        </a:p>
      </dgm:t>
    </dgm:pt>
    <dgm:pt modelId="{A82EEECA-97E2-4E86-8729-F5C86B6E0A01}" type="sibTrans" cxnId="{25E99566-AABF-492F-85E8-7166D07F9D85}">
      <dgm:prSet/>
      <dgm:spPr/>
      <dgm:t>
        <a:bodyPr/>
        <a:lstStyle/>
        <a:p>
          <a:endParaRPr lang="en-GB"/>
        </a:p>
      </dgm:t>
    </dgm:pt>
    <dgm:pt modelId="{332A3253-DD18-4CAD-A145-1790751D1133}">
      <dgm:prSet/>
      <dgm:spPr/>
      <dgm:t>
        <a:bodyPr/>
        <a:lstStyle/>
        <a:p>
          <a:r>
            <a:rPr lang="nb-NO" dirty="0">
              <a:hlinkClick xmlns:r="http://schemas.openxmlformats.org/officeDocument/2006/relationships" r:id="rId2"/>
            </a:rPr>
            <a:t>Elkraft og bærekraftig energi</a:t>
          </a:r>
          <a:endParaRPr lang="nb-NO" dirty="0"/>
        </a:p>
      </dgm:t>
    </dgm:pt>
    <dgm:pt modelId="{DFB87124-45A3-423E-8767-830311A29B79}" type="parTrans" cxnId="{B6A221F7-C5F2-499C-8AE7-0EE0BB8452F5}">
      <dgm:prSet/>
      <dgm:spPr/>
      <dgm:t>
        <a:bodyPr/>
        <a:lstStyle/>
        <a:p>
          <a:endParaRPr lang="en-GB"/>
        </a:p>
      </dgm:t>
    </dgm:pt>
    <dgm:pt modelId="{09A3F8C4-CE04-4EE3-AF87-A89C2648424E}" type="sibTrans" cxnId="{B6A221F7-C5F2-499C-8AE7-0EE0BB8452F5}">
      <dgm:prSet/>
      <dgm:spPr/>
      <dgm:t>
        <a:bodyPr/>
        <a:lstStyle/>
        <a:p>
          <a:endParaRPr lang="en-GB"/>
        </a:p>
      </dgm:t>
    </dgm:pt>
    <dgm:pt modelId="{9039ECEC-AAD0-4160-AA9E-D55C48D8E9C8}">
      <dgm:prSet/>
      <dgm:spPr/>
      <dgm:t>
        <a:bodyPr/>
        <a:lstStyle/>
        <a:p>
          <a:r>
            <a:rPr lang="nb-NO" b="1" dirty="0">
              <a:solidFill>
                <a:srgbClr val="0070C0"/>
              </a:solidFill>
              <a:latin typeface="+mj-lt"/>
            </a:rPr>
            <a:t>Master i energi og miljø (2-årig)</a:t>
          </a:r>
        </a:p>
      </dgm:t>
    </dgm:pt>
    <dgm:pt modelId="{55B12485-8910-409C-848D-A418A50E2363}" type="parTrans" cxnId="{50492BBC-5AD3-4A23-B969-75FC5309B541}">
      <dgm:prSet/>
      <dgm:spPr/>
      <dgm:t>
        <a:bodyPr/>
        <a:lstStyle/>
        <a:p>
          <a:endParaRPr lang="en-GB"/>
        </a:p>
      </dgm:t>
    </dgm:pt>
    <dgm:pt modelId="{702C8B8B-55AA-4F65-BD68-505A9B1F0B8C}" type="sibTrans" cxnId="{50492BBC-5AD3-4A23-B969-75FC5309B541}">
      <dgm:prSet/>
      <dgm:spPr/>
      <dgm:t>
        <a:bodyPr/>
        <a:lstStyle/>
        <a:p>
          <a:endParaRPr lang="en-GB"/>
        </a:p>
      </dgm:t>
    </dgm:pt>
    <dgm:pt modelId="{7FC780F6-C998-48B0-8EAA-A4320D004E41}" type="pres">
      <dgm:prSet presAssocID="{DC492298-9E3D-41B8-BEDB-E2D2EAD71EB8}" presName="Name0" presStyleCnt="0">
        <dgm:presLayoutVars>
          <dgm:dir/>
          <dgm:animLvl val="lvl"/>
          <dgm:resizeHandles val="exact"/>
        </dgm:presLayoutVars>
      </dgm:prSet>
      <dgm:spPr/>
    </dgm:pt>
    <dgm:pt modelId="{4DF86E7A-61D2-421B-AD39-05FA20A778F7}" type="pres">
      <dgm:prSet presAssocID="{F99C728D-8707-492F-B529-F8D0A4604C5C}" presName="composite" presStyleCnt="0"/>
      <dgm:spPr/>
    </dgm:pt>
    <dgm:pt modelId="{DA78F94D-0793-4626-BBE4-C14E4A870575}" type="pres">
      <dgm:prSet presAssocID="{F99C728D-8707-492F-B529-F8D0A4604C5C}" presName="parTx" presStyleLbl="alignNode1" presStyleIdx="0" presStyleCnt="2" custLinFactNeighborX="-1" custLinFactNeighborY="-487">
        <dgm:presLayoutVars>
          <dgm:chMax val="0"/>
          <dgm:chPref val="0"/>
          <dgm:bulletEnabled val="1"/>
        </dgm:presLayoutVars>
      </dgm:prSet>
      <dgm:spPr/>
    </dgm:pt>
    <dgm:pt modelId="{B3B54D8A-753C-4C81-ADED-748E3A12A021}" type="pres">
      <dgm:prSet presAssocID="{F99C728D-8707-492F-B529-F8D0A4604C5C}" presName="desTx" presStyleLbl="alignAccFollowNode1" presStyleIdx="0" presStyleCnt="2">
        <dgm:presLayoutVars>
          <dgm:bulletEnabled val="1"/>
        </dgm:presLayoutVars>
      </dgm:prSet>
      <dgm:spPr/>
    </dgm:pt>
    <dgm:pt modelId="{2C7A5BBF-F303-4DF8-9004-5DA0F17E3BDE}" type="pres">
      <dgm:prSet presAssocID="{F2FCDE38-C7D3-4F16-8A1D-3EF6E488B4AD}" presName="space" presStyleCnt="0"/>
      <dgm:spPr/>
    </dgm:pt>
    <dgm:pt modelId="{69C97F21-5D3F-476D-8532-8C41108B9573}" type="pres">
      <dgm:prSet presAssocID="{EBC50301-3DED-4049-94AF-8E653DDD72FC}" presName="composite" presStyleCnt="0"/>
      <dgm:spPr/>
    </dgm:pt>
    <dgm:pt modelId="{BF77E3C2-3F6A-48CB-B34B-8F557638F47F}" type="pres">
      <dgm:prSet presAssocID="{EBC50301-3DED-4049-94AF-8E653DDD72F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1E95199-F5F6-473E-83CE-003EA7DBBC30}" type="pres">
      <dgm:prSet presAssocID="{EBC50301-3DED-4049-94AF-8E653DDD72F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B635B606-2E03-43B5-93B3-CD7722E39554}" type="presOf" srcId="{7297B908-BDB4-4306-B71F-52A84642E46B}" destId="{A1E95199-F5F6-473E-83CE-003EA7DBBC30}" srcOrd="0" destOrd="0" presId="urn:microsoft.com/office/officeart/2005/8/layout/hList1"/>
    <dgm:cxn modelId="{3B052112-ABC0-461A-BD42-AC6061EEC95E}" type="presOf" srcId="{F99C728D-8707-492F-B529-F8D0A4604C5C}" destId="{DA78F94D-0793-4626-BBE4-C14E4A870575}" srcOrd="0" destOrd="0" presId="urn:microsoft.com/office/officeart/2005/8/layout/hList1"/>
    <dgm:cxn modelId="{43259518-D64C-4FC0-9C57-7DA474DDC757}" srcId="{EBC50301-3DED-4049-94AF-8E653DDD72FC}" destId="{E4A6F7A3-9F79-4954-A51A-5B7676C0B33A}" srcOrd="1" destOrd="0" parTransId="{B05B11CF-7D90-4BE9-8F23-5D5928461795}" sibTransId="{8A038FB5-7A75-49AC-A9EB-75CD5D3D62D1}"/>
    <dgm:cxn modelId="{CB49B824-EAAE-477D-BCF7-F0525444D16B}" type="presOf" srcId="{DC492298-9E3D-41B8-BEDB-E2D2EAD71EB8}" destId="{7FC780F6-C998-48B0-8EAA-A4320D004E41}" srcOrd="0" destOrd="0" presId="urn:microsoft.com/office/officeart/2005/8/layout/hList1"/>
    <dgm:cxn modelId="{0C620727-59E4-4BDB-8DB2-2D4B4C5BD02B}" type="presOf" srcId="{332A3253-DD18-4CAD-A145-1790751D1133}" destId="{B3B54D8A-753C-4C81-ADED-748E3A12A021}" srcOrd="0" destOrd="2" presId="urn:microsoft.com/office/officeart/2005/8/layout/hList1"/>
    <dgm:cxn modelId="{25E99566-AABF-492F-85E8-7166D07F9D85}" srcId="{F99C728D-8707-492F-B529-F8D0A4604C5C}" destId="{5DE4EF09-A93F-4B1D-B56D-F3D2A7C76806}" srcOrd="1" destOrd="0" parTransId="{E42FC0F0-DB4C-484A-9AB1-5519D678054A}" sibTransId="{A82EEECA-97E2-4E86-8729-F5C86B6E0A01}"/>
    <dgm:cxn modelId="{B0EE1972-D2BC-4D89-9F62-3D2CF71A93FF}" srcId="{DC492298-9E3D-41B8-BEDB-E2D2EAD71EB8}" destId="{EBC50301-3DED-4049-94AF-8E653DDD72FC}" srcOrd="1" destOrd="0" parTransId="{BE353413-B381-4D6D-9D9C-0B69CC84B733}" sibTransId="{7C18B820-BB58-4B4D-8F43-3E06A2978E06}"/>
    <dgm:cxn modelId="{9CB82877-21FF-4CA7-8573-01518940D40A}" srcId="{EBC50301-3DED-4049-94AF-8E653DDD72FC}" destId="{7297B908-BDB4-4306-B71F-52A84642E46B}" srcOrd="0" destOrd="0" parTransId="{69F13E79-2E84-4976-B6EE-B5787AF1024D}" sibTransId="{31F0A2FF-0C84-411E-AAAF-27F510AE25C8}"/>
    <dgm:cxn modelId="{93C56057-09B7-4120-B25A-C4EFD6008D89}" type="presOf" srcId="{513F61CB-C7E0-41EF-B8A1-7F9541B566FE}" destId="{A1E95199-F5F6-473E-83CE-003EA7DBBC30}" srcOrd="0" destOrd="3" presId="urn:microsoft.com/office/officeart/2005/8/layout/hList1"/>
    <dgm:cxn modelId="{0DE6E258-8BF1-4269-9919-F2A76ED4FE81}" type="presOf" srcId="{E4A6F7A3-9F79-4954-A51A-5B7676C0B33A}" destId="{A1E95199-F5F6-473E-83CE-003EA7DBBC30}" srcOrd="0" destOrd="1" presId="urn:microsoft.com/office/officeart/2005/8/layout/hList1"/>
    <dgm:cxn modelId="{EB943A59-B50D-46CA-8F8B-60212B84F1E2}" type="presOf" srcId="{5DE4EF09-A93F-4B1D-B56D-F3D2A7C76806}" destId="{B3B54D8A-753C-4C81-ADED-748E3A12A021}" srcOrd="0" destOrd="1" presId="urn:microsoft.com/office/officeart/2005/8/layout/hList1"/>
    <dgm:cxn modelId="{0E20457D-A7E2-43F5-922A-7C49D3438E94}" type="presOf" srcId="{4BC4B788-03B4-495B-AEB5-B3D9E9531763}" destId="{B3B54D8A-753C-4C81-ADED-748E3A12A021}" srcOrd="0" destOrd="0" presId="urn:microsoft.com/office/officeart/2005/8/layout/hList1"/>
    <dgm:cxn modelId="{51B2F77D-0932-4DB7-93EF-8EBB5A4F75E2}" type="presOf" srcId="{EBC50301-3DED-4049-94AF-8E653DDD72FC}" destId="{BF77E3C2-3F6A-48CB-B34B-8F557638F47F}" srcOrd="0" destOrd="0" presId="urn:microsoft.com/office/officeart/2005/8/layout/hList1"/>
    <dgm:cxn modelId="{369B0498-ED40-41D6-AB82-CD3B3EE8A6E8}" srcId="{EBC50301-3DED-4049-94AF-8E653DDD72FC}" destId="{513F61CB-C7E0-41EF-B8A1-7F9541B566FE}" srcOrd="3" destOrd="0" parTransId="{F5937ED2-5607-464E-B0BC-8306D402D526}" sibTransId="{6BEDB44E-FFA3-4E91-A8DA-89494764AE48}"/>
    <dgm:cxn modelId="{CB32E6A9-6762-4299-8A39-852CF6B9E18F}" srcId="{F99C728D-8707-492F-B529-F8D0A4604C5C}" destId="{4BC4B788-03B4-495B-AEB5-B3D9E9531763}" srcOrd="0" destOrd="0" parTransId="{11DD9F71-5F7C-432E-8B1A-9D99CB2FA0ED}" sibTransId="{B1B9F446-A64F-442A-B697-A9AC83C8D239}"/>
    <dgm:cxn modelId="{50492BBC-5AD3-4A23-B969-75FC5309B541}" srcId="{EBC50301-3DED-4049-94AF-8E653DDD72FC}" destId="{9039ECEC-AAD0-4160-AA9E-D55C48D8E9C8}" srcOrd="2" destOrd="0" parTransId="{55B12485-8910-409C-848D-A418A50E2363}" sibTransId="{702C8B8B-55AA-4F65-BD68-505A9B1F0B8C}"/>
    <dgm:cxn modelId="{780D12E3-2F56-4F6A-9BC7-CD463B69DD6B}" srcId="{DC492298-9E3D-41B8-BEDB-E2D2EAD71EB8}" destId="{F99C728D-8707-492F-B529-F8D0A4604C5C}" srcOrd="0" destOrd="0" parTransId="{72CAE510-7574-4942-8140-FFFE31098DEF}" sibTransId="{F2FCDE38-C7D3-4F16-8A1D-3EF6E488B4AD}"/>
    <dgm:cxn modelId="{A400D3EF-84D7-41C4-B897-94EE56D09046}" type="presOf" srcId="{9039ECEC-AAD0-4160-AA9E-D55C48D8E9C8}" destId="{A1E95199-F5F6-473E-83CE-003EA7DBBC30}" srcOrd="0" destOrd="2" presId="urn:microsoft.com/office/officeart/2005/8/layout/hList1"/>
    <dgm:cxn modelId="{B6A221F7-C5F2-499C-8AE7-0EE0BB8452F5}" srcId="{F99C728D-8707-492F-B529-F8D0A4604C5C}" destId="{332A3253-DD18-4CAD-A145-1790751D1133}" srcOrd="2" destOrd="0" parTransId="{DFB87124-45A3-423E-8767-830311A29B79}" sibTransId="{09A3F8C4-CE04-4EE3-AF87-A89C2648424E}"/>
    <dgm:cxn modelId="{66AFB7E4-9BBC-43A7-ACA6-D579D456F42D}" type="presParOf" srcId="{7FC780F6-C998-48B0-8EAA-A4320D004E41}" destId="{4DF86E7A-61D2-421B-AD39-05FA20A778F7}" srcOrd="0" destOrd="0" presId="urn:microsoft.com/office/officeart/2005/8/layout/hList1"/>
    <dgm:cxn modelId="{09198F88-5EF5-4626-ACD5-EFFBB7A28621}" type="presParOf" srcId="{4DF86E7A-61D2-421B-AD39-05FA20A778F7}" destId="{DA78F94D-0793-4626-BBE4-C14E4A870575}" srcOrd="0" destOrd="0" presId="urn:microsoft.com/office/officeart/2005/8/layout/hList1"/>
    <dgm:cxn modelId="{D2E859A0-843A-45E8-BB48-D7691D59AA03}" type="presParOf" srcId="{4DF86E7A-61D2-421B-AD39-05FA20A778F7}" destId="{B3B54D8A-753C-4C81-ADED-748E3A12A021}" srcOrd="1" destOrd="0" presId="urn:microsoft.com/office/officeart/2005/8/layout/hList1"/>
    <dgm:cxn modelId="{071AA1C0-660F-4DC7-A1A5-934EC955BFCF}" type="presParOf" srcId="{7FC780F6-C998-48B0-8EAA-A4320D004E41}" destId="{2C7A5BBF-F303-4DF8-9004-5DA0F17E3BDE}" srcOrd="1" destOrd="0" presId="urn:microsoft.com/office/officeart/2005/8/layout/hList1"/>
    <dgm:cxn modelId="{466605D3-7421-41BE-A52A-8649998C31B0}" type="presParOf" srcId="{7FC780F6-C998-48B0-8EAA-A4320D004E41}" destId="{69C97F21-5D3F-476D-8532-8C41108B9573}" srcOrd="2" destOrd="0" presId="urn:microsoft.com/office/officeart/2005/8/layout/hList1"/>
    <dgm:cxn modelId="{F48BFB70-B8C6-4DD7-97DE-BF8B5322EAA7}" type="presParOf" srcId="{69C97F21-5D3F-476D-8532-8C41108B9573}" destId="{BF77E3C2-3F6A-48CB-B34B-8F557638F47F}" srcOrd="0" destOrd="0" presId="urn:microsoft.com/office/officeart/2005/8/layout/hList1"/>
    <dgm:cxn modelId="{BA033F5A-DAF7-4F09-8F4E-DA16183E53C3}" type="presParOf" srcId="{69C97F21-5D3F-476D-8532-8C41108B9573}" destId="{A1E95199-F5F6-473E-83CE-003EA7DBBC3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492298-9E3D-41B8-BEDB-E2D2EAD71EB8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9C728D-8707-492F-B529-F8D0A4604C5C}">
      <dgm:prSet/>
      <dgm:spPr/>
      <dgm:t>
        <a:bodyPr/>
        <a:lstStyle/>
        <a:p>
          <a:r>
            <a:rPr lang="nb-NO" dirty="0"/>
            <a:t>MTENERG</a:t>
          </a:r>
          <a:endParaRPr lang="en-US" dirty="0"/>
        </a:p>
      </dgm:t>
    </dgm:pt>
    <dgm:pt modelId="{72CAE510-7574-4942-8140-FFFE31098DEF}" type="parTrans" cxnId="{780D12E3-2F56-4F6A-9BC7-CD463B69DD6B}">
      <dgm:prSet/>
      <dgm:spPr/>
      <dgm:t>
        <a:bodyPr/>
        <a:lstStyle/>
        <a:p>
          <a:endParaRPr lang="en-US"/>
        </a:p>
      </dgm:t>
    </dgm:pt>
    <dgm:pt modelId="{F2FCDE38-C7D3-4F16-8A1D-3EF6E488B4AD}" type="sibTrans" cxnId="{780D12E3-2F56-4F6A-9BC7-CD463B69DD6B}">
      <dgm:prSet/>
      <dgm:spPr/>
      <dgm:t>
        <a:bodyPr/>
        <a:lstStyle/>
        <a:p>
          <a:endParaRPr lang="en-US"/>
        </a:p>
      </dgm:t>
    </dgm:pt>
    <dgm:pt modelId="{4BC4B788-03B4-495B-AEB5-B3D9E9531763}">
      <dgm:prSet/>
      <dgm:spPr/>
      <dgm:t>
        <a:bodyPr/>
        <a:lstStyle/>
        <a:p>
          <a:r>
            <a:rPr lang="en-US" dirty="0"/>
            <a:t>Ivar </a:t>
          </a:r>
          <a:r>
            <a:rPr lang="en-US" dirty="0" err="1"/>
            <a:t>Ertesvåg</a:t>
          </a:r>
          <a:r>
            <a:rPr lang="en-US" dirty="0"/>
            <a:t> (EPT)	</a:t>
          </a:r>
        </a:p>
      </dgm:t>
    </dgm:pt>
    <dgm:pt modelId="{11DD9F71-5F7C-432E-8B1A-9D99CB2FA0ED}" type="parTrans" cxnId="{CB32E6A9-6762-4299-8A39-852CF6B9E18F}">
      <dgm:prSet/>
      <dgm:spPr/>
      <dgm:t>
        <a:bodyPr/>
        <a:lstStyle/>
        <a:p>
          <a:endParaRPr lang="en-US"/>
        </a:p>
      </dgm:t>
    </dgm:pt>
    <dgm:pt modelId="{B1B9F446-A64F-442A-B697-A9AC83C8D239}" type="sibTrans" cxnId="{CB32E6A9-6762-4299-8A39-852CF6B9E18F}">
      <dgm:prSet/>
      <dgm:spPr/>
      <dgm:t>
        <a:bodyPr/>
        <a:lstStyle/>
        <a:p>
          <a:endParaRPr lang="en-US"/>
        </a:p>
      </dgm:t>
    </dgm:pt>
    <dgm:pt modelId="{EBC50301-3DED-4049-94AF-8E653DDD72FC}">
      <dgm:prSet/>
      <dgm:spPr/>
      <dgm:t>
        <a:bodyPr/>
        <a:lstStyle/>
        <a:p>
          <a:r>
            <a:rPr lang="nb-NO" dirty="0"/>
            <a:t>MSELPOWER</a:t>
          </a:r>
          <a:endParaRPr lang="en-US" dirty="0"/>
        </a:p>
      </dgm:t>
    </dgm:pt>
    <dgm:pt modelId="{BE353413-B381-4D6D-9D9C-0B69CC84B733}" type="parTrans" cxnId="{B0EE1972-D2BC-4D89-9F62-3D2CF71A93FF}">
      <dgm:prSet/>
      <dgm:spPr/>
      <dgm:t>
        <a:bodyPr/>
        <a:lstStyle/>
        <a:p>
          <a:endParaRPr lang="en-US"/>
        </a:p>
      </dgm:t>
    </dgm:pt>
    <dgm:pt modelId="{7C18B820-BB58-4B4D-8F43-3E06A2978E06}" type="sibTrans" cxnId="{B0EE1972-D2BC-4D89-9F62-3D2CF71A93FF}">
      <dgm:prSet/>
      <dgm:spPr/>
      <dgm:t>
        <a:bodyPr/>
        <a:lstStyle/>
        <a:p>
          <a:endParaRPr lang="en-US"/>
        </a:p>
      </dgm:t>
    </dgm:pt>
    <dgm:pt modelId="{7297B908-BDB4-4306-B71F-52A84642E46B}">
      <dgm:prSet/>
      <dgm:spPr/>
      <dgm:t>
        <a:bodyPr/>
        <a:lstStyle/>
        <a:p>
          <a:r>
            <a:rPr lang="en-US" dirty="0"/>
            <a:t>Halsten Aastebøl (IEL)</a:t>
          </a:r>
        </a:p>
      </dgm:t>
    </dgm:pt>
    <dgm:pt modelId="{69F13E79-2E84-4976-B6EE-B5787AF1024D}" type="parTrans" cxnId="{9CB82877-21FF-4CA7-8573-01518940D40A}">
      <dgm:prSet/>
      <dgm:spPr/>
      <dgm:t>
        <a:bodyPr/>
        <a:lstStyle/>
        <a:p>
          <a:endParaRPr lang="en-US"/>
        </a:p>
      </dgm:t>
    </dgm:pt>
    <dgm:pt modelId="{31F0A2FF-0C84-411E-AAAF-27F510AE25C8}" type="sibTrans" cxnId="{9CB82877-21FF-4CA7-8573-01518940D40A}">
      <dgm:prSet/>
      <dgm:spPr/>
      <dgm:t>
        <a:bodyPr/>
        <a:lstStyle/>
        <a:p>
          <a:endParaRPr lang="en-US"/>
        </a:p>
      </dgm:t>
    </dgm:pt>
    <dgm:pt modelId="{21DDB8E4-D71A-46CA-A16D-16DA0C535990}">
      <dgm:prSet/>
      <dgm:spPr/>
      <dgm:t>
        <a:bodyPr/>
        <a:lstStyle/>
        <a:p>
          <a:r>
            <a:rPr lang="nb-NO" dirty="0"/>
            <a:t>BIELDIG</a:t>
          </a:r>
          <a:endParaRPr lang="en-US" dirty="0"/>
        </a:p>
      </dgm:t>
    </dgm:pt>
    <dgm:pt modelId="{00D74950-C7A4-446E-B36F-F36F1769F278}" type="parTrans" cxnId="{72C3F1F4-EAA7-4FC6-AE97-756C908FB16C}">
      <dgm:prSet/>
      <dgm:spPr/>
      <dgm:t>
        <a:bodyPr/>
        <a:lstStyle/>
        <a:p>
          <a:endParaRPr lang="en-US"/>
        </a:p>
      </dgm:t>
    </dgm:pt>
    <dgm:pt modelId="{0E1ABFDF-FF11-4E42-B0DC-8FD5F649E65F}" type="sibTrans" cxnId="{72C3F1F4-EAA7-4FC6-AE97-756C908FB16C}">
      <dgm:prSet/>
      <dgm:spPr/>
      <dgm:t>
        <a:bodyPr/>
        <a:lstStyle/>
        <a:p>
          <a:endParaRPr lang="en-US"/>
        </a:p>
      </dgm:t>
    </dgm:pt>
    <dgm:pt modelId="{2A451F58-BB12-441F-9FFC-1BCC45EA1E67}">
      <dgm:prSet/>
      <dgm:spPr/>
      <dgm:t>
        <a:bodyPr/>
        <a:lstStyle/>
        <a:p>
          <a:r>
            <a:rPr lang="en-US" dirty="0"/>
            <a:t>Eilif Hugo Hansen (IEL)</a:t>
          </a:r>
        </a:p>
      </dgm:t>
    </dgm:pt>
    <dgm:pt modelId="{8D104997-3A8F-4700-8A33-B45950D0BA24}" type="parTrans" cxnId="{81C88B9B-F1AE-48B1-8300-5AA0FE438D91}">
      <dgm:prSet/>
      <dgm:spPr/>
      <dgm:t>
        <a:bodyPr/>
        <a:lstStyle/>
        <a:p>
          <a:endParaRPr lang="en-US"/>
        </a:p>
      </dgm:t>
    </dgm:pt>
    <dgm:pt modelId="{66F3ACEA-043D-4C39-AB16-A1CA24CB7F50}" type="sibTrans" cxnId="{81C88B9B-F1AE-48B1-8300-5AA0FE438D91}">
      <dgm:prSet/>
      <dgm:spPr/>
      <dgm:t>
        <a:bodyPr/>
        <a:lstStyle/>
        <a:p>
          <a:endParaRPr lang="en-US"/>
        </a:p>
      </dgm:t>
    </dgm:pt>
    <dgm:pt modelId="{1E82E642-7905-4E16-A814-6839B50F3443}">
      <dgm:prSet/>
      <dgm:spPr/>
      <dgm:t>
        <a:bodyPr/>
        <a:lstStyle/>
        <a:p>
          <a:r>
            <a:rPr lang="en-US" dirty="0"/>
            <a:t>MIENERG</a:t>
          </a:r>
        </a:p>
      </dgm:t>
    </dgm:pt>
    <dgm:pt modelId="{6F2C47DC-D72C-4CF9-83AA-43DAD9E8F959}" type="parTrans" cxnId="{27C72B15-FC38-48D4-BD95-43F8138CCFAC}">
      <dgm:prSet/>
      <dgm:spPr/>
      <dgm:t>
        <a:bodyPr/>
        <a:lstStyle/>
        <a:p>
          <a:endParaRPr lang="en-GB"/>
        </a:p>
      </dgm:t>
    </dgm:pt>
    <dgm:pt modelId="{B46D4DEC-5096-4910-BF1F-67A44CFFFDD3}" type="sibTrans" cxnId="{27C72B15-FC38-48D4-BD95-43F8138CCFAC}">
      <dgm:prSet/>
      <dgm:spPr/>
      <dgm:t>
        <a:bodyPr/>
        <a:lstStyle/>
        <a:p>
          <a:endParaRPr lang="en-GB"/>
        </a:p>
      </dgm:t>
    </dgm:pt>
    <dgm:pt modelId="{0DBD9F0B-A5B9-4F70-88AC-E9B62059FC63}">
      <dgm:prSet/>
      <dgm:spPr/>
      <dgm:t>
        <a:bodyPr/>
        <a:lstStyle/>
        <a:p>
          <a:r>
            <a:rPr lang="en-US" dirty="0"/>
            <a:t>Ivar </a:t>
          </a:r>
          <a:r>
            <a:rPr lang="en-US" dirty="0" err="1"/>
            <a:t>Ertesvåg</a:t>
          </a:r>
          <a:r>
            <a:rPr lang="en-US" dirty="0"/>
            <a:t> (EPT)</a:t>
          </a:r>
          <a:endParaRPr lang="en-GB" dirty="0"/>
        </a:p>
      </dgm:t>
    </dgm:pt>
    <dgm:pt modelId="{1B8B823F-390D-4A4F-845C-835C311694B7}" type="parTrans" cxnId="{39D9C1C1-FF0E-452E-ABB2-D6EA4406603C}">
      <dgm:prSet/>
      <dgm:spPr/>
      <dgm:t>
        <a:bodyPr/>
        <a:lstStyle/>
        <a:p>
          <a:endParaRPr lang="en-GB"/>
        </a:p>
      </dgm:t>
    </dgm:pt>
    <dgm:pt modelId="{75CE4B7B-0BEF-4E77-ABBA-C0F7CC592699}" type="sibTrans" cxnId="{39D9C1C1-FF0E-452E-ABB2-D6EA4406603C}">
      <dgm:prSet/>
      <dgm:spPr/>
      <dgm:t>
        <a:bodyPr/>
        <a:lstStyle/>
        <a:p>
          <a:endParaRPr lang="en-GB"/>
        </a:p>
      </dgm:t>
    </dgm:pt>
    <dgm:pt modelId="{7FC780F6-C998-48B0-8EAA-A4320D004E41}" type="pres">
      <dgm:prSet presAssocID="{DC492298-9E3D-41B8-BEDB-E2D2EAD71EB8}" presName="Name0" presStyleCnt="0">
        <dgm:presLayoutVars>
          <dgm:dir/>
          <dgm:animLvl val="lvl"/>
          <dgm:resizeHandles val="exact"/>
        </dgm:presLayoutVars>
      </dgm:prSet>
      <dgm:spPr/>
    </dgm:pt>
    <dgm:pt modelId="{4DF86E7A-61D2-421B-AD39-05FA20A778F7}" type="pres">
      <dgm:prSet presAssocID="{F99C728D-8707-492F-B529-F8D0A4604C5C}" presName="composite" presStyleCnt="0"/>
      <dgm:spPr/>
    </dgm:pt>
    <dgm:pt modelId="{DA78F94D-0793-4626-BBE4-C14E4A870575}" type="pres">
      <dgm:prSet presAssocID="{F99C728D-8707-492F-B529-F8D0A4604C5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B3B54D8A-753C-4C81-ADED-748E3A12A021}" type="pres">
      <dgm:prSet presAssocID="{F99C728D-8707-492F-B529-F8D0A4604C5C}" presName="desTx" presStyleLbl="alignAccFollowNode1" presStyleIdx="0" presStyleCnt="4">
        <dgm:presLayoutVars>
          <dgm:bulletEnabled val="1"/>
        </dgm:presLayoutVars>
      </dgm:prSet>
      <dgm:spPr/>
    </dgm:pt>
    <dgm:pt modelId="{2C7A5BBF-F303-4DF8-9004-5DA0F17E3BDE}" type="pres">
      <dgm:prSet presAssocID="{F2FCDE38-C7D3-4F16-8A1D-3EF6E488B4AD}" presName="space" presStyleCnt="0"/>
      <dgm:spPr/>
    </dgm:pt>
    <dgm:pt modelId="{482F8190-37F3-4EDC-88CA-CE6F47278F7B}" type="pres">
      <dgm:prSet presAssocID="{1E82E642-7905-4E16-A814-6839B50F3443}" presName="composite" presStyleCnt="0"/>
      <dgm:spPr/>
    </dgm:pt>
    <dgm:pt modelId="{EF2D131A-B7E5-49D6-A668-F602F9916E2D}" type="pres">
      <dgm:prSet presAssocID="{1E82E642-7905-4E16-A814-6839B50F344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9B865DD-5EEF-4541-828E-C24CBECFE675}" type="pres">
      <dgm:prSet presAssocID="{1E82E642-7905-4E16-A814-6839B50F3443}" presName="desTx" presStyleLbl="alignAccFollowNode1" presStyleIdx="1" presStyleCnt="4">
        <dgm:presLayoutVars>
          <dgm:bulletEnabled val="1"/>
        </dgm:presLayoutVars>
      </dgm:prSet>
      <dgm:spPr/>
    </dgm:pt>
    <dgm:pt modelId="{7A7E0AD8-6325-4E31-BFCE-E2D8BB6DA380}" type="pres">
      <dgm:prSet presAssocID="{B46D4DEC-5096-4910-BF1F-67A44CFFFDD3}" presName="space" presStyleCnt="0"/>
      <dgm:spPr/>
    </dgm:pt>
    <dgm:pt modelId="{69C97F21-5D3F-476D-8532-8C41108B9573}" type="pres">
      <dgm:prSet presAssocID="{EBC50301-3DED-4049-94AF-8E653DDD72FC}" presName="composite" presStyleCnt="0"/>
      <dgm:spPr/>
    </dgm:pt>
    <dgm:pt modelId="{BF77E3C2-3F6A-48CB-B34B-8F557638F47F}" type="pres">
      <dgm:prSet presAssocID="{EBC50301-3DED-4049-94AF-8E653DDD72F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1E95199-F5F6-473E-83CE-003EA7DBBC30}" type="pres">
      <dgm:prSet presAssocID="{EBC50301-3DED-4049-94AF-8E653DDD72FC}" presName="desTx" presStyleLbl="alignAccFollowNode1" presStyleIdx="2" presStyleCnt="4">
        <dgm:presLayoutVars>
          <dgm:bulletEnabled val="1"/>
        </dgm:presLayoutVars>
      </dgm:prSet>
      <dgm:spPr/>
    </dgm:pt>
    <dgm:pt modelId="{B121290A-A808-4CAD-A48A-F2922A3E894D}" type="pres">
      <dgm:prSet presAssocID="{7C18B820-BB58-4B4D-8F43-3E06A2978E06}" presName="space" presStyleCnt="0"/>
      <dgm:spPr/>
    </dgm:pt>
    <dgm:pt modelId="{77D1E4D7-DB59-48F6-83BE-70601642069F}" type="pres">
      <dgm:prSet presAssocID="{21DDB8E4-D71A-46CA-A16D-16DA0C535990}" presName="composite" presStyleCnt="0"/>
      <dgm:spPr/>
    </dgm:pt>
    <dgm:pt modelId="{74323715-40B0-4A3C-8248-2AA096151773}" type="pres">
      <dgm:prSet presAssocID="{21DDB8E4-D71A-46CA-A16D-16DA0C53599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BD31D26-D410-4C58-8052-6D68D21F8BD2}" type="pres">
      <dgm:prSet presAssocID="{21DDB8E4-D71A-46CA-A16D-16DA0C535990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B635B606-2E03-43B5-93B3-CD7722E39554}" type="presOf" srcId="{7297B908-BDB4-4306-B71F-52A84642E46B}" destId="{A1E95199-F5F6-473E-83CE-003EA7DBBC30}" srcOrd="0" destOrd="0" presId="urn:microsoft.com/office/officeart/2005/8/layout/hList1"/>
    <dgm:cxn modelId="{3B052112-ABC0-461A-BD42-AC6061EEC95E}" type="presOf" srcId="{F99C728D-8707-492F-B529-F8D0A4604C5C}" destId="{DA78F94D-0793-4626-BBE4-C14E4A870575}" srcOrd="0" destOrd="0" presId="urn:microsoft.com/office/officeart/2005/8/layout/hList1"/>
    <dgm:cxn modelId="{27C72B15-FC38-48D4-BD95-43F8138CCFAC}" srcId="{DC492298-9E3D-41B8-BEDB-E2D2EAD71EB8}" destId="{1E82E642-7905-4E16-A814-6839B50F3443}" srcOrd="1" destOrd="0" parTransId="{6F2C47DC-D72C-4CF9-83AA-43DAD9E8F959}" sibTransId="{B46D4DEC-5096-4910-BF1F-67A44CFFFDD3}"/>
    <dgm:cxn modelId="{0900CC21-7142-4585-BA1B-535C840C7E6D}" type="presOf" srcId="{0DBD9F0B-A5B9-4F70-88AC-E9B62059FC63}" destId="{F9B865DD-5EEF-4541-828E-C24CBECFE675}" srcOrd="0" destOrd="0" presId="urn:microsoft.com/office/officeart/2005/8/layout/hList1"/>
    <dgm:cxn modelId="{CB49B824-EAAE-477D-BCF7-F0525444D16B}" type="presOf" srcId="{DC492298-9E3D-41B8-BEDB-E2D2EAD71EB8}" destId="{7FC780F6-C998-48B0-8EAA-A4320D004E41}" srcOrd="0" destOrd="0" presId="urn:microsoft.com/office/officeart/2005/8/layout/hList1"/>
    <dgm:cxn modelId="{A1922B70-3431-465A-881B-F4FA8E9FEEB5}" type="presOf" srcId="{2A451F58-BB12-441F-9FFC-1BCC45EA1E67}" destId="{4BD31D26-D410-4C58-8052-6D68D21F8BD2}" srcOrd="0" destOrd="0" presId="urn:microsoft.com/office/officeart/2005/8/layout/hList1"/>
    <dgm:cxn modelId="{B0EE1972-D2BC-4D89-9F62-3D2CF71A93FF}" srcId="{DC492298-9E3D-41B8-BEDB-E2D2EAD71EB8}" destId="{EBC50301-3DED-4049-94AF-8E653DDD72FC}" srcOrd="2" destOrd="0" parTransId="{BE353413-B381-4D6D-9D9C-0B69CC84B733}" sibTransId="{7C18B820-BB58-4B4D-8F43-3E06A2978E06}"/>
    <dgm:cxn modelId="{9CB82877-21FF-4CA7-8573-01518940D40A}" srcId="{EBC50301-3DED-4049-94AF-8E653DDD72FC}" destId="{7297B908-BDB4-4306-B71F-52A84642E46B}" srcOrd="0" destOrd="0" parTransId="{69F13E79-2E84-4976-B6EE-B5787AF1024D}" sibTransId="{31F0A2FF-0C84-411E-AAAF-27F510AE25C8}"/>
    <dgm:cxn modelId="{D2A53358-E3F3-4D14-AD67-67F29FDAAE58}" type="presOf" srcId="{21DDB8E4-D71A-46CA-A16D-16DA0C535990}" destId="{74323715-40B0-4A3C-8248-2AA096151773}" srcOrd="0" destOrd="0" presId="urn:microsoft.com/office/officeart/2005/8/layout/hList1"/>
    <dgm:cxn modelId="{0E20457D-A7E2-43F5-922A-7C49D3438E94}" type="presOf" srcId="{4BC4B788-03B4-495B-AEB5-B3D9E9531763}" destId="{B3B54D8A-753C-4C81-ADED-748E3A12A021}" srcOrd="0" destOrd="0" presId="urn:microsoft.com/office/officeart/2005/8/layout/hList1"/>
    <dgm:cxn modelId="{51B2F77D-0932-4DB7-93EF-8EBB5A4F75E2}" type="presOf" srcId="{EBC50301-3DED-4049-94AF-8E653DDD72FC}" destId="{BF77E3C2-3F6A-48CB-B34B-8F557638F47F}" srcOrd="0" destOrd="0" presId="urn:microsoft.com/office/officeart/2005/8/layout/hList1"/>
    <dgm:cxn modelId="{FBAFD287-16D5-4417-B395-94982F1B128D}" type="presOf" srcId="{1E82E642-7905-4E16-A814-6839B50F3443}" destId="{EF2D131A-B7E5-49D6-A668-F602F9916E2D}" srcOrd="0" destOrd="0" presId="urn:microsoft.com/office/officeart/2005/8/layout/hList1"/>
    <dgm:cxn modelId="{81C88B9B-F1AE-48B1-8300-5AA0FE438D91}" srcId="{21DDB8E4-D71A-46CA-A16D-16DA0C535990}" destId="{2A451F58-BB12-441F-9FFC-1BCC45EA1E67}" srcOrd="0" destOrd="0" parTransId="{8D104997-3A8F-4700-8A33-B45950D0BA24}" sibTransId="{66F3ACEA-043D-4C39-AB16-A1CA24CB7F50}"/>
    <dgm:cxn modelId="{CB32E6A9-6762-4299-8A39-852CF6B9E18F}" srcId="{F99C728D-8707-492F-B529-F8D0A4604C5C}" destId="{4BC4B788-03B4-495B-AEB5-B3D9E9531763}" srcOrd="0" destOrd="0" parTransId="{11DD9F71-5F7C-432E-8B1A-9D99CB2FA0ED}" sibTransId="{B1B9F446-A64F-442A-B697-A9AC83C8D239}"/>
    <dgm:cxn modelId="{39D9C1C1-FF0E-452E-ABB2-D6EA4406603C}" srcId="{1E82E642-7905-4E16-A814-6839B50F3443}" destId="{0DBD9F0B-A5B9-4F70-88AC-E9B62059FC63}" srcOrd="0" destOrd="0" parTransId="{1B8B823F-390D-4A4F-845C-835C311694B7}" sibTransId="{75CE4B7B-0BEF-4E77-ABBA-C0F7CC592699}"/>
    <dgm:cxn modelId="{780D12E3-2F56-4F6A-9BC7-CD463B69DD6B}" srcId="{DC492298-9E3D-41B8-BEDB-E2D2EAD71EB8}" destId="{F99C728D-8707-492F-B529-F8D0A4604C5C}" srcOrd="0" destOrd="0" parTransId="{72CAE510-7574-4942-8140-FFFE31098DEF}" sibTransId="{F2FCDE38-C7D3-4F16-8A1D-3EF6E488B4AD}"/>
    <dgm:cxn modelId="{72C3F1F4-EAA7-4FC6-AE97-756C908FB16C}" srcId="{DC492298-9E3D-41B8-BEDB-E2D2EAD71EB8}" destId="{21DDB8E4-D71A-46CA-A16D-16DA0C535990}" srcOrd="3" destOrd="0" parTransId="{00D74950-C7A4-446E-B36F-F36F1769F278}" sibTransId="{0E1ABFDF-FF11-4E42-B0DC-8FD5F649E65F}"/>
    <dgm:cxn modelId="{66AFB7E4-9BBC-43A7-ACA6-D579D456F42D}" type="presParOf" srcId="{7FC780F6-C998-48B0-8EAA-A4320D004E41}" destId="{4DF86E7A-61D2-421B-AD39-05FA20A778F7}" srcOrd="0" destOrd="0" presId="urn:microsoft.com/office/officeart/2005/8/layout/hList1"/>
    <dgm:cxn modelId="{09198F88-5EF5-4626-ACD5-EFFBB7A28621}" type="presParOf" srcId="{4DF86E7A-61D2-421B-AD39-05FA20A778F7}" destId="{DA78F94D-0793-4626-BBE4-C14E4A870575}" srcOrd="0" destOrd="0" presId="urn:microsoft.com/office/officeart/2005/8/layout/hList1"/>
    <dgm:cxn modelId="{D2E859A0-843A-45E8-BB48-D7691D59AA03}" type="presParOf" srcId="{4DF86E7A-61D2-421B-AD39-05FA20A778F7}" destId="{B3B54D8A-753C-4C81-ADED-748E3A12A021}" srcOrd="1" destOrd="0" presId="urn:microsoft.com/office/officeart/2005/8/layout/hList1"/>
    <dgm:cxn modelId="{071AA1C0-660F-4DC7-A1A5-934EC955BFCF}" type="presParOf" srcId="{7FC780F6-C998-48B0-8EAA-A4320D004E41}" destId="{2C7A5BBF-F303-4DF8-9004-5DA0F17E3BDE}" srcOrd="1" destOrd="0" presId="urn:microsoft.com/office/officeart/2005/8/layout/hList1"/>
    <dgm:cxn modelId="{BFFA9602-C18F-4413-A436-A504BE91AC0D}" type="presParOf" srcId="{7FC780F6-C998-48B0-8EAA-A4320D004E41}" destId="{482F8190-37F3-4EDC-88CA-CE6F47278F7B}" srcOrd="2" destOrd="0" presId="urn:microsoft.com/office/officeart/2005/8/layout/hList1"/>
    <dgm:cxn modelId="{F92D66E6-CDFA-48BF-833F-28A666F1E642}" type="presParOf" srcId="{482F8190-37F3-4EDC-88CA-CE6F47278F7B}" destId="{EF2D131A-B7E5-49D6-A668-F602F9916E2D}" srcOrd="0" destOrd="0" presId="urn:microsoft.com/office/officeart/2005/8/layout/hList1"/>
    <dgm:cxn modelId="{66F34E05-80B5-4A69-858D-D925B1625420}" type="presParOf" srcId="{482F8190-37F3-4EDC-88CA-CE6F47278F7B}" destId="{F9B865DD-5EEF-4541-828E-C24CBECFE675}" srcOrd="1" destOrd="0" presId="urn:microsoft.com/office/officeart/2005/8/layout/hList1"/>
    <dgm:cxn modelId="{F6D15D9C-90AB-42D0-8BD9-6839520CA801}" type="presParOf" srcId="{7FC780F6-C998-48B0-8EAA-A4320D004E41}" destId="{7A7E0AD8-6325-4E31-BFCE-E2D8BB6DA380}" srcOrd="3" destOrd="0" presId="urn:microsoft.com/office/officeart/2005/8/layout/hList1"/>
    <dgm:cxn modelId="{466605D3-7421-41BE-A52A-8649998C31B0}" type="presParOf" srcId="{7FC780F6-C998-48B0-8EAA-A4320D004E41}" destId="{69C97F21-5D3F-476D-8532-8C41108B9573}" srcOrd="4" destOrd="0" presId="urn:microsoft.com/office/officeart/2005/8/layout/hList1"/>
    <dgm:cxn modelId="{F48BFB70-B8C6-4DD7-97DE-BF8B5322EAA7}" type="presParOf" srcId="{69C97F21-5D3F-476D-8532-8C41108B9573}" destId="{BF77E3C2-3F6A-48CB-B34B-8F557638F47F}" srcOrd="0" destOrd="0" presId="urn:microsoft.com/office/officeart/2005/8/layout/hList1"/>
    <dgm:cxn modelId="{BA033F5A-DAF7-4F09-8F4E-DA16183E53C3}" type="presParOf" srcId="{69C97F21-5D3F-476D-8532-8C41108B9573}" destId="{A1E95199-F5F6-473E-83CE-003EA7DBBC30}" srcOrd="1" destOrd="0" presId="urn:microsoft.com/office/officeart/2005/8/layout/hList1"/>
    <dgm:cxn modelId="{B5EE5A8C-7D3A-4FF5-9B89-73D8AA438855}" type="presParOf" srcId="{7FC780F6-C998-48B0-8EAA-A4320D004E41}" destId="{B121290A-A808-4CAD-A48A-F2922A3E894D}" srcOrd="5" destOrd="0" presId="urn:microsoft.com/office/officeart/2005/8/layout/hList1"/>
    <dgm:cxn modelId="{D69D86F9-EDA0-43D9-89F2-81A9F5153228}" type="presParOf" srcId="{7FC780F6-C998-48B0-8EAA-A4320D004E41}" destId="{77D1E4D7-DB59-48F6-83BE-70601642069F}" srcOrd="6" destOrd="0" presId="urn:microsoft.com/office/officeart/2005/8/layout/hList1"/>
    <dgm:cxn modelId="{3F725B2E-BF07-4898-A32B-0B72B402EDD0}" type="presParOf" srcId="{77D1E4D7-DB59-48F6-83BE-70601642069F}" destId="{74323715-40B0-4A3C-8248-2AA096151773}" srcOrd="0" destOrd="0" presId="urn:microsoft.com/office/officeart/2005/8/layout/hList1"/>
    <dgm:cxn modelId="{E2831149-6D4A-4559-ADF9-9CE0B4BF4033}" type="presParOf" srcId="{77D1E4D7-DB59-48F6-83BE-70601642069F}" destId="{4BD31D26-D410-4C58-8052-6D68D21F8B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492298-9E3D-41B8-BEDB-E2D2EAD71EB8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9C728D-8707-492F-B529-F8D0A4604C5C}">
      <dgm:prSet/>
      <dgm:spPr/>
      <dgm:t>
        <a:bodyPr/>
        <a:lstStyle/>
        <a:p>
          <a:r>
            <a:rPr lang="nb-NO" dirty="0"/>
            <a:t>BIELEKTRO</a:t>
          </a:r>
          <a:endParaRPr lang="en-US" dirty="0"/>
        </a:p>
      </dgm:t>
    </dgm:pt>
    <dgm:pt modelId="{72CAE510-7574-4942-8140-FFFE31098DEF}" type="parTrans" cxnId="{780D12E3-2F56-4F6A-9BC7-CD463B69DD6B}">
      <dgm:prSet/>
      <dgm:spPr/>
      <dgm:t>
        <a:bodyPr/>
        <a:lstStyle/>
        <a:p>
          <a:endParaRPr lang="en-US"/>
        </a:p>
      </dgm:t>
    </dgm:pt>
    <dgm:pt modelId="{F2FCDE38-C7D3-4F16-8A1D-3EF6E488B4AD}" type="sibTrans" cxnId="{780D12E3-2F56-4F6A-9BC7-CD463B69DD6B}">
      <dgm:prSet/>
      <dgm:spPr/>
      <dgm:t>
        <a:bodyPr/>
        <a:lstStyle/>
        <a:p>
          <a:endParaRPr lang="en-US"/>
        </a:p>
      </dgm:t>
    </dgm:pt>
    <dgm:pt modelId="{4BC4B788-03B4-495B-AEB5-B3D9E9531763}">
      <dgm:prSet/>
      <dgm:spPr/>
      <dgm:t>
        <a:bodyPr/>
        <a:lstStyle/>
        <a:p>
          <a:r>
            <a:rPr lang="en-US" dirty="0"/>
            <a:t>Knut Wold (IES)</a:t>
          </a:r>
        </a:p>
      </dgm:t>
    </dgm:pt>
    <dgm:pt modelId="{11DD9F71-5F7C-432E-8B1A-9D99CB2FA0ED}" type="parTrans" cxnId="{CB32E6A9-6762-4299-8A39-852CF6B9E18F}">
      <dgm:prSet/>
      <dgm:spPr/>
      <dgm:t>
        <a:bodyPr/>
        <a:lstStyle/>
        <a:p>
          <a:endParaRPr lang="en-US"/>
        </a:p>
      </dgm:t>
    </dgm:pt>
    <dgm:pt modelId="{B1B9F446-A64F-442A-B697-A9AC83C8D239}" type="sibTrans" cxnId="{CB32E6A9-6762-4299-8A39-852CF6B9E18F}">
      <dgm:prSet/>
      <dgm:spPr/>
      <dgm:t>
        <a:bodyPr/>
        <a:lstStyle/>
        <a:p>
          <a:endParaRPr lang="en-US"/>
        </a:p>
      </dgm:t>
    </dgm:pt>
    <dgm:pt modelId="{7B40AAD4-3A03-4DF1-8598-02A0510585E8}">
      <dgm:prSet/>
      <dgm:spPr/>
      <dgm:t>
        <a:bodyPr/>
        <a:lstStyle/>
        <a:p>
          <a:r>
            <a:rPr lang="en-US" dirty="0"/>
            <a:t>Intake around 45 students</a:t>
          </a:r>
        </a:p>
      </dgm:t>
    </dgm:pt>
    <dgm:pt modelId="{D4A00367-D7FB-41BF-8EB3-E06A1F8A1D5F}" type="parTrans" cxnId="{85EF19D0-924E-47D2-878D-355288FF4FD4}">
      <dgm:prSet/>
      <dgm:spPr/>
      <dgm:t>
        <a:bodyPr/>
        <a:lstStyle/>
        <a:p>
          <a:endParaRPr lang="en-GB"/>
        </a:p>
      </dgm:t>
    </dgm:pt>
    <dgm:pt modelId="{D5C04C27-FA1C-4A42-A0FE-6F4397E98609}" type="sibTrans" cxnId="{85EF19D0-924E-47D2-878D-355288FF4FD4}">
      <dgm:prSet/>
      <dgm:spPr/>
      <dgm:t>
        <a:bodyPr/>
        <a:lstStyle/>
        <a:p>
          <a:endParaRPr lang="en-GB"/>
        </a:p>
      </dgm:t>
    </dgm:pt>
    <dgm:pt modelId="{7FC780F6-C998-48B0-8EAA-A4320D004E41}" type="pres">
      <dgm:prSet presAssocID="{DC492298-9E3D-41B8-BEDB-E2D2EAD71EB8}" presName="Name0" presStyleCnt="0">
        <dgm:presLayoutVars>
          <dgm:dir/>
          <dgm:animLvl val="lvl"/>
          <dgm:resizeHandles val="exact"/>
        </dgm:presLayoutVars>
      </dgm:prSet>
      <dgm:spPr/>
    </dgm:pt>
    <dgm:pt modelId="{4DF86E7A-61D2-421B-AD39-05FA20A778F7}" type="pres">
      <dgm:prSet presAssocID="{F99C728D-8707-492F-B529-F8D0A4604C5C}" presName="composite" presStyleCnt="0"/>
      <dgm:spPr/>
    </dgm:pt>
    <dgm:pt modelId="{DA78F94D-0793-4626-BBE4-C14E4A870575}" type="pres">
      <dgm:prSet presAssocID="{F99C728D-8707-492F-B529-F8D0A4604C5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3B54D8A-753C-4C81-ADED-748E3A12A021}" type="pres">
      <dgm:prSet presAssocID="{F99C728D-8707-492F-B529-F8D0A4604C5C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3B052112-ABC0-461A-BD42-AC6061EEC95E}" type="presOf" srcId="{F99C728D-8707-492F-B529-F8D0A4604C5C}" destId="{DA78F94D-0793-4626-BBE4-C14E4A870575}" srcOrd="0" destOrd="0" presId="urn:microsoft.com/office/officeart/2005/8/layout/hList1"/>
    <dgm:cxn modelId="{CB49B824-EAAE-477D-BCF7-F0525444D16B}" type="presOf" srcId="{DC492298-9E3D-41B8-BEDB-E2D2EAD71EB8}" destId="{7FC780F6-C998-48B0-8EAA-A4320D004E41}" srcOrd="0" destOrd="0" presId="urn:microsoft.com/office/officeart/2005/8/layout/hList1"/>
    <dgm:cxn modelId="{B3433D79-DEE6-48FD-8C7F-6D2FF319EAA2}" type="presOf" srcId="{7B40AAD4-3A03-4DF1-8598-02A0510585E8}" destId="{B3B54D8A-753C-4C81-ADED-748E3A12A021}" srcOrd="0" destOrd="0" presId="urn:microsoft.com/office/officeart/2005/8/layout/hList1"/>
    <dgm:cxn modelId="{0E20457D-A7E2-43F5-922A-7C49D3438E94}" type="presOf" srcId="{4BC4B788-03B4-495B-AEB5-B3D9E9531763}" destId="{B3B54D8A-753C-4C81-ADED-748E3A12A021}" srcOrd="0" destOrd="1" presId="urn:microsoft.com/office/officeart/2005/8/layout/hList1"/>
    <dgm:cxn modelId="{CB32E6A9-6762-4299-8A39-852CF6B9E18F}" srcId="{F99C728D-8707-492F-B529-F8D0A4604C5C}" destId="{4BC4B788-03B4-495B-AEB5-B3D9E9531763}" srcOrd="1" destOrd="0" parTransId="{11DD9F71-5F7C-432E-8B1A-9D99CB2FA0ED}" sibTransId="{B1B9F446-A64F-442A-B697-A9AC83C8D239}"/>
    <dgm:cxn modelId="{85EF19D0-924E-47D2-878D-355288FF4FD4}" srcId="{F99C728D-8707-492F-B529-F8D0A4604C5C}" destId="{7B40AAD4-3A03-4DF1-8598-02A0510585E8}" srcOrd="0" destOrd="0" parTransId="{D4A00367-D7FB-41BF-8EB3-E06A1F8A1D5F}" sibTransId="{D5C04C27-FA1C-4A42-A0FE-6F4397E98609}"/>
    <dgm:cxn modelId="{780D12E3-2F56-4F6A-9BC7-CD463B69DD6B}" srcId="{DC492298-9E3D-41B8-BEDB-E2D2EAD71EB8}" destId="{F99C728D-8707-492F-B529-F8D0A4604C5C}" srcOrd="0" destOrd="0" parTransId="{72CAE510-7574-4942-8140-FFFE31098DEF}" sibTransId="{F2FCDE38-C7D3-4F16-8A1D-3EF6E488B4AD}"/>
    <dgm:cxn modelId="{66AFB7E4-9BBC-43A7-ACA6-D579D456F42D}" type="presParOf" srcId="{7FC780F6-C998-48B0-8EAA-A4320D004E41}" destId="{4DF86E7A-61D2-421B-AD39-05FA20A778F7}" srcOrd="0" destOrd="0" presId="urn:microsoft.com/office/officeart/2005/8/layout/hList1"/>
    <dgm:cxn modelId="{09198F88-5EF5-4626-ACD5-EFFBB7A28621}" type="presParOf" srcId="{4DF86E7A-61D2-421B-AD39-05FA20A778F7}" destId="{DA78F94D-0793-4626-BBE4-C14E4A870575}" srcOrd="0" destOrd="0" presId="urn:microsoft.com/office/officeart/2005/8/layout/hList1"/>
    <dgm:cxn modelId="{D2E859A0-843A-45E8-BB48-D7691D59AA03}" type="presParOf" srcId="{4DF86E7A-61D2-421B-AD39-05FA20A778F7}" destId="{B3B54D8A-753C-4C81-ADED-748E3A12A02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8F94D-0793-4626-BBE4-C14E4A870575}">
      <dsp:nvSpPr>
        <dsp:cNvPr id="0" name=""/>
        <dsp:cNvSpPr/>
      </dsp:nvSpPr>
      <dsp:spPr>
        <a:xfrm>
          <a:off x="3953" y="1205069"/>
          <a:ext cx="2377306" cy="7481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MTENERG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(5-year </a:t>
          </a:r>
          <a:r>
            <a:rPr lang="nb-NO" sz="1800" kern="1200" dirty="0" err="1"/>
            <a:t>Master’s</a:t>
          </a:r>
          <a:r>
            <a:rPr lang="nb-NO" sz="1800" kern="1200" dirty="0"/>
            <a:t>)</a:t>
          </a:r>
          <a:endParaRPr lang="en-US" sz="1800" kern="1200" dirty="0"/>
        </a:p>
      </dsp:txBody>
      <dsp:txXfrm>
        <a:off x="3953" y="1205069"/>
        <a:ext cx="2377306" cy="748177"/>
      </dsp:txXfrm>
    </dsp:sp>
    <dsp:sp modelId="{B3B54D8A-753C-4C81-ADED-748E3A12A021}">
      <dsp:nvSpPr>
        <dsp:cNvPr id="0" name=""/>
        <dsp:cNvSpPr/>
      </dsp:nvSpPr>
      <dsp:spPr>
        <a:xfrm>
          <a:off x="3953" y="1953246"/>
          <a:ext cx="2377306" cy="7905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Intake between 130 &amp; 140. 	</a:t>
          </a:r>
        </a:p>
      </dsp:txBody>
      <dsp:txXfrm>
        <a:off x="3953" y="1953246"/>
        <a:ext cx="2377306" cy="790560"/>
      </dsp:txXfrm>
    </dsp:sp>
    <dsp:sp modelId="{EF2D131A-B7E5-49D6-A668-F602F9916E2D}">
      <dsp:nvSpPr>
        <dsp:cNvPr id="0" name=""/>
        <dsp:cNvSpPr/>
      </dsp:nvSpPr>
      <dsp:spPr>
        <a:xfrm>
          <a:off x="2714082" y="1205069"/>
          <a:ext cx="2377306" cy="748177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MIENERG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(2-year Master’s)</a:t>
          </a:r>
        </a:p>
      </dsp:txBody>
      <dsp:txXfrm>
        <a:off x="2714082" y="1205069"/>
        <a:ext cx="2377306" cy="748177"/>
      </dsp:txXfrm>
    </dsp:sp>
    <dsp:sp modelId="{F9B865DD-5EEF-4541-828E-C24CBECFE675}">
      <dsp:nvSpPr>
        <dsp:cNvPr id="0" name=""/>
        <dsp:cNvSpPr/>
      </dsp:nvSpPr>
      <dsp:spPr>
        <a:xfrm>
          <a:off x="2714082" y="1953246"/>
          <a:ext cx="2377306" cy="790560"/>
        </a:xfrm>
        <a:prstGeom prst="rect">
          <a:avLst/>
        </a:prstGeom>
        <a:solidFill>
          <a:schemeClr val="accent2">
            <a:tint val="40000"/>
            <a:alpha val="90000"/>
            <a:hueOff val="2244906"/>
            <a:satOff val="-20744"/>
            <a:lumOff val="-23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244906"/>
              <a:satOff val="-20744"/>
              <a:lumOff val="-23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Intake of around 50. </a:t>
          </a:r>
          <a:endParaRPr lang="en-GB" sz="1800" kern="1200" dirty="0"/>
        </a:p>
      </dsp:txBody>
      <dsp:txXfrm>
        <a:off x="2714082" y="1953246"/>
        <a:ext cx="2377306" cy="790560"/>
      </dsp:txXfrm>
    </dsp:sp>
    <dsp:sp modelId="{BF77E3C2-3F6A-48CB-B34B-8F557638F47F}">
      <dsp:nvSpPr>
        <dsp:cNvPr id="0" name=""/>
        <dsp:cNvSpPr/>
      </dsp:nvSpPr>
      <dsp:spPr>
        <a:xfrm>
          <a:off x="5424211" y="1205069"/>
          <a:ext cx="2377306" cy="748177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MSELPOWER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(2-year Intl. </a:t>
          </a:r>
          <a:r>
            <a:rPr lang="nb-NO" sz="1800" kern="1200" dirty="0" err="1"/>
            <a:t>Master’s</a:t>
          </a:r>
          <a:r>
            <a:rPr lang="nb-NO" sz="1800" kern="1200" dirty="0"/>
            <a:t>)</a:t>
          </a:r>
          <a:endParaRPr lang="en-US" sz="1800" kern="1200" dirty="0"/>
        </a:p>
      </dsp:txBody>
      <dsp:txXfrm>
        <a:off x="5424211" y="1205069"/>
        <a:ext cx="2377306" cy="748177"/>
      </dsp:txXfrm>
    </dsp:sp>
    <dsp:sp modelId="{A1E95199-F5F6-473E-83CE-003EA7DBBC30}">
      <dsp:nvSpPr>
        <dsp:cNvPr id="0" name=""/>
        <dsp:cNvSpPr/>
      </dsp:nvSpPr>
      <dsp:spPr>
        <a:xfrm>
          <a:off x="5424211" y="1953246"/>
          <a:ext cx="2377306" cy="790560"/>
        </a:xfrm>
        <a:prstGeom prst="rect">
          <a:avLst/>
        </a:prstGeom>
        <a:solidFill>
          <a:schemeClr val="accent2">
            <a:tint val="40000"/>
            <a:alpha val="90000"/>
            <a:hueOff val="4489812"/>
            <a:satOff val="-41488"/>
            <a:lumOff val="-467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489812"/>
              <a:satOff val="-41488"/>
              <a:lumOff val="-4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Intake of around 20.</a:t>
          </a:r>
        </a:p>
      </dsp:txBody>
      <dsp:txXfrm>
        <a:off x="5424211" y="1953246"/>
        <a:ext cx="2377306" cy="790560"/>
      </dsp:txXfrm>
    </dsp:sp>
    <dsp:sp modelId="{74323715-40B0-4A3C-8248-2AA096151773}">
      <dsp:nvSpPr>
        <dsp:cNvPr id="0" name=""/>
        <dsp:cNvSpPr/>
      </dsp:nvSpPr>
      <dsp:spPr>
        <a:xfrm>
          <a:off x="8134340" y="1205069"/>
          <a:ext cx="2377306" cy="748177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BIELDIG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(3-year Bachelor’s)</a:t>
          </a:r>
        </a:p>
      </dsp:txBody>
      <dsp:txXfrm>
        <a:off x="8134340" y="1205069"/>
        <a:ext cx="2377306" cy="748177"/>
      </dsp:txXfrm>
    </dsp:sp>
    <dsp:sp modelId="{4BD31D26-D410-4C58-8052-6D68D21F8BD2}">
      <dsp:nvSpPr>
        <dsp:cNvPr id="0" name=""/>
        <dsp:cNvSpPr/>
      </dsp:nvSpPr>
      <dsp:spPr>
        <a:xfrm>
          <a:off x="8134340" y="1953246"/>
          <a:ext cx="2377306" cy="790560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Intake between 40 &amp; 50.</a:t>
          </a:r>
        </a:p>
      </dsp:txBody>
      <dsp:txXfrm>
        <a:off x="8134340" y="1953246"/>
        <a:ext cx="2377306" cy="790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8F94D-0793-4626-BBE4-C14E4A870575}">
      <dsp:nvSpPr>
        <dsp:cNvPr id="0" name=""/>
        <dsp:cNvSpPr/>
      </dsp:nvSpPr>
      <dsp:spPr>
        <a:xfrm>
          <a:off x="2" y="131272"/>
          <a:ext cx="4913783" cy="1070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b="1" u="none" kern="1200" dirty="0">
              <a:solidFill>
                <a:schemeClr val="bg1"/>
              </a:solidFill>
              <a:latin typeface="+mj-lt"/>
            </a:rPr>
            <a:t>Bachelor in Electrical Engineering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nb-NO" sz="2500" b="1" kern="1200" dirty="0">
              <a:solidFill>
                <a:schemeClr val="bg1"/>
              </a:solidFill>
              <a:latin typeface="+mj-lt"/>
            </a:rPr>
            <a:t>Gjøvik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2" y="131272"/>
        <a:ext cx="4913783" cy="1070300"/>
      </dsp:txXfrm>
    </dsp:sp>
    <dsp:sp modelId="{B3B54D8A-753C-4C81-ADED-748E3A12A021}">
      <dsp:nvSpPr>
        <dsp:cNvPr id="0" name=""/>
        <dsp:cNvSpPr/>
      </dsp:nvSpPr>
      <dsp:spPr>
        <a:xfrm>
          <a:off x="51" y="1206785"/>
          <a:ext cx="4913783" cy="260560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500" b="1" kern="1200" dirty="0"/>
            <a:t>Elektroingeniør på Gjøvik tilbyr to studieretninger: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500" kern="1200" dirty="0">
              <a:hlinkClick xmlns:r="http://schemas.openxmlformats.org/officeDocument/2006/relationships" r:id="rId1"/>
            </a:rPr>
            <a:t>Elektronikk og sensorsystemer</a:t>
          </a:r>
          <a:r>
            <a:rPr lang="nb-NO" sz="2500" kern="1200" dirty="0"/>
            <a:t> 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500" kern="1200" dirty="0">
              <a:hlinkClick xmlns:r="http://schemas.openxmlformats.org/officeDocument/2006/relationships" r:id="rId2"/>
            </a:rPr>
            <a:t>Elkraft og bærekraftig energi</a:t>
          </a:r>
          <a:endParaRPr lang="nb-NO" sz="2500" kern="1200" dirty="0"/>
        </a:p>
      </dsp:txBody>
      <dsp:txXfrm>
        <a:off x="51" y="1206785"/>
        <a:ext cx="4913783" cy="2605605"/>
      </dsp:txXfrm>
    </dsp:sp>
    <dsp:sp modelId="{BF77E3C2-3F6A-48CB-B34B-8F557638F47F}">
      <dsp:nvSpPr>
        <dsp:cNvPr id="0" name=""/>
        <dsp:cNvSpPr/>
      </dsp:nvSpPr>
      <dsp:spPr>
        <a:xfrm>
          <a:off x="5601764" y="136484"/>
          <a:ext cx="4913783" cy="1070300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b="1" kern="1200" dirty="0"/>
            <a:t>Energy</a:t>
          </a:r>
          <a:endParaRPr lang="en-US" sz="2500" b="1" kern="1200" dirty="0"/>
        </a:p>
      </dsp:txBody>
      <dsp:txXfrm>
        <a:off x="5601764" y="136484"/>
        <a:ext cx="4913783" cy="1070300"/>
      </dsp:txXfrm>
    </dsp:sp>
    <dsp:sp modelId="{A1E95199-F5F6-473E-83CE-003EA7DBBC30}">
      <dsp:nvSpPr>
        <dsp:cNvPr id="0" name=""/>
        <dsp:cNvSpPr/>
      </dsp:nvSpPr>
      <dsp:spPr>
        <a:xfrm>
          <a:off x="5601764" y="1206785"/>
          <a:ext cx="4913783" cy="2605605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500" b="1" kern="1200" dirty="0">
              <a:solidFill>
                <a:srgbClr val="0070C0"/>
              </a:solidFill>
              <a:latin typeface="+mj-lt"/>
            </a:rPr>
            <a:t>Bachelor i ingeniørfag, elektrifisering og digitalisering</a:t>
          </a:r>
          <a:endParaRPr lang="en-US" sz="2500" kern="1200" dirty="0">
            <a:solidFill>
              <a:srgbClr val="0070C0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500" b="1" kern="1200" dirty="0">
              <a:solidFill>
                <a:srgbClr val="0070C0"/>
              </a:solidFill>
              <a:latin typeface="+mj-lt"/>
            </a:rPr>
            <a:t>Master in Electric Power Engineering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500" b="1" kern="1200" dirty="0">
              <a:solidFill>
                <a:srgbClr val="0070C0"/>
              </a:solidFill>
              <a:latin typeface="+mj-lt"/>
            </a:rPr>
            <a:t>Master i energi og miljø (2-årig)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500" b="1" kern="1200" dirty="0">
              <a:solidFill>
                <a:srgbClr val="0070C0"/>
              </a:solidFill>
              <a:latin typeface="+mj-lt"/>
            </a:rPr>
            <a:t>Master i energi og miljø (5-årig</a:t>
          </a:r>
          <a:endParaRPr lang="en-GB" sz="2500" kern="1200" dirty="0">
            <a:solidFill>
              <a:srgbClr val="0070C0"/>
            </a:solidFill>
          </a:endParaRPr>
        </a:p>
      </dsp:txBody>
      <dsp:txXfrm>
        <a:off x="5601764" y="1206785"/>
        <a:ext cx="4913783" cy="2605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8F94D-0793-4626-BBE4-C14E4A870575}">
      <dsp:nvSpPr>
        <dsp:cNvPr id="0" name=""/>
        <dsp:cNvSpPr/>
      </dsp:nvSpPr>
      <dsp:spPr>
        <a:xfrm>
          <a:off x="3953" y="825959"/>
          <a:ext cx="2377306" cy="777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/>
            <a:t>MTENERG</a:t>
          </a:r>
          <a:endParaRPr lang="en-US" sz="2700" kern="1200" dirty="0"/>
        </a:p>
      </dsp:txBody>
      <dsp:txXfrm>
        <a:off x="3953" y="825959"/>
        <a:ext cx="2377306" cy="777600"/>
      </dsp:txXfrm>
    </dsp:sp>
    <dsp:sp modelId="{B3B54D8A-753C-4C81-ADED-748E3A12A021}">
      <dsp:nvSpPr>
        <dsp:cNvPr id="0" name=""/>
        <dsp:cNvSpPr/>
      </dsp:nvSpPr>
      <dsp:spPr>
        <a:xfrm>
          <a:off x="3953" y="1603559"/>
          <a:ext cx="2377306" cy="151935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Ivar </a:t>
          </a:r>
          <a:r>
            <a:rPr lang="en-US" sz="2700" kern="1200" dirty="0" err="1"/>
            <a:t>Ertesvåg</a:t>
          </a:r>
          <a:r>
            <a:rPr lang="en-US" sz="2700" kern="1200" dirty="0"/>
            <a:t> (EPT)	</a:t>
          </a:r>
        </a:p>
      </dsp:txBody>
      <dsp:txXfrm>
        <a:off x="3953" y="1603559"/>
        <a:ext cx="2377306" cy="1519357"/>
      </dsp:txXfrm>
    </dsp:sp>
    <dsp:sp modelId="{EF2D131A-B7E5-49D6-A668-F602F9916E2D}">
      <dsp:nvSpPr>
        <dsp:cNvPr id="0" name=""/>
        <dsp:cNvSpPr/>
      </dsp:nvSpPr>
      <dsp:spPr>
        <a:xfrm>
          <a:off x="2714082" y="825959"/>
          <a:ext cx="2377306" cy="777600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MIENERG</a:t>
          </a:r>
        </a:p>
      </dsp:txBody>
      <dsp:txXfrm>
        <a:off x="2714082" y="825959"/>
        <a:ext cx="2377306" cy="777600"/>
      </dsp:txXfrm>
    </dsp:sp>
    <dsp:sp modelId="{F9B865DD-5EEF-4541-828E-C24CBECFE675}">
      <dsp:nvSpPr>
        <dsp:cNvPr id="0" name=""/>
        <dsp:cNvSpPr/>
      </dsp:nvSpPr>
      <dsp:spPr>
        <a:xfrm>
          <a:off x="2714082" y="1603559"/>
          <a:ext cx="2377306" cy="1519357"/>
        </a:xfrm>
        <a:prstGeom prst="rect">
          <a:avLst/>
        </a:prstGeom>
        <a:solidFill>
          <a:schemeClr val="accent2">
            <a:tint val="40000"/>
            <a:alpha val="90000"/>
            <a:hueOff val="2244906"/>
            <a:satOff val="-20744"/>
            <a:lumOff val="-23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244906"/>
              <a:satOff val="-20744"/>
              <a:lumOff val="-23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Ivar </a:t>
          </a:r>
          <a:r>
            <a:rPr lang="en-US" sz="2700" kern="1200" dirty="0" err="1"/>
            <a:t>Ertesvåg</a:t>
          </a:r>
          <a:r>
            <a:rPr lang="en-US" sz="2700" kern="1200" dirty="0"/>
            <a:t> (EPT)</a:t>
          </a:r>
          <a:endParaRPr lang="en-GB" sz="2700" kern="1200" dirty="0"/>
        </a:p>
      </dsp:txBody>
      <dsp:txXfrm>
        <a:off x="2714082" y="1603559"/>
        <a:ext cx="2377306" cy="1519357"/>
      </dsp:txXfrm>
    </dsp:sp>
    <dsp:sp modelId="{BF77E3C2-3F6A-48CB-B34B-8F557638F47F}">
      <dsp:nvSpPr>
        <dsp:cNvPr id="0" name=""/>
        <dsp:cNvSpPr/>
      </dsp:nvSpPr>
      <dsp:spPr>
        <a:xfrm>
          <a:off x="5424211" y="825959"/>
          <a:ext cx="2377306" cy="777600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/>
            <a:t>MSELPOWER</a:t>
          </a:r>
          <a:endParaRPr lang="en-US" sz="2700" kern="1200" dirty="0"/>
        </a:p>
      </dsp:txBody>
      <dsp:txXfrm>
        <a:off x="5424211" y="825959"/>
        <a:ext cx="2377306" cy="777600"/>
      </dsp:txXfrm>
    </dsp:sp>
    <dsp:sp modelId="{A1E95199-F5F6-473E-83CE-003EA7DBBC30}">
      <dsp:nvSpPr>
        <dsp:cNvPr id="0" name=""/>
        <dsp:cNvSpPr/>
      </dsp:nvSpPr>
      <dsp:spPr>
        <a:xfrm>
          <a:off x="5424211" y="1603559"/>
          <a:ext cx="2377306" cy="1519357"/>
        </a:xfrm>
        <a:prstGeom prst="rect">
          <a:avLst/>
        </a:prstGeom>
        <a:solidFill>
          <a:schemeClr val="accent2">
            <a:tint val="40000"/>
            <a:alpha val="90000"/>
            <a:hueOff val="4489812"/>
            <a:satOff val="-41488"/>
            <a:lumOff val="-467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489812"/>
              <a:satOff val="-41488"/>
              <a:lumOff val="-4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Halsten Aastebøl (IEL)</a:t>
          </a:r>
        </a:p>
      </dsp:txBody>
      <dsp:txXfrm>
        <a:off x="5424211" y="1603559"/>
        <a:ext cx="2377306" cy="1519357"/>
      </dsp:txXfrm>
    </dsp:sp>
    <dsp:sp modelId="{74323715-40B0-4A3C-8248-2AA096151773}">
      <dsp:nvSpPr>
        <dsp:cNvPr id="0" name=""/>
        <dsp:cNvSpPr/>
      </dsp:nvSpPr>
      <dsp:spPr>
        <a:xfrm>
          <a:off x="8134340" y="825959"/>
          <a:ext cx="2377306" cy="777600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/>
            <a:t>BIELDIG</a:t>
          </a:r>
          <a:endParaRPr lang="en-US" sz="2700" kern="1200" dirty="0"/>
        </a:p>
      </dsp:txBody>
      <dsp:txXfrm>
        <a:off x="8134340" y="825959"/>
        <a:ext cx="2377306" cy="777600"/>
      </dsp:txXfrm>
    </dsp:sp>
    <dsp:sp modelId="{4BD31D26-D410-4C58-8052-6D68D21F8BD2}">
      <dsp:nvSpPr>
        <dsp:cNvPr id="0" name=""/>
        <dsp:cNvSpPr/>
      </dsp:nvSpPr>
      <dsp:spPr>
        <a:xfrm>
          <a:off x="8134340" y="1603559"/>
          <a:ext cx="2377306" cy="1519357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Eilif Hugo Hansen (IEL)</a:t>
          </a:r>
        </a:p>
      </dsp:txBody>
      <dsp:txXfrm>
        <a:off x="8134340" y="1603559"/>
        <a:ext cx="2377306" cy="15193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8F94D-0793-4626-BBE4-C14E4A870575}">
      <dsp:nvSpPr>
        <dsp:cNvPr id="0" name=""/>
        <dsp:cNvSpPr/>
      </dsp:nvSpPr>
      <dsp:spPr>
        <a:xfrm>
          <a:off x="0" y="10998"/>
          <a:ext cx="10515600" cy="1555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219456" rIns="384048" bIns="219456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400" kern="1200" dirty="0"/>
            <a:t>BIELEKTRO</a:t>
          </a:r>
          <a:endParaRPr lang="en-US" sz="5400" kern="1200" dirty="0"/>
        </a:p>
      </dsp:txBody>
      <dsp:txXfrm>
        <a:off x="0" y="10998"/>
        <a:ext cx="10515600" cy="1555200"/>
      </dsp:txXfrm>
    </dsp:sp>
    <dsp:sp modelId="{B3B54D8A-753C-4C81-ADED-748E3A12A021}">
      <dsp:nvSpPr>
        <dsp:cNvPr id="0" name=""/>
        <dsp:cNvSpPr/>
      </dsp:nvSpPr>
      <dsp:spPr>
        <a:xfrm>
          <a:off x="0" y="1566198"/>
          <a:ext cx="10515600" cy="23716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36" tIns="288036" rIns="384048" bIns="432054" numCol="1" spcCol="1270" anchor="t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Intake around 45 students</a:t>
          </a:r>
        </a:p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Knut Wold (IES)</a:t>
          </a:r>
        </a:p>
      </dsp:txBody>
      <dsp:txXfrm>
        <a:off x="0" y="1566198"/>
        <a:ext cx="10515600" cy="2371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05A9B-4ECA-46C2-8B49-6A47A5648E7F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514C6-E2A7-491A-A051-BA133B592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706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/>
            </a:pPr>
            <a:fld id="{11527D41-0A05-4B50-B032-E23ED95C7F5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b="0" i="0"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267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902BC-BA29-409D-84C9-55C7E00956C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5361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study programme has several</a:t>
            </a:r>
            <a:r>
              <a:rPr lang="en-GB" baseline="0" dirty="0"/>
              <a:t> study tracks.</a:t>
            </a:r>
          </a:p>
          <a:p>
            <a:r>
              <a:rPr lang="en-GB" baseline="0" dirty="0"/>
              <a:t>Each study track has several main profiles.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4273E-14F4-4DFB-B7CB-B7A72A92D15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6063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4273E-14F4-4DFB-B7CB-B7A72A92D15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569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1D109-9E6D-B12B-715C-11963325C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7E3D2-24F0-E7D1-544C-58820EB88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BE783-3D5D-24C9-6ECD-5C0842640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32000-9238-55EA-AAE8-CCA1B063A1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0D2FA-30D5-46D6-B4D3-67930F4C5EA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2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514C6-E2A7-491A-A051-BA133B5920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835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514C6-E2A7-491A-A051-BA133B59202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18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9A7E-9DF0-5AA1-B571-FAA9352F5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CAC2C-7373-CFBB-B12E-B36B1B90C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9D34-08B7-54AE-B614-D770EA30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A309-0238-4B51-85F1-9CC08A54217A}" type="datetime1">
              <a:rPr lang="nb-NO" smtClean="0"/>
              <a:t>06.11.2025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0266C-C19C-0EBC-FA46-0C96663D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75B4A-B4E1-66FD-F0AA-3F4BD8A4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5170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7438C-E62A-68D7-031B-61F9AB1FE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F4DDA-B950-2E9E-0FD8-895AFEFD4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07D86-82A4-BF46-91A5-71D70F0C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85CB-57E6-4654-A16B-FA2E7D245D13}" type="datetime1">
              <a:rPr lang="nb-NO" smtClean="0"/>
              <a:t>06.11.2025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46802-AA10-EB9E-5C62-6BC20754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55BA1-FEBF-A243-E5F2-661155C9C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6940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7B366D-3E1E-AA8D-B75C-7431B41A5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9C182-A781-8FF9-0228-7B849566B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CEE0D-250A-1D7D-E6C0-7FA4FBC1B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3179-C269-4730-8AFC-6C5365961A98}" type="datetime1">
              <a:rPr lang="nb-NO" smtClean="0"/>
              <a:t>06.11.2025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B33F7-4A8F-12D9-869E-060A4EC20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62772-49D0-65D4-7FBB-7555D9D8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93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E370CE-61A9-122D-2A41-4525E438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731154"/>
            <a:ext cx="11336616" cy="833178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B63191-1754-8E9D-DD03-F6F2EF881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443082"/>
            <a:ext cx="11336615" cy="4866278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23505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3E4DC-C593-CD47-307F-FE7828C7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00732-5416-3016-710B-EEE0A0B61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0E69E-79BA-9FA1-FC53-A53E0E53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F62A5-55FB-4D4E-9AA4-D3C78D33CDEB}" type="datetime1">
              <a:rPr lang="nb-NO" smtClean="0"/>
              <a:t>06.11.2025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BF51-2487-17DB-76BB-D2DBB7D7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41CE3-29A5-E99D-2CF5-D4871FD2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304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EAFC1-A748-DAC4-4B5B-2E54F606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12DCC-6C22-2B5B-FF1C-660ACDD5A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CC6E7-EEB0-C85E-2DD9-3A9FE2D47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54E7-72CD-4388-B7AB-B133F064BB37}" type="datetime1">
              <a:rPr lang="nb-NO" smtClean="0"/>
              <a:t>06.11.2025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D731C-ED84-7872-8C84-3AD05CE85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C5A41-7D8A-6022-3B5F-C162B66EC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298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057C0-4B93-F060-AFE0-43476E42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6D58C-22B5-42B9-1A27-1C96EA812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52B211-9C3B-C8E8-9E92-F9B2BB0FD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00AAE-FC3E-FE4C-4EE5-1A357418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EA3C-D403-49A0-A615-DCEF6DA4C69E}" type="datetime1">
              <a:rPr lang="nb-NO" smtClean="0"/>
              <a:t>06.11.2025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40249-E7D4-1332-D7AE-BDFAC587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EA6A4-1610-3A9D-60FB-9A1ABAD0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571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951C1-9978-68E0-F17B-D659ABF2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75964-B93E-5226-14BD-1E929285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79EBE-DA73-F2D3-7D97-AEADB3289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A59B4-043A-88B1-2FF9-127CEF270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EA7577-8254-AE57-BE0A-AA60B69E5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27BF4-477D-5E08-993C-681FF8F5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AED2-8AFA-4ED8-B249-7749274204EA}" type="datetime1">
              <a:rPr lang="nb-NO" smtClean="0"/>
              <a:t>06.11.2025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7F456E-D658-7C64-ABD0-C8B632FA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400AF-DBD8-3C43-A962-A769EDD6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59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D7EE-93B8-45D4-1784-FC1EAAC70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54B0E9-C85C-E551-AA4D-BC6269BB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1074-7D76-40C6-BEBC-7A09B6F23C6C}" type="datetime1">
              <a:rPr lang="nb-NO" smtClean="0"/>
              <a:t>06.11.2025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E310A-4F13-46A6-BDC3-3FA3D269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E0132-0D86-1E99-E959-6A6F6744D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240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CD84D5-1865-71D3-A057-00F15A64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18E2-B3BD-4090-8FE7-709771A71B7E}" type="datetime1">
              <a:rPr lang="nb-NO" smtClean="0"/>
              <a:t>06.11.2025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C58A8-691E-D181-A043-BD3899E1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70EED-82DC-413A-2231-65885AE2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617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4BA0-7199-8339-6353-5D7096B0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BB206-6D02-005A-1F7E-8456EB8AB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E9A18-F389-3818-57F6-80FD90E08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9183F-A264-47D8-9358-B35F1438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4DDC-4E54-4D2A-9DE6-B3552E6E2A93}" type="datetime1">
              <a:rPr lang="nb-NO" smtClean="0"/>
              <a:t>06.11.2025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C444B-47EE-FA14-F833-302A07372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FEA0B-9D85-7959-D29E-6277F6CE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104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A275-6E1B-ABC7-49B5-9FA0205D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1D2E97-99B5-FC9B-1355-D802B5EC9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CA9DB-0426-F955-FCF5-067F0CB81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D390C-D63B-D770-662E-B70DB1A3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7B3F-26FC-4B77-B3C2-1580E3B21A77}" type="datetime1">
              <a:rPr lang="nb-NO" smtClean="0"/>
              <a:t>06.11.2025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B1EDD-ECD0-CF3E-DB30-B7989157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CDA29-3C0A-EF39-F1CF-B88DC32C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500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2983D-7C9F-3059-61EE-5A4ED15E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584D8-F480-4DF2-7348-A77DD4874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D0829-98F3-1656-F87A-DBA61C303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351BDD-2149-421C-8B1E-956BAAA147BA}" type="datetime1">
              <a:rPr lang="nb-NO" smtClean="0"/>
              <a:t>06.11.2025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0F518-9211-D6F0-2887-361093C51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DA7A2-1419-BAB7-1F14-7C4CFA1A2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53265A-8E97-4C03-8F64-91D6CCE9F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832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tnu.no/studier/mienerg/" TargetMode="External"/><Relationship Id="rId3" Type="http://schemas.openxmlformats.org/officeDocument/2006/relationships/hyperlink" Target="https://www.ntnu.edu/iel/studies" TargetMode="External"/><Relationship Id="rId7" Type="http://schemas.openxmlformats.org/officeDocument/2006/relationships/hyperlink" Target="https://www.ntnu.edu/studies/mselpow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tnu.no/studier/bielektro/" TargetMode="External"/><Relationship Id="rId11" Type="http://schemas.openxmlformats.org/officeDocument/2006/relationships/hyperlink" Target="http://www.ntnu.edu/studies/phelkt" TargetMode="External"/><Relationship Id="rId5" Type="http://schemas.openxmlformats.org/officeDocument/2006/relationships/hyperlink" Target="https://www.ntnu.no/studier/bieldig" TargetMode="External"/><Relationship Id="rId10" Type="http://schemas.openxmlformats.org/officeDocument/2006/relationships/hyperlink" Target="https://www.ntnu.edu/studies/msrem" TargetMode="External"/><Relationship Id="rId4" Type="http://schemas.openxmlformats.org/officeDocument/2006/relationships/hyperlink" Target="https://www.ntnu.edu/studies/mtenerg" TargetMode="External"/><Relationship Id="rId9" Type="http://schemas.openxmlformats.org/officeDocument/2006/relationships/hyperlink" Target="https://www.ntnu.edu/studies/mswin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tnu.edu/iel/groups/hvt#/view/about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s://www.ntnu.edu/iel/groups/psoa#/view/about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tnu.edu/iel/groups/emesp#/view/about" TargetMode="External"/><Relationship Id="rId11" Type="http://schemas.openxmlformats.org/officeDocument/2006/relationships/image" Target="../media/image12.jpg"/><Relationship Id="rId5" Type="http://schemas.openxmlformats.org/officeDocument/2006/relationships/hyperlink" Target="https://www.ntnu.edu/iel/groups/eme#/view/about" TargetMode="External"/><Relationship Id="rId10" Type="http://schemas.openxmlformats.org/officeDocument/2006/relationships/hyperlink" Target="https://www.ntnu.edu/iel/groups/pesc#/view/about" TargetMode="External"/><Relationship Id="rId4" Type="http://schemas.openxmlformats.org/officeDocument/2006/relationships/image" Target="../media/image10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nu.edu/iel/research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tnu.no/studier/mtenerg/" TargetMode="Externa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tnu.no/studier/mtenerg/" TargetMode="Externa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E8E7814-82DE-EF45-8CD9-ED33907A1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74" r="1" b="41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88277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kstSylinder 25">
            <a:extLst>
              <a:ext uri="{FF2B5EF4-FFF2-40B4-BE49-F238E27FC236}">
                <a16:creationId xmlns:a16="http://schemas.microsoft.com/office/drawing/2014/main" id="{7F00BE1B-BF2D-4FB2-995C-F9D2CE0CBA64}"/>
              </a:ext>
            </a:extLst>
          </p:cNvPr>
          <p:cNvSpPr txBox="1"/>
          <p:nvPr/>
        </p:nvSpPr>
        <p:spPr>
          <a:xfrm>
            <a:off x="536185" y="332597"/>
            <a:ext cx="11254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err="1"/>
              <a:t>Educational</a:t>
            </a:r>
            <a:r>
              <a:rPr lang="nb-NO" sz="3200" b="1" dirty="0"/>
              <a:t> </a:t>
            </a:r>
            <a:r>
              <a:rPr lang="nb-NO" sz="3200" b="1" dirty="0" err="1"/>
              <a:t>Competence</a:t>
            </a:r>
            <a:r>
              <a:rPr lang="nb-NO" sz="3200" b="1" dirty="0"/>
              <a:t> Ladders in </a:t>
            </a:r>
            <a:r>
              <a:rPr lang="nb-NO" sz="3200" b="1" dirty="0" err="1"/>
              <a:t>Each</a:t>
            </a:r>
            <a:r>
              <a:rPr lang="nb-NO" sz="3200" b="1" dirty="0"/>
              <a:t> Research Group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5CD7B0-B39F-0266-4146-DF178709189B}"/>
              </a:ext>
            </a:extLst>
          </p:cNvPr>
          <p:cNvGrpSpPr/>
          <p:nvPr/>
        </p:nvGrpSpPr>
        <p:grpSpPr>
          <a:xfrm>
            <a:off x="2868059" y="1404087"/>
            <a:ext cx="6610876" cy="4677224"/>
            <a:chOff x="1808514" y="1382053"/>
            <a:chExt cx="5022699" cy="3884742"/>
          </a:xfrm>
        </p:grpSpPr>
        <p:sp>
          <p:nvSpPr>
            <p:cNvPr id="3" name="Likebent trekant 2">
              <a:extLst>
                <a:ext uri="{FF2B5EF4-FFF2-40B4-BE49-F238E27FC236}">
                  <a16:creationId xmlns:a16="http://schemas.microsoft.com/office/drawing/2014/main" id="{B7FEE72A-93A6-4FA1-BFBD-31D3E3CD37B5}"/>
                </a:ext>
              </a:extLst>
            </p:cNvPr>
            <p:cNvSpPr/>
            <p:nvPr/>
          </p:nvSpPr>
          <p:spPr>
            <a:xfrm>
              <a:off x="2549033" y="1734226"/>
              <a:ext cx="4282180" cy="3532569"/>
            </a:xfrm>
            <a:prstGeom prst="triangle">
              <a:avLst/>
            </a:prstGeom>
            <a:solidFill>
              <a:srgbClr val="43B7B0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9F4CD9DF-7406-46CF-BDD7-101F585C87BA}"/>
                </a:ext>
              </a:extLst>
            </p:cNvPr>
            <p:cNvSpPr/>
            <p:nvPr/>
          </p:nvSpPr>
          <p:spPr>
            <a:xfrm>
              <a:off x="4192778" y="3933321"/>
              <a:ext cx="1030358" cy="36825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 sz="1200">
                <a:solidFill>
                  <a:schemeClr val="tx1"/>
                </a:solidFill>
              </a:endParaRPr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4B274F39-DAA3-4792-861D-8717D24F7192}"/>
                </a:ext>
              </a:extLst>
            </p:cNvPr>
            <p:cNvSpPr/>
            <p:nvPr/>
          </p:nvSpPr>
          <p:spPr>
            <a:xfrm>
              <a:off x="4166233" y="3418722"/>
              <a:ext cx="1040312" cy="311841"/>
            </a:xfrm>
            <a:prstGeom prst="rect">
              <a:avLst/>
            </a:prstGeom>
            <a:ln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 sz="1000"/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9DF001B1-A1B1-4868-AEE7-94BAF502C05C}"/>
                </a:ext>
              </a:extLst>
            </p:cNvPr>
            <p:cNvSpPr/>
            <p:nvPr/>
          </p:nvSpPr>
          <p:spPr>
            <a:xfrm>
              <a:off x="4256662" y="2123232"/>
              <a:ext cx="862770" cy="270767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 sz="1200"/>
            </a:p>
          </p:txBody>
        </p: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09E152EA-8DF5-4B72-8E83-D365FCB65244}"/>
                </a:ext>
              </a:extLst>
            </p:cNvPr>
            <p:cNvCxnSpPr>
              <a:cxnSpLocks/>
            </p:cNvCxnSpPr>
            <p:nvPr/>
          </p:nvCxnSpPr>
          <p:spPr>
            <a:xfrm>
              <a:off x="2629820" y="1908559"/>
              <a:ext cx="0" cy="323400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C1256373-64A5-47D6-9619-C9239C1D8F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454" y="4489021"/>
              <a:ext cx="495103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kstSylinder 22">
              <a:extLst>
                <a:ext uri="{FF2B5EF4-FFF2-40B4-BE49-F238E27FC236}">
                  <a16:creationId xmlns:a16="http://schemas.microsoft.com/office/drawing/2014/main" id="{8110C343-7C28-4F34-A1EC-BF342EF5F1D3}"/>
                </a:ext>
              </a:extLst>
            </p:cNvPr>
            <p:cNvSpPr txBox="1"/>
            <p:nvPr/>
          </p:nvSpPr>
          <p:spPr>
            <a:xfrm>
              <a:off x="1881940" y="4664895"/>
              <a:ext cx="522644" cy="23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/>
                <a:t>Basis</a:t>
              </a:r>
            </a:p>
          </p:txBody>
        </p:sp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285A054B-E8E5-4BED-BF01-8FC7AFE11947}"/>
                </a:ext>
              </a:extLst>
            </p:cNvPr>
            <p:cNvSpPr txBox="1"/>
            <p:nvPr/>
          </p:nvSpPr>
          <p:spPr>
            <a:xfrm>
              <a:off x="1823044" y="4067585"/>
              <a:ext cx="806779" cy="23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/>
                <a:t>BSc (1-3 y)</a:t>
              </a:r>
            </a:p>
          </p:txBody>
        </p: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BD30B546-8373-4385-B601-CA75B493A46B}"/>
                </a:ext>
              </a:extLst>
            </p:cNvPr>
            <p:cNvSpPr txBox="1"/>
            <p:nvPr/>
          </p:nvSpPr>
          <p:spPr>
            <a:xfrm>
              <a:off x="1812865" y="3257392"/>
              <a:ext cx="858224" cy="23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err="1"/>
                <a:t>MSc</a:t>
              </a:r>
              <a:r>
                <a:rPr lang="nb-NO" sz="1200"/>
                <a:t> (4-5 y)</a:t>
              </a:r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07E94F82-D888-46B0-A6F5-48FE7CD14730}"/>
                </a:ext>
              </a:extLst>
            </p:cNvPr>
            <p:cNvSpPr txBox="1"/>
            <p:nvPr/>
          </p:nvSpPr>
          <p:spPr>
            <a:xfrm>
              <a:off x="1917197" y="2198599"/>
              <a:ext cx="522644" cy="23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err="1"/>
                <a:t>PhD</a:t>
              </a:r>
              <a:endParaRPr lang="nb-NO" sz="1200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CDF6DB2E-47CE-4D98-A563-458AADDB4AA2}"/>
                </a:ext>
              </a:extLst>
            </p:cNvPr>
            <p:cNvSpPr/>
            <p:nvPr/>
          </p:nvSpPr>
          <p:spPr>
            <a:xfrm>
              <a:off x="3057895" y="4552008"/>
              <a:ext cx="1254349" cy="21932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 sz="1200"/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CE7CD327-9A39-4432-934E-8D9EDF394A61}"/>
                </a:ext>
              </a:extLst>
            </p:cNvPr>
            <p:cNvSpPr/>
            <p:nvPr/>
          </p:nvSpPr>
          <p:spPr>
            <a:xfrm>
              <a:off x="4428389" y="4572592"/>
              <a:ext cx="1174704" cy="510297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 sz="1200"/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B6B8E3D3-52BE-4E14-8A2E-91C04A83F261}"/>
                </a:ext>
              </a:extLst>
            </p:cNvPr>
            <p:cNvSpPr/>
            <p:nvPr/>
          </p:nvSpPr>
          <p:spPr>
            <a:xfrm>
              <a:off x="5737490" y="4621827"/>
              <a:ext cx="889328" cy="4118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 sz="1200"/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F222DB3C-5AA1-4C04-B14C-7248080D6ED8}"/>
                </a:ext>
              </a:extLst>
            </p:cNvPr>
            <p:cNvSpPr/>
            <p:nvPr/>
          </p:nvSpPr>
          <p:spPr>
            <a:xfrm>
              <a:off x="3057895" y="4840133"/>
              <a:ext cx="1254349" cy="37874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 sz="1200"/>
            </a:p>
          </p:txBody>
        </p: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2BDD01D2-5C6A-4009-A463-D2476257428E}"/>
                </a:ext>
              </a:extLst>
            </p:cNvPr>
            <p:cNvSpPr/>
            <p:nvPr/>
          </p:nvSpPr>
          <p:spPr>
            <a:xfrm>
              <a:off x="4166233" y="2996022"/>
              <a:ext cx="1040312" cy="311841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b-NO" sz="1200" err="1"/>
                <a:t>Specialization</a:t>
              </a:r>
              <a:r>
                <a:rPr lang="nb-NO" sz="1200"/>
                <a:t> </a:t>
              </a:r>
              <a:r>
                <a:rPr lang="nb-NO" sz="1200" err="1"/>
                <a:t>course</a:t>
              </a:r>
              <a:endParaRPr lang="nb-NO" sz="1200"/>
            </a:p>
          </p:txBody>
        </p: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FC86AC0A-6B79-4971-A33F-6484C31E74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8514" y="3886997"/>
              <a:ext cx="495103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DFC7DD92-4953-406C-8D5E-19B769598E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6726" y="2934587"/>
              <a:ext cx="495103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kstSylinder 60">
              <a:extLst>
                <a:ext uri="{FF2B5EF4-FFF2-40B4-BE49-F238E27FC236}">
                  <a16:creationId xmlns:a16="http://schemas.microsoft.com/office/drawing/2014/main" id="{7C1D6276-D1E6-49B5-B7EB-368533938F5C}"/>
                </a:ext>
              </a:extLst>
            </p:cNvPr>
            <p:cNvSpPr txBox="1"/>
            <p:nvPr/>
          </p:nvSpPr>
          <p:spPr>
            <a:xfrm>
              <a:off x="1850680" y="2572937"/>
              <a:ext cx="873810" cy="383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err="1"/>
                <a:t>Continuing</a:t>
              </a:r>
              <a:r>
                <a:rPr lang="nb-NO" sz="1200" dirty="0"/>
                <a:t> </a:t>
              </a:r>
              <a:r>
                <a:rPr lang="nb-NO" sz="1200" dirty="0" err="1"/>
                <a:t>Education</a:t>
              </a:r>
              <a:endParaRPr lang="nb-NO" sz="1200" dirty="0"/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008B0D1E-BCD0-46C8-8BB0-93F37E2E55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6726" y="2486355"/>
              <a:ext cx="4951034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tt pilkobling 67">
              <a:extLst>
                <a:ext uri="{FF2B5EF4-FFF2-40B4-BE49-F238E27FC236}">
                  <a16:creationId xmlns:a16="http://schemas.microsoft.com/office/drawing/2014/main" id="{61AD4E93-DB7C-443E-92D9-CD2085758302}"/>
                </a:ext>
              </a:extLst>
            </p:cNvPr>
            <p:cNvCxnSpPr>
              <a:cxnSpLocks/>
              <a:stCxn id="6" idx="0"/>
              <a:endCxn id="58" idx="2"/>
            </p:cNvCxnSpPr>
            <p:nvPr/>
          </p:nvCxnSpPr>
          <p:spPr>
            <a:xfrm flipV="1">
              <a:off x="4686387" y="3307862"/>
              <a:ext cx="0" cy="11086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Rett pilkobling 70">
              <a:extLst>
                <a:ext uri="{FF2B5EF4-FFF2-40B4-BE49-F238E27FC236}">
                  <a16:creationId xmlns:a16="http://schemas.microsoft.com/office/drawing/2014/main" id="{D1067791-76E5-4FA5-A0A4-10D833FC7535}"/>
                </a:ext>
              </a:extLst>
            </p:cNvPr>
            <p:cNvCxnSpPr>
              <a:cxnSpLocks/>
              <a:stCxn id="58" idx="0"/>
              <a:endCxn id="7" idx="2"/>
            </p:cNvCxnSpPr>
            <p:nvPr/>
          </p:nvCxnSpPr>
          <p:spPr>
            <a:xfrm flipV="1">
              <a:off x="4686389" y="2393997"/>
              <a:ext cx="1660" cy="6020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kstSylinder 40">
              <a:extLst>
                <a:ext uri="{FF2B5EF4-FFF2-40B4-BE49-F238E27FC236}">
                  <a16:creationId xmlns:a16="http://schemas.microsoft.com/office/drawing/2014/main" id="{8F004E65-D469-4828-84B1-7FD14709BDA6}"/>
                </a:ext>
              </a:extLst>
            </p:cNvPr>
            <p:cNvSpPr txBox="1"/>
            <p:nvPr/>
          </p:nvSpPr>
          <p:spPr>
            <a:xfrm>
              <a:off x="4102187" y="1411423"/>
              <a:ext cx="1666092" cy="23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err="1"/>
                <a:t>Competence</a:t>
              </a:r>
              <a:r>
                <a:rPr lang="nb-NO" sz="1200"/>
                <a:t> area</a:t>
              </a:r>
            </a:p>
          </p:txBody>
        </p:sp>
        <p:cxnSp>
          <p:nvCxnSpPr>
            <p:cNvPr id="50" name="Rett pilkobling 49">
              <a:extLst>
                <a:ext uri="{FF2B5EF4-FFF2-40B4-BE49-F238E27FC236}">
                  <a16:creationId xmlns:a16="http://schemas.microsoft.com/office/drawing/2014/main" id="{556E45C8-C2FA-4B0E-9ACF-CBDB04BDE2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6387" y="3728585"/>
              <a:ext cx="0" cy="20275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0C62BBCF-1047-429B-B7CD-9B93053A54C5}"/>
                </a:ext>
              </a:extLst>
            </p:cNvPr>
            <p:cNvSpPr/>
            <p:nvPr/>
          </p:nvSpPr>
          <p:spPr>
            <a:xfrm>
              <a:off x="3651701" y="1382053"/>
              <a:ext cx="2085788" cy="30066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0306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4A4AB-DEE7-E133-71EE-0C63FF5F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45CF4-3B1A-1CB2-BE19-1AEE16B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4" y="335083"/>
            <a:ext cx="10439400" cy="119537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Competeance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Ladder Example for EME Research Group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CAA1EC-5614-46F0-2926-EF1D9E474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73" y="1265640"/>
            <a:ext cx="7974553" cy="49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1851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5">
            <a:extLst>
              <a:ext uri="{FF2B5EF4-FFF2-40B4-BE49-F238E27FC236}">
                <a16:creationId xmlns:a16="http://schemas.microsoft.com/office/drawing/2014/main" id="{0778CABA-A26D-CB4F-FCC8-54AD169FAF16}"/>
              </a:ext>
            </a:extLst>
          </p:cNvPr>
          <p:cNvSpPr>
            <a:spLocks noGrp="1"/>
          </p:cNvSpPr>
          <p:nvPr/>
        </p:nvSpPr>
        <p:spPr bwMode="auto">
          <a:xfrm>
            <a:off x="159134" y="6298032"/>
            <a:ext cx="45029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0033CC"/>
                </a:solidFill>
                <a:latin typeface="Cambria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A2F92C7-8596-4CD4-AC84-2CAF9EA8696C}" type="slidenum">
              <a:rPr lang="en-US" sz="1600" b="1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pPr algn="ctr">
                <a:defRPr/>
              </a:pPr>
              <a:t>12</a:t>
            </a:fld>
            <a:endParaRPr lang="en-US" sz="1600" b="1" dirty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089" name="Rektangel 44">
            <a:extLst>
              <a:ext uri="{FF2B5EF4-FFF2-40B4-BE49-F238E27FC236}">
                <a16:creationId xmlns:a16="http://schemas.microsoft.com/office/drawing/2014/main" id="{C76D6B90-F564-7248-17A5-5A05B4C50C10}"/>
              </a:ext>
            </a:extLst>
          </p:cNvPr>
          <p:cNvSpPr/>
          <p:nvPr/>
        </p:nvSpPr>
        <p:spPr>
          <a:xfrm>
            <a:off x="2228463" y="5738754"/>
            <a:ext cx="3559924" cy="5630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Trebuchet MS" panose="020B0603020202020204" pitchFamily="34" charset="0"/>
              </a:rPr>
              <a:t>Electric Circuits – Modelling &amp; Analysis</a:t>
            </a:r>
          </a:p>
        </p:txBody>
      </p:sp>
      <p:cxnSp>
        <p:nvCxnSpPr>
          <p:cNvPr id="3090" name="Rett linje 59">
            <a:extLst>
              <a:ext uri="{FF2B5EF4-FFF2-40B4-BE49-F238E27FC236}">
                <a16:creationId xmlns:a16="http://schemas.microsoft.com/office/drawing/2014/main" id="{B80D787E-E811-C816-64EF-202702EC3C1B}"/>
              </a:ext>
            </a:extLst>
          </p:cNvPr>
          <p:cNvCxnSpPr>
            <a:cxnSpLocks/>
          </p:cNvCxnSpPr>
          <p:nvPr/>
        </p:nvCxnSpPr>
        <p:spPr>
          <a:xfrm flipH="1">
            <a:off x="1193208" y="4089950"/>
            <a:ext cx="9744421" cy="1262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91" name="Rett linje 59">
            <a:extLst>
              <a:ext uri="{FF2B5EF4-FFF2-40B4-BE49-F238E27FC236}">
                <a16:creationId xmlns:a16="http://schemas.microsoft.com/office/drawing/2014/main" id="{6EF784D5-F496-5F7C-C343-9F200CDDC8FB}"/>
              </a:ext>
            </a:extLst>
          </p:cNvPr>
          <p:cNvCxnSpPr>
            <a:cxnSpLocks/>
          </p:cNvCxnSpPr>
          <p:nvPr/>
        </p:nvCxnSpPr>
        <p:spPr>
          <a:xfrm flipH="1">
            <a:off x="1193332" y="1803116"/>
            <a:ext cx="9744421" cy="1262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93" name="Rett linje 59">
            <a:extLst>
              <a:ext uri="{FF2B5EF4-FFF2-40B4-BE49-F238E27FC236}">
                <a16:creationId xmlns:a16="http://schemas.microsoft.com/office/drawing/2014/main" id="{243CB2CC-90F1-5FC7-37D9-A513BA5A111B}"/>
              </a:ext>
            </a:extLst>
          </p:cNvPr>
          <p:cNvCxnSpPr>
            <a:cxnSpLocks/>
          </p:cNvCxnSpPr>
          <p:nvPr/>
        </p:nvCxnSpPr>
        <p:spPr>
          <a:xfrm flipH="1" flipV="1">
            <a:off x="941137" y="6579158"/>
            <a:ext cx="10419032" cy="600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94" name="Rektangel 44">
            <a:extLst>
              <a:ext uri="{FF2B5EF4-FFF2-40B4-BE49-F238E27FC236}">
                <a16:creationId xmlns:a16="http://schemas.microsoft.com/office/drawing/2014/main" id="{EA402DD3-69A0-1A43-5FBB-756491E2E6D5}"/>
              </a:ext>
            </a:extLst>
          </p:cNvPr>
          <p:cNvSpPr/>
          <p:nvPr/>
        </p:nvSpPr>
        <p:spPr>
          <a:xfrm>
            <a:off x="2233373" y="4207284"/>
            <a:ext cx="3559921" cy="5630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Trebuchet MS" panose="020B0603020202020204" pitchFamily="34" charset="0"/>
              </a:rPr>
              <a:t>Power System Analysis 1 </a:t>
            </a:r>
            <a:r>
              <a:rPr lang="en-US" sz="1200" b="1" dirty="0">
                <a:solidFill>
                  <a:srgbClr val="00B050"/>
                </a:solidFill>
                <a:latin typeface="Trebuchet MS" panose="020B0603020202020204" pitchFamily="34" charset="0"/>
              </a:rPr>
              <a:t>(TET4105)</a:t>
            </a:r>
          </a:p>
        </p:txBody>
      </p:sp>
      <p:sp>
        <p:nvSpPr>
          <p:cNvPr id="3095" name="Rektangel 44">
            <a:extLst>
              <a:ext uri="{FF2B5EF4-FFF2-40B4-BE49-F238E27FC236}">
                <a16:creationId xmlns:a16="http://schemas.microsoft.com/office/drawing/2014/main" id="{26313849-91F3-BBA0-A0E7-B9BA915C3036}"/>
              </a:ext>
            </a:extLst>
          </p:cNvPr>
          <p:cNvSpPr/>
          <p:nvPr/>
        </p:nvSpPr>
        <p:spPr>
          <a:xfrm rot="5400000">
            <a:off x="3955598" y="588962"/>
            <a:ext cx="1301269" cy="8862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Trebuchet MS" panose="020B0603020202020204" pitchFamily="34" charset="0"/>
              </a:rPr>
              <a:t>Power System Reliability (</a:t>
            </a:r>
            <a:r>
              <a:rPr lang="en-US" sz="1200" b="1" dirty="0">
                <a:solidFill>
                  <a:srgbClr val="00B050"/>
                </a:solidFill>
                <a:latin typeface="Trebuchet MS" panose="020B0603020202020204" pitchFamily="34" charset="0"/>
              </a:rPr>
              <a:t>ET8207</a:t>
            </a:r>
            <a:r>
              <a:rPr lang="en-US" sz="1200" b="1" dirty="0">
                <a:solidFill>
                  <a:schemeClr val="tx2"/>
                </a:solidFill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3096" name="Rektangel 44">
            <a:extLst>
              <a:ext uri="{FF2B5EF4-FFF2-40B4-BE49-F238E27FC236}">
                <a16:creationId xmlns:a16="http://schemas.microsoft.com/office/drawing/2014/main" id="{D0A6A5EA-C6BF-522F-DF02-CAA4A3D77107}"/>
              </a:ext>
            </a:extLst>
          </p:cNvPr>
          <p:cNvSpPr/>
          <p:nvPr/>
        </p:nvSpPr>
        <p:spPr>
          <a:xfrm>
            <a:off x="2233373" y="3407766"/>
            <a:ext cx="3559924" cy="56300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Trebuchet MS" panose="020B0603020202020204" pitchFamily="34" charset="0"/>
              </a:rPr>
              <a:t>Power System Analysis 2 </a:t>
            </a:r>
            <a:r>
              <a:rPr lang="en-US" sz="1200" b="1" dirty="0">
                <a:solidFill>
                  <a:srgbClr val="00B050"/>
                </a:solidFill>
                <a:latin typeface="Trebuchet MS" panose="020B0603020202020204" pitchFamily="34" charset="0"/>
              </a:rPr>
              <a:t>(TET4205)</a:t>
            </a:r>
          </a:p>
        </p:txBody>
      </p:sp>
      <p:sp>
        <p:nvSpPr>
          <p:cNvPr id="3097" name="Rektangel 44">
            <a:extLst>
              <a:ext uri="{FF2B5EF4-FFF2-40B4-BE49-F238E27FC236}">
                <a16:creationId xmlns:a16="http://schemas.microsoft.com/office/drawing/2014/main" id="{154C1985-3B9C-EB91-5352-EF509EFA9962}"/>
              </a:ext>
            </a:extLst>
          </p:cNvPr>
          <p:cNvSpPr/>
          <p:nvPr/>
        </p:nvSpPr>
        <p:spPr>
          <a:xfrm>
            <a:off x="2233372" y="2727427"/>
            <a:ext cx="1675763" cy="56300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Trebuchet MS" panose="020B0603020202020204" pitchFamily="34" charset="0"/>
              </a:rPr>
              <a:t>Power System Dynamics &amp; Control </a:t>
            </a:r>
            <a:r>
              <a:rPr lang="en-US" sz="1200" b="1" dirty="0">
                <a:solidFill>
                  <a:srgbClr val="00B050"/>
                </a:solidFill>
                <a:latin typeface="Trebuchet MS" panose="020B0603020202020204" pitchFamily="34" charset="0"/>
              </a:rPr>
              <a:t>(TET4180)</a:t>
            </a:r>
          </a:p>
        </p:txBody>
      </p:sp>
      <p:sp>
        <p:nvSpPr>
          <p:cNvPr id="3098" name="Rektangel 44">
            <a:extLst>
              <a:ext uri="{FF2B5EF4-FFF2-40B4-BE49-F238E27FC236}">
                <a16:creationId xmlns:a16="http://schemas.microsoft.com/office/drawing/2014/main" id="{073B3189-9FB5-7F60-5F6A-C5F052375CA5}"/>
              </a:ext>
            </a:extLst>
          </p:cNvPr>
          <p:cNvSpPr/>
          <p:nvPr/>
        </p:nvSpPr>
        <p:spPr>
          <a:xfrm>
            <a:off x="4117535" y="2727207"/>
            <a:ext cx="1675763" cy="56300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Trebuchet MS" panose="020B0603020202020204" pitchFamily="34" charset="0"/>
              </a:rPr>
              <a:t>Power System Protection &amp; Control </a:t>
            </a:r>
            <a:r>
              <a:rPr lang="en-US" sz="1067" b="1" dirty="0">
                <a:solidFill>
                  <a:srgbClr val="00B050"/>
                </a:solidFill>
                <a:latin typeface="Trebuchet MS" panose="020B0603020202020204" pitchFamily="34" charset="0"/>
              </a:rPr>
              <a:t>(TET4215)</a:t>
            </a:r>
          </a:p>
        </p:txBody>
      </p:sp>
      <p:sp>
        <p:nvSpPr>
          <p:cNvPr id="3099" name="Rektangel 44">
            <a:extLst>
              <a:ext uri="{FF2B5EF4-FFF2-40B4-BE49-F238E27FC236}">
                <a16:creationId xmlns:a16="http://schemas.microsoft.com/office/drawing/2014/main" id="{3F5E9BA2-2161-2D51-0082-80E895B4ABFC}"/>
              </a:ext>
            </a:extLst>
          </p:cNvPr>
          <p:cNvSpPr/>
          <p:nvPr/>
        </p:nvSpPr>
        <p:spPr>
          <a:xfrm rot="16200000">
            <a:off x="2772710" y="575073"/>
            <a:ext cx="1300924" cy="8993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Trebuchet MS" panose="020B0603020202020204" pitchFamily="34" charset="0"/>
              </a:rPr>
              <a:t>Power System Operation &amp; Control (</a:t>
            </a:r>
            <a:r>
              <a:rPr lang="en-US" sz="1200" b="1" dirty="0">
                <a:solidFill>
                  <a:srgbClr val="00B050"/>
                </a:solidFill>
                <a:latin typeface="Trebuchet MS" panose="020B0603020202020204" pitchFamily="34" charset="0"/>
              </a:rPr>
              <a:t>ET8105</a:t>
            </a:r>
            <a:r>
              <a:rPr lang="en-US" sz="1200" b="1" dirty="0">
                <a:solidFill>
                  <a:schemeClr val="tx2"/>
                </a:solidFill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3103" name="Rektangel 44">
            <a:extLst>
              <a:ext uri="{FF2B5EF4-FFF2-40B4-BE49-F238E27FC236}">
                <a16:creationId xmlns:a16="http://schemas.microsoft.com/office/drawing/2014/main" id="{2C5BA94C-5A4F-8730-05F1-7FF3C453F68E}"/>
              </a:ext>
            </a:extLst>
          </p:cNvPr>
          <p:cNvSpPr/>
          <p:nvPr/>
        </p:nvSpPr>
        <p:spPr>
          <a:xfrm>
            <a:off x="2233373" y="5008530"/>
            <a:ext cx="3559921" cy="5630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Trebuchet MS" panose="020B0603020202020204" pitchFamily="34" charset="0"/>
              </a:rPr>
              <a:t>Digital Control Systems </a:t>
            </a:r>
            <a:r>
              <a:rPr lang="en-US" sz="1200" b="1" dirty="0">
                <a:solidFill>
                  <a:srgbClr val="00B050"/>
                </a:solidFill>
                <a:latin typeface="Trebuchet MS" panose="020B0603020202020204" pitchFamily="34" charset="0"/>
              </a:rPr>
              <a:t>(IELET2102)</a:t>
            </a:r>
          </a:p>
        </p:txBody>
      </p:sp>
      <p:cxnSp>
        <p:nvCxnSpPr>
          <p:cNvPr id="3104" name="Rett linje 59">
            <a:extLst>
              <a:ext uri="{FF2B5EF4-FFF2-40B4-BE49-F238E27FC236}">
                <a16:creationId xmlns:a16="http://schemas.microsoft.com/office/drawing/2014/main" id="{17DE108F-FF9F-10BA-AC0B-E73FA30C8C07}"/>
              </a:ext>
            </a:extLst>
          </p:cNvPr>
          <p:cNvCxnSpPr>
            <a:cxnSpLocks/>
          </p:cNvCxnSpPr>
          <p:nvPr/>
        </p:nvCxnSpPr>
        <p:spPr>
          <a:xfrm flipH="1">
            <a:off x="1205428" y="2594201"/>
            <a:ext cx="9744421" cy="1262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05" name="Rektangel 44">
            <a:extLst>
              <a:ext uri="{FF2B5EF4-FFF2-40B4-BE49-F238E27FC236}">
                <a16:creationId xmlns:a16="http://schemas.microsoft.com/office/drawing/2014/main" id="{1ECB59AD-539F-EBF5-57AD-9E7797A5AF60}"/>
              </a:ext>
            </a:extLst>
          </p:cNvPr>
          <p:cNvSpPr/>
          <p:nvPr/>
        </p:nvSpPr>
        <p:spPr>
          <a:xfrm>
            <a:off x="2851278" y="1908230"/>
            <a:ext cx="2299036" cy="5630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Trebuchet MS" panose="020B0603020202020204" pitchFamily="34" charset="0"/>
              </a:rPr>
              <a:t>Specialization Course: Power Systems – Operation &amp; Analysis </a:t>
            </a:r>
            <a:r>
              <a:rPr lang="en-US" sz="1200" b="1" dirty="0">
                <a:solidFill>
                  <a:srgbClr val="00B050"/>
                </a:solidFill>
                <a:latin typeface="Trebuchet MS" panose="020B0603020202020204" pitchFamily="34" charset="0"/>
              </a:rPr>
              <a:t>(TET4575)</a:t>
            </a:r>
          </a:p>
        </p:txBody>
      </p:sp>
      <p:cxnSp>
        <p:nvCxnSpPr>
          <p:cNvPr id="3107" name="Rett linje 59">
            <a:extLst>
              <a:ext uri="{FF2B5EF4-FFF2-40B4-BE49-F238E27FC236}">
                <a16:creationId xmlns:a16="http://schemas.microsoft.com/office/drawing/2014/main" id="{A1E25AB5-C33D-82D7-095D-DAC027A610F3}"/>
              </a:ext>
            </a:extLst>
          </p:cNvPr>
          <p:cNvCxnSpPr>
            <a:cxnSpLocks/>
          </p:cNvCxnSpPr>
          <p:nvPr/>
        </p:nvCxnSpPr>
        <p:spPr>
          <a:xfrm flipH="1">
            <a:off x="1210756" y="4844346"/>
            <a:ext cx="9744421" cy="1262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11" name="Straight Arrow Connector 3110">
            <a:extLst>
              <a:ext uri="{FF2B5EF4-FFF2-40B4-BE49-F238E27FC236}">
                <a16:creationId xmlns:a16="http://schemas.microsoft.com/office/drawing/2014/main" id="{B3D17682-9BD3-B569-8E58-71D84FC7E66F}"/>
              </a:ext>
            </a:extLst>
          </p:cNvPr>
          <p:cNvCxnSpPr/>
          <p:nvPr/>
        </p:nvCxnSpPr>
        <p:spPr>
          <a:xfrm flipV="1">
            <a:off x="4019880" y="3774729"/>
            <a:ext cx="0" cy="630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12" name="Straight Arrow Connector 3111">
            <a:extLst>
              <a:ext uri="{FF2B5EF4-FFF2-40B4-BE49-F238E27FC236}">
                <a16:creationId xmlns:a16="http://schemas.microsoft.com/office/drawing/2014/main" id="{3345CAC1-F272-6B37-EA1D-B5DA11CA105E}"/>
              </a:ext>
            </a:extLst>
          </p:cNvPr>
          <p:cNvCxnSpPr>
            <a:cxnSpLocks/>
          </p:cNvCxnSpPr>
          <p:nvPr/>
        </p:nvCxnSpPr>
        <p:spPr>
          <a:xfrm flipV="1">
            <a:off x="3844208" y="3183553"/>
            <a:ext cx="0" cy="3147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13" name="Straight Arrow Connector 3112">
            <a:extLst>
              <a:ext uri="{FF2B5EF4-FFF2-40B4-BE49-F238E27FC236}">
                <a16:creationId xmlns:a16="http://schemas.microsoft.com/office/drawing/2014/main" id="{4E4FBE64-35CA-2CC8-0CA5-FAFF7084970B}"/>
              </a:ext>
            </a:extLst>
          </p:cNvPr>
          <p:cNvCxnSpPr>
            <a:cxnSpLocks/>
          </p:cNvCxnSpPr>
          <p:nvPr/>
        </p:nvCxnSpPr>
        <p:spPr>
          <a:xfrm>
            <a:off x="3688395" y="2882404"/>
            <a:ext cx="649236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14" name="Straight Arrow Connector 3113">
            <a:extLst>
              <a:ext uri="{FF2B5EF4-FFF2-40B4-BE49-F238E27FC236}">
                <a16:creationId xmlns:a16="http://schemas.microsoft.com/office/drawing/2014/main" id="{DBBCDD6C-02F7-54B4-28B4-B46ECEFE9DC4}"/>
              </a:ext>
            </a:extLst>
          </p:cNvPr>
          <p:cNvCxnSpPr>
            <a:cxnSpLocks/>
          </p:cNvCxnSpPr>
          <p:nvPr/>
        </p:nvCxnSpPr>
        <p:spPr>
          <a:xfrm flipV="1">
            <a:off x="4184041" y="3185227"/>
            <a:ext cx="0" cy="3147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15" name="Straight Arrow Connector 3114">
            <a:extLst>
              <a:ext uri="{FF2B5EF4-FFF2-40B4-BE49-F238E27FC236}">
                <a16:creationId xmlns:a16="http://schemas.microsoft.com/office/drawing/2014/main" id="{0C480763-F085-4E0D-07A1-333FB3D6D3F5}"/>
              </a:ext>
            </a:extLst>
          </p:cNvPr>
          <p:cNvCxnSpPr>
            <a:cxnSpLocks/>
          </p:cNvCxnSpPr>
          <p:nvPr/>
        </p:nvCxnSpPr>
        <p:spPr>
          <a:xfrm flipV="1">
            <a:off x="2945732" y="2337339"/>
            <a:ext cx="0" cy="390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16" name="Straight Arrow Connector 3115">
            <a:extLst>
              <a:ext uri="{FF2B5EF4-FFF2-40B4-BE49-F238E27FC236}">
                <a16:creationId xmlns:a16="http://schemas.microsoft.com/office/drawing/2014/main" id="{07837FC4-72F9-DE98-7C29-DB21F748CF4A}"/>
              </a:ext>
            </a:extLst>
          </p:cNvPr>
          <p:cNvCxnSpPr>
            <a:cxnSpLocks/>
          </p:cNvCxnSpPr>
          <p:nvPr/>
        </p:nvCxnSpPr>
        <p:spPr>
          <a:xfrm flipV="1">
            <a:off x="5054715" y="2325195"/>
            <a:ext cx="0" cy="390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A13CAD5-2735-5D02-A7B1-738BA4BE9504}"/>
              </a:ext>
            </a:extLst>
          </p:cNvPr>
          <p:cNvSpPr/>
          <p:nvPr/>
        </p:nvSpPr>
        <p:spPr>
          <a:xfrm>
            <a:off x="1932177" y="85558"/>
            <a:ext cx="4213727" cy="6476389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noFill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E1BBFF-B644-6E35-DE93-0FA0475863AC}"/>
              </a:ext>
            </a:extLst>
          </p:cNvPr>
          <p:cNvSpPr/>
          <p:nvPr/>
        </p:nvSpPr>
        <p:spPr>
          <a:xfrm>
            <a:off x="6962425" y="87387"/>
            <a:ext cx="4213727" cy="6476389"/>
          </a:xfrm>
          <a:prstGeom prst="rect">
            <a:avLst/>
          </a:prstGeom>
          <a:solidFill>
            <a:srgbClr val="F8F8F8"/>
          </a:solidFill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These</a:t>
            </a: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are</a:t>
            </a: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courses</a:t>
            </a: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given by </a:t>
            </a:r>
            <a:r>
              <a:rPr lang="nb-NO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members</a:t>
            </a: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of</a:t>
            </a: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the</a:t>
            </a: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PSOA Research Group. </a:t>
            </a:r>
            <a:r>
              <a:rPr lang="nb-NO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Keywords</a:t>
            </a: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in </a:t>
            </a:r>
            <a:r>
              <a:rPr lang="nb-NO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course</a:t>
            </a: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titles</a:t>
            </a: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: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b-NO" sz="20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System,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Operation</a:t>
            </a: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,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Control,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  <a:latin typeface="Trebuchet MS" panose="020B0603020202020204" pitchFamily="34" charset="0"/>
              </a:rPr>
              <a:t>Analysis.</a:t>
            </a:r>
            <a:endParaRPr lang="nb-NO" sz="2000" dirty="0">
              <a:solidFill>
                <a:srgbClr val="0066CC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1EA79E-06C7-8CEE-4F5A-4A82F4D46F5E}"/>
              </a:ext>
            </a:extLst>
          </p:cNvPr>
          <p:cNvGrpSpPr/>
          <p:nvPr/>
        </p:nvGrpSpPr>
        <p:grpSpPr>
          <a:xfrm>
            <a:off x="920234" y="719733"/>
            <a:ext cx="925631" cy="5197683"/>
            <a:chOff x="920234" y="719733"/>
            <a:chExt cx="925631" cy="5197683"/>
          </a:xfrm>
        </p:grpSpPr>
        <p:sp>
          <p:nvSpPr>
            <p:cNvPr id="5" name="Rektangel 44">
              <a:extLst>
                <a:ext uri="{FF2B5EF4-FFF2-40B4-BE49-F238E27FC236}">
                  <a16:creationId xmlns:a16="http://schemas.microsoft.com/office/drawing/2014/main" id="{68C910A7-82EA-BA54-DF2C-58394D771D6F}"/>
                </a:ext>
              </a:extLst>
            </p:cNvPr>
            <p:cNvSpPr/>
            <p:nvPr/>
          </p:nvSpPr>
          <p:spPr>
            <a:xfrm>
              <a:off x="920234" y="3066677"/>
              <a:ext cx="920302" cy="563005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b-NO" sz="1200" b="1" dirty="0" err="1">
                  <a:latin typeface="Trebuchet MS" panose="020B0603020202020204" pitchFamily="34" charset="0"/>
                </a:rPr>
                <a:t>MSc</a:t>
              </a:r>
              <a:r>
                <a:rPr lang="nb-NO" sz="1200" b="1" dirty="0">
                  <a:latin typeface="Trebuchet MS" panose="020B0603020202020204" pitchFamily="34" charset="0"/>
                </a:rPr>
                <a:t> (4 y)</a:t>
              </a:r>
              <a:endParaRPr lang="en-US" sz="1200" b="1" dirty="0">
                <a:latin typeface="Trebuchet MS" panose="020B0603020202020204" pitchFamily="34" charset="0"/>
              </a:endParaRPr>
            </a:p>
          </p:txBody>
        </p:sp>
        <p:sp>
          <p:nvSpPr>
            <p:cNvPr id="6" name="Rektangel 44">
              <a:extLst>
                <a:ext uri="{FF2B5EF4-FFF2-40B4-BE49-F238E27FC236}">
                  <a16:creationId xmlns:a16="http://schemas.microsoft.com/office/drawing/2014/main" id="{205581F9-9647-DC1D-5637-37FC567F8C56}"/>
                </a:ext>
              </a:extLst>
            </p:cNvPr>
            <p:cNvSpPr/>
            <p:nvPr/>
          </p:nvSpPr>
          <p:spPr>
            <a:xfrm>
              <a:off x="920235" y="5354411"/>
              <a:ext cx="920302" cy="563005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b-NO" sz="1100" b="1" dirty="0" err="1">
                  <a:latin typeface="Trebuchet MS" panose="020B0603020202020204" pitchFamily="34" charset="0"/>
                </a:rPr>
                <a:t>BSc</a:t>
              </a:r>
              <a:r>
                <a:rPr lang="nb-NO" sz="1100" b="1" dirty="0">
                  <a:latin typeface="Trebuchet MS" panose="020B0603020202020204" pitchFamily="34" charset="0"/>
                </a:rPr>
                <a:t> (1-2 y)</a:t>
              </a:r>
              <a:endParaRPr lang="en-US" sz="1100" b="1" dirty="0">
                <a:latin typeface="Trebuchet MS" panose="020B0603020202020204" pitchFamily="34" charset="0"/>
              </a:endParaRPr>
            </a:p>
          </p:txBody>
        </p:sp>
        <p:sp>
          <p:nvSpPr>
            <p:cNvPr id="7" name="Rektangel 44">
              <a:extLst>
                <a:ext uri="{FF2B5EF4-FFF2-40B4-BE49-F238E27FC236}">
                  <a16:creationId xmlns:a16="http://schemas.microsoft.com/office/drawing/2014/main" id="{181840DA-93A0-C563-1634-171499B26AA1}"/>
                </a:ext>
              </a:extLst>
            </p:cNvPr>
            <p:cNvSpPr/>
            <p:nvPr/>
          </p:nvSpPr>
          <p:spPr>
            <a:xfrm>
              <a:off x="925563" y="719733"/>
              <a:ext cx="920302" cy="563005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b-NO" sz="1200" b="1" dirty="0" err="1">
                  <a:latin typeface="Trebuchet MS" panose="020B0603020202020204" pitchFamily="34" charset="0"/>
                </a:rPr>
                <a:t>PhD</a:t>
              </a:r>
              <a:endParaRPr lang="en-US" sz="1200" b="1" dirty="0">
                <a:latin typeface="Trebuchet MS" panose="020B0603020202020204" pitchFamily="34" charset="0"/>
              </a:endParaRPr>
            </a:p>
          </p:txBody>
        </p:sp>
        <p:sp>
          <p:nvSpPr>
            <p:cNvPr id="8" name="Rektangel 44">
              <a:extLst>
                <a:ext uri="{FF2B5EF4-FFF2-40B4-BE49-F238E27FC236}">
                  <a16:creationId xmlns:a16="http://schemas.microsoft.com/office/drawing/2014/main" id="{F625CAEA-B541-F218-7B10-A24396E8313B}"/>
                </a:ext>
              </a:extLst>
            </p:cNvPr>
            <p:cNvSpPr/>
            <p:nvPr/>
          </p:nvSpPr>
          <p:spPr>
            <a:xfrm>
              <a:off x="925563" y="1953665"/>
              <a:ext cx="920302" cy="563005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b-NO" sz="1200" b="1" dirty="0" err="1">
                  <a:latin typeface="Trebuchet MS" panose="020B0603020202020204" pitchFamily="34" charset="0"/>
                </a:rPr>
                <a:t>MSc</a:t>
              </a:r>
              <a:r>
                <a:rPr lang="nb-NO" sz="1200" b="1" dirty="0">
                  <a:latin typeface="Trebuchet MS" panose="020B0603020202020204" pitchFamily="34" charset="0"/>
                </a:rPr>
                <a:t> (5 y)</a:t>
              </a:r>
              <a:endParaRPr lang="en-US" sz="1200" b="1" dirty="0">
                <a:latin typeface="Trebuchet MS" panose="020B0603020202020204" pitchFamily="34" charset="0"/>
              </a:endParaRPr>
            </a:p>
          </p:txBody>
        </p:sp>
        <p:sp>
          <p:nvSpPr>
            <p:cNvPr id="9" name="Rektangel 44">
              <a:extLst>
                <a:ext uri="{FF2B5EF4-FFF2-40B4-BE49-F238E27FC236}">
                  <a16:creationId xmlns:a16="http://schemas.microsoft.com/office/drawing/2014/main" id="{EDD1CD9E-F919-7401-607F-BD34034B52E9}"/>
                </a:ext>
              </a:extLst>
            </p:cNvPr>
            <p:cNvSpPr/>
            <p:nvPr/>
          </p:nvSpPr>
          <p:spPr>
            <a:xfrm>
              <a:off x="925563" y="4213215"/>
              <a:ext cx="920302" cy="563005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b-NO" sz="1200" b="1" dirty="0" err="1">
                  <a:latin typeface="Trebuchet MS" panose="020B0603020202020204" pitchFamily="34" charset="0"/>
                </a:rPr>
                <a:t>BSc</a:t>
              </a:r>
              <a:r>
                <a:rPr lang="nb-NO" sz="1200" b="1" dirty="0">
                  <a:latin typeface="Trebuchet MS" panose="020B0603020202020204" pitchFamily="34" charset="0"/>
                </a:rPr>
                <a:t> (3 y)</a:t>
              </a:r>
            </a:p>
            <a:p>
              <a:pPr algn="ctr"/>
              <a:r>
                <a:rPr lang="nb-NO" sz="1200" b="1" dirty="0" err="1">
                  <a:latin typeface="Trebuchet MS" panose="020B0603020202020204" pitchFamily="34" charset="0"/>
                </a:rPr>
                <a:t>MSc</a:t>
              </a:r>
              <a:r>
                <a:rPr lang="nb-NO" sz="1200" b="1" dirty="0">
                  <a:latin typeface="Trebuchet MS" panose="020B0603020202020204" pitchFamily="34" charset="0"/>
                </a:rPr>
                <a:t> (3 y)</a:t>
              </a:r>
              <a:endParaRPr lang="en-US" sz="1200" b="1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5E1E9BB-3BE8-5B12-A179-9BA78DE833DB}"/>
              </a:ext>
            </a:extLst>
          </p:cNvPr>
          <p:cNvSpPr txBox="1"/>
          <p:nvPr/>
        </p:nvSpPr>
        <p:spPr>
          <a:xfrm rot="5400000">
            <a:off x="8608535" y="3054603"/>
            <a:ext cx="6397264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133" b="1" dirty="0" err="1">
                <a:solidFill>
                  <a:srgbClr val="0066CC"/>
                </a:solidFill>
                <a:latin typeface="Trebuchet MS" panose="020B0603020202020204" pitchFamily="34" charset="0"/>
              </a:rPr>
              <a:t>Another</a:t>
            </a:r>
            <a:r>
              <a:rPr lang="nb-NO" sz="2133" b="1" dirty="0">
                <a:solidFill>
                  <a:srgbClr val="0066CC"/>
                </a:solidFill>
                <a:latin typeface="Trebuchet MS" panose="020B0603020202020204" pitchFamily="34" charset="0"/>
              </a:rPr>
              <a:t> </a:t>
            </a:r>
            <a:r>
              <a:rPr lang="nb-NO" sz="2133" b="1" dirty="0" err="1">
                <a:solidFill>
                  <a:srgbClr val="0066CC"/>
                </a:solidFill>
                <a:latin typeface="Trebuchet MS" panose="020B0603020202020204" pitchFamily="34" charset="0"/>
              </a:rPr>
              <a:t>Example</a:t>
            </a:r>
            <a:r>
              <a:rPr lang="nb-NO" sz="2133" b="1" dirty="0">
                <a:solidFill>
                  <a:srgbClr val="0066CC"/>
                </a:solidFill>
                <a:latin typeface="Trebuchet MS" panose="020B0603020202020204" pitchFamily="34" charset="0"/>
              </a:rPr>
              <a:t>:</a:t>
            </a:r>
          </a:p>
          <a:p>
            <a:r>
              <a:rPr lang="nb-NO" sz="2133" b="1" dirty="0">
                <a:solidFill>
                  <a:srgbClr val="0066CC"/>
                </a:solidFill>
                <a:latin typeface="Trebuchet MS" panose="020B0603020202020204" pitchFamily="34" charset="0"/>
              </a:rPr>
              <a:t>PSOA - </a:t>
            </a:r>
            <a:r>
              <a:rPr lang="nb-NO" sz="2133" b="1" dirty="0" err="1">
                <a:solidFill>
                  <a:srgbClr val="0066CC"/>
                </a:solidFill>
                <a:latin typeface="Trebuchet MS" panose="020B0603020202020204" pitchFamily="34" charset="0"/>
              </a:rPr>
              <a:t>Competence</a:t>
            </a:r>
            <a:r>
              <a:rPr lang="nb-NO" sz="2133" b="1" dirty="0">
                <a:solidFill>
                  <a:srgbClr val="0066CC"/>
                </a:solidFill>
                <a:latin typeface="Trebuchet MS" panose="020B0603020202020204" pitchFamily="34" charset="0"/>
              </a:rPr>
              <a:t> Ladder </a:t>
            </a:r>
            <a:r>
              <a:rPr lang="nb-NO" sz="2133" b="1" dirty="0" err="1">
                <a:solidFill>
                  <a:srgbClr val="0066CC"/>
                </a:solidFill>
                <a:latin typeface="Trebuchet MS" panose="020B0603020202020204" pitchFamily="34" charset="0"/>
              </a:rPr>
              <a:t>of</a:t>
            </a:r>
            <a:r>
              <a:rPr lang="nb-NO" sz="2133" b="1" dirty="0">
                <a:solidFill>
                  <a:srgbClr val="0066CC"/>
                </a:solidFill>
                <a:latin typeface="Trebuchet MS" panose="020B0603020202020204" pitchFamily="34" charset="0"/>
              </a:rPr>
              <a:t> </a:t>
            </a:r>
            <a:r>
              <a:rPr lang="nb-NO" sz="2133" b="1" dirty="0" err="1">
                <a:solidFill>
                  <a:srgbClr val="0066CC"/>
                </a:solidFill>
                <a:latin typeface="Trebuchet MS" panose="020B0603020202020204" pitchFamily="34" charset="0"/>
              </a:rPr>
              <a:t>Discipline</a:t>
            </a:r>
            <a:r>
              <a:rPr lang="nb-NO" sz="2133" b="1" dirty="0">
                <a:solidFill>
                  <a:srgbClr val="0066CC"/>
                </a:solidFill>
                <a:latin typeface="Trebuchet MS" panose="020B0603020202020204" pitchFamily="34" charset="0"/>
              </a:rPr>
              <a:t> Courses</a:t>
            </a:r>
          </a:p>
        </p:txBody>
      </p:sp>
    </p:spTree>
    <p:extLst>
      <p:ext uri="{BB962C8B-B14F-4D97-AF65-F5344CB8AC3E}">
        <p14:creationId xmlns:p14="http://schemas.microsoft.com/office/powerpoint/2010/main" val="1747516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34801-A5E4-949A-7F7E-1BA518DEB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Educational Quality</a:t>
            </a:r>
          </a:p>
        </p:txBody>
      </p:sp>
      <p:pic>
        <p:nvPicPr>
          <p:cNvPr id="5" name="Picture 4" descr="People working on ideas">
            <a:extLst>
              <a:ext uri="{FF2B5EF4-FFF2-40B4-BE49-F238E27FC236}">
                <a16:creationId xmlns:a16="http://schemas.microsoft.com/office/drawing/2014/main" id="{23EFC4B7-671C-3400-1357-8842A1E07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r="21242" b="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F638D-F926-0132-5629-B761460EB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7856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AEEB7-CBDA-27AA-5A8F-2531AADCB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5AD04B1-A1A8-78CA-32B2-E1A6E1626781}"/>
              </a:ext>
            </a:extLst>
          </p:cNvPr>
          <p:cNvSpPr txBox="1"/>
          <p:nvPr/>
        </p:nvSpPr>
        <p:spPr>
          <a:xfrm>
            <a:off x="1134386" y="137825"/>
            <a:ext cx="9648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NO" sz="4800" b="1" dirty="0">
                <a:solidFill>
                  <a:schemeClr val="bg1"/>
                </a:solidFill>
              </a:rPr>
              <a:t>FTS – Fremtidens teknologistudier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F0715126-AC03-8EFC-256B-9D9EC396D675}"/>
              </a:ext>
            </a:extLst>
          </p:cNvPr>
          <p:cNvSpPr/>
          <p:nvPr/>
        </p:nvSpPr>
        <p:spPr>
          <a:xfrm>
            <a:off x="4715318" y="1339277"/>
            <a:ext cx="1973969" cy="1973969"/>
          </a:xfrm>
          <a:prstGeom prst="ellipse">
            <a:avLst/>
          </a:prstGeom>
          <a:noFill/>
          <a:ln w="508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NO" sz="2400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38461627-256E-6A25-1FB6-E990F82DD573}"/>
              </a:ext>
            </a:extLst>
          </p:cNvPr>
          <p:cNvSpPr/>
          <p:nvPr/>
        </p:nvSpPr>
        <p:spPr>
          <a:xfrm>
            <a:off x="6893622" y="3667752"/>
            <a:ext cx="1973969" cy="1973969"/>
          </a:xfrm>
          <a:prstGeom prst="ellipse">
            <a:avLst/>
          </a:prstGeom>
          <a:noFill/>
          <a:ln w="508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NO" sz="2400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9EA06E5D-B2F9-0CE1-48F0-80FE4509AF0E}"/>
              </a:ext>
            </a:extLst>
          </p:cNvPr>
          <p:cNvSpPr/>
          <p:nvPr/>
        </p:nvSpPr>
        <p:spPr>
          <a:xfrm>
            <a:off x="6968341" y="1339276"/>
            <a:ext cx="1973969" cy="1973969"/>
          </a:xfrm>
          <a:prstGeom prst="ellipse">
            <a:avLst/>
          </a:prstGeom>
          <a:noFill/>
          <a:ln w="508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NO" sz="2400"/>
          </a:p>
        </p:txBody>
      </p:sp>
      <p:sp>
        <p:nvSpPr>
          <p:cNvPr id="2" name="textruta 5">
            <a:extLst>
              <a:ext uri="{FF2B5EF4-FFF2-40B4-BE49-F238E27FC236}">
                <a16:creationId xmlns:a16="http://schemas.microsoft.com/office/drawing/2014/main" id="{EF96DC5C-C590-53AF-4D13-184B19793542}"/>
              </a:ext>
            </a:extLst>
          </p:cNvPr>
          <p:cNvSpPr txBox="1"/>
          <p:nvPr/>
        </p:nvSpPr>
        <p:spPr>
          <a:xfrm>
            <a:off x="951723" y="5996228"/>
            <a:ext cx="10482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chemeClr val="bg1"/>
                </a:solidFill>
              </a:rPr>
              <a:t>The goal is to </a:t>
            </a:r>
            <a:r>
              <a:rPr lang="nb-NO" sz="2400" b="1" dirty="0" err="1">
                <a:solidFill>
                  <a:schemeClr val="bg1"/>
                </a:solidFill>
              </a:rPr>
              <a:t>integrate</a:t>
            </a:r>
            <a:r>
              <a:rPr lang="nb-NO" sz="2400" b="1" dirty="0">
                <a:solidFill>
                  <a:schemeClr val="bg1"/>
                </a:solidFill>
              </a:rPr>
              <a:t> FTS </a:t>
            </a:r>
            <a:r>
              <a:rPr lang="nb-NO" sz="2400" b="1" dirty="0" err="1">
                <a:solidFill>
                  <a:schemeClr val="bg1"/>
                </a:solidFill>
              </a:rPr>
              <a:t>principles</a:t>
            </a:r>
            <a:r>
              <a:rPr lang="nb-NO" sz="2400" b="1" dirty="0">
                <a:solidFill>
                  <a:schemeClr val="bg1"/>
                </a:solidFill>
              </a:rPr>
              <a:t> </a:t>
            </a:r>
            <a:r>
              <a:rPr lang="nb-NO" sz="2400" b="1" dirty="0" err="1">
                <a:solidFill>
                  <a:schemeClr val="bg1"/>
                </a:solidFill>
              </a:rPr>
              <a:t>holistically</a:t>
            </a:r>
            <a:r>
              <a:rPr lang="nb-NO" sz="2400" b="1" dirty="0">
                <a:solidFill>
                  <a:schemeClr val="bg1"/>
                </a:solidFill>
              </a:rPr>
              <a:t> in </a:t>
            </a:r>
            <a:r>
              <a:rPr lang="nb-NO" sz="2400" b="1" dirty="0" err="1">
                <a:solidFill>
                  <a:schemeClr val="bg1"/>
                </a:solidFill>
              </a:rPr>
              <a:t>our</a:t>
            </a:r>
            <a:r>
              <a:rPr lang="nb-NO" sz="2400" b="1" dirty="0">
                <a:solidFill>
                  <a:schemeClr val="bg1"/>
                </a:solidFill>
              </a:rPr>
              <a:t> </a:t>
            </a:r>
            <a:r>
              <a:rPr lang="nb-NO" sz="2400" b="1" dirty="0" err="1">
                <a:solidFill>
                  <a:schemeClr val="bg1"/>
                </a:solidFill>
              </a:rPr>
              <a:t>study</a:t>
            </a:r>
            <a:r>
              <a:rPr lang="nb-NO" sz="2400" b="1" dirty="0">
                <a:solidFill>
                  <a:schemeClr val="bg1"/>
                </a:solidFill>
              </a:rPr>
              <a:t> </a:t>
            </a:r>
            <a:r>
              <a:rPr lang="nb-NO" sz="2400" b="1" dirty="0" err="1">
                <a:solidFill>
                  <a:schemeClr val="bg1"/>
                </a:solidFill>
              </a:rPr>
              <a:t>programmes</a:t>
            </a:r>
            <a:endParaRPr lang="sv-NO" sz="24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FD63D-21B0-C8A2-DF80-8682F933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20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3E466-F4E9-6DF9-5F1E-FC68F988C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7E1D3-C86A-FF75-D991-8BCFDA0E9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5400" dirty="0" err="1"/>
              <a:t>Study</a:t>
            </a:r>
            <a:r>
              <a:rPr lang="nb-NO" sz="5400" dirty="0"/>
              <a:t> </a:t>
            </a:r>
            <a:r>
              <a:rPr lang="nb-NO" sz="5400" dirty="0" err="1"/>
              <a:t>Programme</a:t>
            </a:r>
            <a:r>
              <a:rPr lang="nb-NO" sz="5400" dirty="0"/>
              <a:t> Councils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393D428-BC74-4BAF-2DBB-59BF04235C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11247-9B26-652F-CB24-4E66F0A8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899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8B565-1C7F-DDC6-B83C-7B607C997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1F4E-FA73-CD57-EE0A-DA25580AE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1" y="360363"/>
            <a:ext cx="10843437" cy="1325563"/>
          </a:xfrm>
        </p:spPr>
        <p:txBody>
          <a:bodyPr>
            <a:normAutofit fontScale="90000"/>
          </a:bodyPr>
          <a:lstStyle/>
          <a:p>
            <a:r>
              <a:rPr lang="nb-NO" sz="5400" dirty="0" err="1"/>
              <a:t>Study</a:t>
            </a:r>
            <a:r>
              <a:rPr lang="nb-NO" sz="5400" dirty="0"/>
              <a:t> </a:t>
            </a:r>
            <a:r>
              <a:rPr lang="nb-NO" sz="5400" dirty="0" err="1"/>
              <a:t>Programme</a:t>
            </a:r>
            <a:r>
              <a:rPr lang="nb-NO" sz="5400" dirty="0"/>
              <a:t> </a:t>
            </a:r>
            <a:r>
              <a:rPr lang="nb-NO" sz="5400" dirty="0" err="1"/>
              <a:t>Leadership</a:t>
            </a:r>
            <a:r>
              <a:rPr lang="nb-NO" sz="5400" dirty="0"/>
              <a:t> - Trondheim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31EDEF-0C75-1636-85DE-E577DA6775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EC767-9536-9D9D-C6DE-03389790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16</a:t>
            </a:fld>
            <a:endParaRPr lang="nb-NO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5F6515-C2FA-AAFE-29B0-A0F633EA8E53}"/>
              </a:ext>
            </a:extLst>
          </p:cNvPr>
          <p:cNvSpPr/>
          <p:nvPr/>
        </p:nvSpPr>
        <p:spPr>
          <a:xfrm>
            <a:off x="2773510" y="1358414"/>
            <a:ext cx="6714021" cy="4273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 err="1">
                <a:solidFill>
                  <a:srgbClr val="0070C0"/>
                </a:solidFill>
              </a:rPr>
              <a:t>Study</a:t>
            </a:r>
            <a:r>
              <a:rPr lang="nb-NO" b="1" dirty="0">
                <a:solidFill>
                  <a:srgbClr val="0070C0"/>
                </a:solidFill>
              </a:rPr>
              <a:t> </a:t>
            </a:r>
            <a:r>
              <a:rPr lang="nb-NO" b="1" dirty="0" err="1">
                <a:solidFill>
                  <a:srgbClr val="0070C0"/>
                </a:solidFill>
              </a:rPr>
              <a:t>Programme</a:t>
            </a:r>
            <a:r>
              <a:rPr lang="nb-NO" b="1" dirty="0">
                <a:solidFill>
                  <a:srgbClr val="0070C0"/>
                </a:solidFill>
              </a:rPr>
              <a:t> Council ‘Energy’ Led by Halsten Aastebøl 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9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26D1D-9A38-5319-E626-E31E4CA57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D2FC-42FC-1B2B-C428-E5EEDBD3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sz="5400" dirty="0" err="1"/>
              <a:t>Study</a:t>
            </a:r>
            <a:r>
              <a:rPr lang="nb-NO" sz="5400" dirty="0"/>
              <a:t> </a:t>
            </a:r>
            <a:r>
              <a:rPr lang="nb-NO" sz="5400" dirty="0" err="1"/>
              <a:t>Programme</a:t>
            </a:r>
            <a:r>
              <a:rPr lang="nb-NO" sz="5400" dirty="0"/>
              <a:t> </a:t>
            </a:r>
            <a:r>
              <a:rPr lang="nb-NO" sz="5400" dirty="0" err="1"/>
              <a:t>Leadership</a:t>
            </a:r>
            <a:r>
              <a:rPr lang="nb-NO" sz="5400" dirty="0"/>
              <a:t> - Gjøvik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A08FAA-E44F-8445-426E-9B8222F9312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68E58-8E26-0201-EEB1-1A2525F9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648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27BAF06-EAE4-39B4-81E4-ACC06C8F1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3" b="8328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11469-E46F-779B-08D1-5470083DE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6400004"/>
            <a:ext cx="10058400" cy="6011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nb-NO" sz="5200" dirty="0">
                <a:solidFill>
                  <a:srgbClr val="FFFFFF"/>
                </a:solidFill>
              </a:rPr>
              <a:t>Utdanningsportefølje</a:t>
            </a:r>
            <a:br>
              <a:rPr lang="nb-NO" sz="5200" dirty="0">
                <a:solidFill>
                  <a:srgbClr val="FFFFFF"/>
                </a:solidFill>
              </a:rPr>
            </a:br>
            <a:r>
              <a:rPr lang="nb-NO" sz="5200" dirty="0" err="1">
                <a:solidFill>
                  <a:srgbClr val="FFFFFF"/>
                </a:solidFill>
              </a:rPr>
              <a:t>Educational</a:t>
            </a:r>
            <a:r>
              <a:rPr lang="nb-NO" sz="5200" dirty="0">
                <a:solidFill>
                  <a:srgbClr val="FFFFFF"/>
                </a:solidFill>
              </a:rPr>
              <a:t> Portfolio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6B242-44AF-F7AC-DF48-1347FF8DF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311" y="83236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r>
              <a:rPr lang="nb-NO" sz="4400" b="1" dirty="0">
                <a:solidFill>
                  <a:srgbClr val="FFFFFF"/>
                </a:solidFill>
              </a:rPr>
              <a:t>Institutt for elektrisk energi (IEL)</a:t>
            </a:r>
          </a:p>
          <a:p>
            <a:r>
              <a:rPr lang="nb-NO" sz="4400" b="1" dirty="0">
                <a:solidFill>
                  <a:srgbClr val="FFFFFF"/>
                </a:solidFill>
              </a:rPr>
              <a:t>Department </a:t>
            </a:r>
            <a:r>
              <a:rPr lang="nb-NO" sz="4400" b="1" dirty="0" err="1">
                <a:solidFill>
                  <a:srgbClr val="FFFFFF"/>
                </a:solidFill>
              </a:rPr>
              <a:t>of</a:t>
            </a:r>
            <a:r>
              <a:rPr lang="nb-NO" sz="4400" b="1" dirty="0">
                <a:solidFill>
                  <a:srgbClr val="FFFFFF"/>
                </a:solidFill>
              </a:rPr>
              <a:t> Electric Energy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545AC-95F9-0E09-FECB-4BCB0A37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101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EEEA8B-BA28-A97C-96FA-4AB556151C03}"/>
              </a:ext>
            </a:extLst>
          </p:cNvPr>
          <p:cNvSpPr/>
          <p:nvPr/>
        </p:nvSpPr>
        <p:spPr>
          <a:xfrm>
            <a:off x="0" y="6294474"/>
            <a:ext cx="12192000" cy="563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08BD0A-849C-25EC-23AE-DD3D733188F9}"/>
              </a:ext>
            </a:extLst>
          </p:cNvPr>
          <p:cNvSpPr txBox="1"/>
          <p:nvPr/>
        </p:nvSpPr>
        <p:spPr>
          <a:xfrm rot="16200000">
            <a:off x="-2939109" y="3036586"/>
            <a:ext cx="68580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/>
              <a:t>Our Study Programmes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886FED-A69D-2AF8-2AD1-5B3396035248}"/>
              </a:ext>
            </a:extLst>
          </p:cNvPr>
          <p:cNvGrpSpPr/>
          <p:nvPr/>
        </p:nvGrpSpPr>
        <p:grpSpPr>
          <a:xfrm>
            <a:off x="1028714" y="141562"/>
            <a:ext cx="11029900" cy="6574876"/>
            <a:chOff x="1327092" y="164430"/>
            <a:chExt cx="10283660" cy="61300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4BEB54-CDB7-A81D-D6E0-22F4CD3656B8}"/>
                </a:ext>
              </a:extLst>
            </p:cNvPr>
            <p:cNvGrpSpPr/>
            <p:nvPr/>
          </p:nvGrpSpPr>
          <p:grpSpPr>
            <a:xfrm>
              <a:off x="1327092" y="164430"/>
              <a:ext cx="10283660" cy="6130045"/>
              <a:chOff x="954953" y="636806"/>
              <a:chExt cx="8190613" cy="548754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9D04856-E44F-2BC7-6EB2-E59FB1BC29A6}"/>
                  </a:ext>
                </a:extLst>
              </p:cNvPr>
              <p:cNvSpPr/>
              <p:nvPr/>
            </p:nvSpPr>
            <p:spPr>
              <a:xfrm>
                <a:off x="954953" y="636806"/>
                <a:ext cx="8190613" cy="1265274"/>
              </a:xfrm>
              <a:prstGeom prst="rect">
                <a:avLst/>
              </a:prstGeom>
              <a:solidFill>
                <a:srgbClr val="E1EFFF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94A0B5-C9D9-CDC4-AE34-E1CD7E88124B}"/>
                  </a:ext>
                </a:extLst>
              </p:cNvPr>
              <p:cNvSpPr/>
              <p:nvPr/>
            </p:nvSpPr>
            <p:spPr>
              <a:xfrm>
                <a:off x="954953" y="1977656"/>
                <a:ext cx="2695641" cy="4146696"/>
              </a:xfrm>
              <a:prstGeom prst="rect">
                <a:avLst/>
              </a:prstGeom>
              <a:solidFill>
                <a:srgbClr val="DDFFDD"/>
              </a:solidFill>
              <a:ln>
                <a:solidFill>
                  <a:srgbClr val="47850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F57FF2-14F2-AF35-06AD-54FF920A16E9}"/>
                  </a:ext>
                </a:extLst>
              </p:cNvPr>
              <p:cNvSpPr/>
              <p:nvPr/>
            </p:nvSpPr>
            <p:spPr>
              <a:xfrm>
                <a:off x="3715683" y="3430150"/>
                <a:ext cx="2669153" cy="2694204"/>
              </a:xfrm>
              <a:prstGeom prst="rect">
                <a:avLst/>
              </a:prstGeom>
              <a:solidFill>
                <a:srgbClr val="ECECEC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6B6FD3-E3D1-C352-AEA5-1F3F207DFD3E}"/>
                  </a:ext>
                </a:extLst>
              </p:cNvPr>
              <p:cNvSpPr/>
              <p:nvPr/>
            </p:nvSpPr>
            <p:spPr>
              <a:xfrm>
                <a:off x="3715683" y="1977656"/>
                <a:ext cx="5429883" cy="137691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2509D2D-5056-30E5-B6D5-D5EC30F039F6}"/>
                  </a:ext>
                </a:extLst>
              </p:cNvPr>
              <p:cNvSpPr/>
              <p:nvPr/>
            </p:nvSpPr>
            <p:spPr>
              <a:xfrm>
                <a:off x="6476413" y="3430148"/>
                <a:ext cx="2669153" cy="2694204"/>
              </a:xfrm>
              <a:prstGeom prst="rect">
                <a:avLst/>
              </a:prstGeom>
              <a:solidFill>
                <a:srgbClr val="ECECEC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12" name="Picture 8" descr="Hva lærer jeg - Energi og miljø - masterstudium (5-årig) - NTNU">
              <a:extLst>
                <a:ext uri="{FF2B5EF4-FFF2-40B4-BE49-F238E27FC236}">
                  <a16:creationId xmlns:a16="http://schemas.microsoft.com/office/drawing/2014/main" id="{0A8C64FD-6B35-E7DC-58AF-C7E4F6798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4" r="33848"/>
            <a:stretch/>
          </p:blipFill>
          <p:spPr bwMode="auto">
            <a:xfrm>
              <a:off x="1472301" y="3783849"/>
              <a:ext cx="3094075" cy="2416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77EF30-7503-30CB-3ED7-F0A2F86BB908}"/>
                </a:ext>
              </a:extLst>
            </p:cNvPr>
            <p:cNvSpPr txBox="1"/>
            <p:nvPr/>
          </p:nvSpPr>
          <p:spPr>
            <a:xfrm>
              <a:off x="1509636" y="2593712"/>
              <a:ext cx="3177339" cy="659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3F750D"/>
                  </a:solidFill>
                </a:rPr>
                <a:t>MSc Energy and the Environment (5-year)</a:t>
              </a:r>
            </a:p>
          </p:txBody>
        </p:sp>
        <p:pic>
          <p:nvPicPr>
            <p:cNvPr id="19" name="Picture 2" descr="Researchers experimenting. Photo: Geir Mogen">
              <a:extLst>
                <a:ext uri="{FF2B5EF4-FFF2-40B4-BE49-F238E27FC236}">
                  <a16:creationId xmlns:a16="http://schemas.microsoft.com/office/drawing/2014/main" id="{24A704BD-4BEB-1DD6-2DF0-4F64ADB851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81"/>
            <a:stretch/>
          </p:blipFill>
          <p:spPr bwMode="auto">
            <a:xfrm>
              <a:off x="8801298" y="246542"/>
              <a:ext cx="2703124" cy="124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932AA6-16AA-0BF0-E86A-EA8B03B21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91" t="-279" r="4772" b="3668"/>
            <a:stretch/>
          </p:blipFill>
          <p:spPr>
            <a:xfrm>
              <a:off x="8456219" y="4268438"/>
              <a:ext cx="2957831" cy="19220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D28003-5C1A-9432-6B70-EBB1FFC7A901}"/>
                </a:ext>
              </a:extLst>
            </p:cNvPr>
            <p:cNvSpPr txBox="1"/>
            <p:nvPr/>
          </p:nvSpPr>
          <p:spPr>
            <a:xfrm>
              <a:off x="8410347" y="3418026"/>
              <a:ext cx="3094075" cy="65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BSc Electrical Engineering (3-year) (</a:t>
              </a:r>
              <a:r>
                <a:rPr lang="en-GB" sz="2000" b="1" dirty="0" err="1"/>
                <a:t>Gjøvik</a:t>
              </a:r>
              <a:r>
                <a:rPr lang="en-GB" sz="2000" b="1" dirty="0"/>
                <a:t>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520A23-5112-9421-E022-8996E84D9C0D}"/>
                </a:ext>
              </a:extLst>
            </p:cNvPr>
            <p:cNvSpPr txBox="1"/>
            <p:nvPr/>
          </p:nvSpPr>
          <p:spPr>
            <a:xfrm>
              <a:off x="5036864" y="3418026"/>
              <a:ext cx="3094075" cy="65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BSc Electrification and digitalisation (3-year)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B56248A-CFC5-4E2E-B6F0-E5F2AD9DC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173" r="14235"/>
            <a:stretch/>
          </p:blipFill>
          <p:spPr>
            <a:xfrm>
              <a:off x="4925826" y="4268440"/>
              <a:ext cx="3136990" cy="193176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D3CB93-456D-A84E-9B04-828F748D7DC3}"/>
                </a:ext>
              </a:extLst>
            </p:cNvPr>
            <p:cNvSpPr txBox="1"/>
            <p:nvPr/>
          </p:nvSpPr>
          <p:spPr>
            <a:xfrm>
              <a:off x="1584251" y="696415"/>
              <a:ext cx="5892417" cy="37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2"/>
                  </a:solidFill>
                </a:rPr>
                <a:t>PhD Electric Power Engineering (3 to 4 </a:t>
              </a:r>
              <a:r>
                <a:rPr lang="en-GB" sz="2000" b="1" dirty="0" err="1">
                  <a:solidFill>
                    <a:schemeClr val="tx2"/>
                  </a:solidFill>
                </a:rPr>
                <a:t>yeras</a:t>
              </a:r>
              <a:r>
                <a:rPr lang="en-GB" sz="2000" b="1" dirty="0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FF5CD8-D0EB-337E-A577-BCEEF879F251}"/>
                </a:ext>
              </a:extLst>
            </p:cNvPr>
            <p:cNvSpPr txBox="1"/>
            <p:nvPr/>
          </p:nvSpPr>
          <p:spPr>
            <a:xfrm>
              <a:off x="4826562" y="1955384"/>
              <a:ext cx="3974736" cy="1233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A40000"/>
                  </a:solidFill>
                </a:rPr>
                <a:t>MSc Electric Power Engineering (2-year)</a:t>
              </a:r>
            </a:p>
            <a:p>
              <a:r>
                <a:rPr lang="en-GB" sz="2000" b="1" dirty="0">
                  <a:solidFill>
                    <a:srgbClr val="A40000"/>
                  </a:solidFill>
                </a:rPr>
                <a:t>MSc Energy and the Environment (2-year)</a:t>
              </a:r>
            </a:p>
          </p:txBody>
        </p:sp>
        <p:pic>
          <p:nvPicPr>
            <p:cNvPr id="27" name="Picture 26" descr="A person and person looking at a machine&#10;&#10;Description automatically generated">
              <a:extLst>
                <a:ext uri="{FF2B5EF4-FFF2-40B4-BE49-F238E27FC236}">
                  <a16:creationId xmlns:a16="http://schemas.microsoft.com/office/drawing/2014/main" id="{A8015B69-5746-0CC1-8635-CFFE9A565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17" b="17530"/>
            <a:stretch/>
          </p:blipFill>
          <p:spPr>
            <a:xfrm>
              <a:off x="8801298" y="1801237"/>
              <a:ext cx="2703124" cy="1292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894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98" y="364715"/>
            <a:ext cx="11835508" cy="1143000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Trebuchet MS" panose="020B0603020202020204" pitchFamily="34" charset="0"/>
              </a:rPr>
              <a:t>Study Programmes </a:t>
            </a:r>
            <a:br>
              <a:rPr lang="en-GB" sz="3200" b="1" dirty="0">
                <a:latin typeface="Trebuchet MS" panose="020B0603020202020204" pitchFamily="34" charset="0"/>
              </a:rPr>
            </a:br>
            <a:r>
              <a:rPr lang="en-GB" sz="2000" b="1" dirty="0">
                <a:latin typeface="Trebuchet MS" panose="020B0603020202020204" pitchFamily="34" charset="0"/>
              </a:rPr>
              <a:t>(One 5-year Master’s, Two 2-year Master’s, Two 3-year Bachelor’s, One 3-year PhD)</a:t>
            </a:r>
            <a:endParaRPr lang="nb-NO" sz="2000" b="1" dirty="0">
              <a:latin typeface="Trebuchet MS" panose="020B0603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174BC1-BAE4-4E0F-B87B-1BB02FF81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234067"/>
              </p:ext>
            </p:extLst>
          </p:nvPr>
        </p:nvGraphicFramePr>
        <p:xfrm>
          <a:off x="627321" y="1340627"/>
          <a:ext cx="10935586" cy="4998321"/>
        </p:xfrm>
        <a:graphic>
          <a:graphicData uri="http://schemas.openxmlformats.org/drawingml/2006/table">
            <a:tbl>
              <a:tblPr/>
              <a:tblGrid>
                <a:gridCol w="4255787">
                  <a:extLst>
                    <a:ext uri="{9D8B030D-6E8A-4147-A177-3AD203B41FA5}">
                      <a16:colId xmlns:a16="http://schemas.microsoft.com/office/drawing/2014/main" val="2796715993"/>
                    </a:ext>
                  </a:extLst>
                </a:gridCol>
                <a:gridCol w="3279727">
                  <a:extLst>
                    <a:ext uri="{9D8B030D-6E8A-4147-A177-3AD203B41FA5}">
                      <a16:colId xmlns:a16="http://schemas.microsoft.com/office/drawing/2014/main" val="3854704633"/>
                    </a:ext>
                  </a:extLst>
                </a:gridCol>
                <a:gridCol w="3400072">
                  <a:extLst>
                    <a:ext uri="{9D8B030D-6E8A-4147-A177-3AD203B41FA5}">
                      <a16:colId xmlns:a16="http://schemas.microsoft.com/office/drawing/2014/main" val="4220469095"/>
                    </a:ext>
                  </a:extLst>
                </a:gridCol>
              </a:tblGrid>
              <a:tr h="529307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i="0" u="sng" strike="noStrike" dirty="0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https://www.ntnu.edu/iel/studies</a:t>
                      </a:r>
                      <a:endParaRPr lang="nb-NO" sz="1800" b="0" i="0" u="sng" strike="noStrike" dirty="0">
                        <a:solidFill>
                          <a:srgbClr val="0070C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48865"/>
                  </a:ext>
                </a:extLst>
              </a:tr>
              <a:tr h="8564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Name of the Study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Programme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Degree</a:t>
                      </a: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Duration</a:t>
                      </a:r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</a:t>
                      </a:r>
                      <a:r>
                        <a:rPr lang="nb-NO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Years</a:t>
                      </a:r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</a:t>
                      </a: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298473"/>
                  </a:ext>
                </a:extLst>
              </a:tr>
              <a:tr h="285468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i="0" u="sng" strike="noStrike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Energy and the Environment</a:t>
                      </a:r>
                      <a:endParaRPr lang="nb-NO" sz="1800" b="0" i="0" u="sng" strike="noStrike">
                        <a:solidFill>
                          <a:srgbClr val="0070C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Master’s</a:t>
                      </a:r>
                      <a:endParaRPr lang="nb-NO" sz="1800" b="0" i="0" u="none" strike="noStrike" dirty="0">
                        <a:solidFill>
                          <a:srgbClr val="00B05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 fontAlgn="ctr"/>
                      <a:r>
                        <a:rPr lang="nb-NO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(Collaboration </a:t>
                      </a:r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between</a:t>
                      </a:r>
                      <a:r>
                        <a:rPr lang="nb-NO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two</a:t>
                      </a:r>
                      <a:r>
                        <a:rPr lang="nb-NO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Faculties</a:t>
                      </a:r>
                      <a:r>
                        <a:rPr lang="nb-NO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 – IE and IV)</a:t>
                      </a: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1803505"/>
                  </a:ext>
                </a:extLst>
              </a:tr>
              <a:tr h="529307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i="0" u="sng" strike="noStrike" dirty="0" err="1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Electrification</a:t>
                      </a:r>
                      <a:r>
                        <a:rPr lang="nb-NO" sz="1800" b="0" i="0" u="sng" strike="noStrike" dirty="0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and </a:t>
                      </a:r>
                      <a:r>
                        <a:rPr lang="nb-NO" sz="1800" b="0" i="0" u="sng" strike="noStrike" dirty="0" err="1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Digitalisation</a:t>
                      </a:r>
                      <a:endParaRPr lang="nb-NO" sz="1800" b="0" i="0" u="sng" strike="noStrike" dirty="0">
                        <a:solidFill>
                          <a:srgbClr val="0070C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Bachelor’s</a:t>
                      </a:r>
                      <a:endParaRPr lang="nb-NO" sz="1800" b="0" i="0" u="none" strike="noStrike" dirty="0">
                        <a:solidFill>
                          <a:srgbClr val="00B05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918942"/>
                  </a:ext>
                </a:extLst>
              </a:tr>
              <a:tr h="285468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i="0" u="sng" strike="noStrike" dirty="0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Electrical Engineering</a:t>
                      </a:r>
                      <a:endParaRPr lang="nb-NO" sz="1800" b="0" i="0" u="sng" strike="noStrike" dirty="0">
                        <a:solidFill>
                          <a:srgbClr val="0070C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Bachelor’s</a:t>
                      </a:r>
                      <a:endParaRPr lang="nb-NO" sz="1800" b="0" i="0" u="none" strike="noStrike" dirty="0">
                        <a:solidFill>
                          <a:srgbClr val="00B05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387294"/>
                  </a:ext>
                </a:extLst>
              </a:tr>
              <a:tr h="285468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i="0" u="sng" strike="noStrike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Electric Power Engineering</a:t>
                      </a:r>
                      <a:endParaRPr lang="nb-NO" sz="1800" b="0" i="0" u="sng" strike="noStrike">
                        <a:solidFill>
                          <a:srgbClr val="0070C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Master’s</a:t>
                      </a:r>
                      <a:endParaRPr lang="nb-NO" sz="1800" b="0" i="0" u="none" strike="noStrike" dirty="0">
                        <a:solidFill>
                          <a:srgbClr val="00B05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041205"/>
                  </a:ext>
                </a:extLst>
              </a:tr>
              <a:tr h="285468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i="0" u="sng" strike="noStrike" dirty="0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Energy and </a:t>
                      </a:r>
                      <a:r>
                        <a:rPr lang="nb-NO" sz="1800" b="0" i="0" u="sng" strike="noStrike" dirty="0" err="1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the</a:t>
                      </a:r>
                      <a:r>
                        <a:rPr lang="nb-NO" sz="1800" b="0" i="0" u="sng" strike="noStrike" dirty="0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Environment</a:t>
                      </a:r>
                      <a:endParaRPr lang="nb-NO" sz="1800" b="0" i="0" u="sng" strike="noStrike" dirty="0">
                        <a:solidFill>
                          <a:srgbClr val="0070C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Master’s</a:t>
                      </a:r>
                      <a:endParaRPr lang="nb-NO" sz="1800" b="0" i="0" u="none" strike="noStrike" dirty="0">
                        <a:solidFill>
                          <a:srgbClr val="00B05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633841"/>
                  </a:ext>
                </a:extLst>
              </a:tr>
              <a:tr h="529307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i="0" u="sng" strike="noStrike" dirty="0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European Wind Energy</a:t>
                      </a:r>
                      <a:endParaRPr lang="nb-NO" sz="1800" b="0" i="0" u="sng" strike="noStrike" dirty="0">
                        <a:solidFill>
                          <a:srgbClr val="0070C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Erasmus </a:t>
                      </a:r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Mundus</a:t>
                      </a:r>
                      <a:r>
                        <a:rPr lang="nb-NO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Master’s</a:t>
                      </a:r>
                      <a:endParaRPr lang="nb-NO" sz="1800" b="0" i="0" u="none" strike="noStrike" dirty="0">
                        <a:solidFill>
                          <a:srgbClr val="00B05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2 </a:t>
                      </a:r>
                    </a:p>
                    <a:p>
                      <a:pPr algn="ctr" fontAlgn="ctr"/>
                      <a:r>
                        <a:rPr lang="nb-NO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(last </a:t>
                      </a:r>
                      <a:r>
                        <a:rPr lang="nb-NO" sz="1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edition</a:t>
                      </a:r>
                      <a:r>
                        <a:rPr lang="nb-NO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 at NTNU in 2025)</a:t>
                      </a: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276963"/>
                  </a:ext>
                </a:extLst>
              </a:tr>
              <a:tr h="5293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sng" strike="noStrike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Renewable Energy in the Marine Environment </a:t>
                      </a:r>
                      <a:endParaRPr lang="en-US" sz="1800" b="0" i="0" u="sng" strike="noStrike">
                        <a:solidFill>
                          <a:srgbClr val="0070C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Erasmus </a:t>
                      </a:r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Mundus</a:t>
                      </a:r>
                      <a:r>
                        <a:rPr lang="nb-NO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Master’s</a:t>
                      </a:r>
                      <a:endParaRPr lang="nb-NO" sz="1800" b="0" i="0" u="none" strike="noStrike" dirty="0">
                        <a:solidFill>
                          <a:srgbClr val="00B05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(last </a:t>
                      </a:r>
                      <a:r>
                        <a:rPr lang="nb-NO" sz="1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edition</a:t>
                      </a:r>
                      <a:r>
                        <a:rPr lang="nb-NO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 at NTNU in 2025)</a:t>
                      </a: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850327"/>
                  </a:ext>
                </a:extLst>
              </a:tr>
              <a:tr h="291416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i="0" u="sng" strike="noStrike" dirty="0">
                          <a:solidFill>
                            <a:srgbClr val="0070C0"/>
                          </a:solidFill>
                          <a:effectLst/>
                          <a:latin typeface="Trebuchet MS" panose="020B0603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Electric Power Engineering</a:t>
                      </a:r>
                      <a:endParaRPr lang="nb-NO" sz="1800" b="0" i="0" u="sng" strike="noStrike" dirty="0">
                        <a:solidFill>
                          <a:srgbClr val="0070C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PhD</a:t>
                      </a:r>
                      <a:endParaRPr lang="nb-NO" sz="1800" b="0" i="0" u="none" strike="noStrike" dirty="0">
                        <a:solidFill>
                          <a:srgbClr val="00B05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3 to 4 </a:t>
                      </a:r>
                      <a:r>
                        <a:rPr lang="nb-NO" sz="1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years</a:t>
                      </a:r>
                      <a:endParaRPr lang="nb-NO" sz="1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182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887321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F72226-3748-8D45-2708-29ACC17CB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4E2A540-22DC-265A-0A39-B4A2067DA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A657F-C559-E99A-CE87-277E08683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sz="5400" dirty="0" err="1"/>
              <a:t>Admission</a:t>
            </a:r>
            <a:r>
              <a:rPr lang="nb-NO" sz="5400" dirty="0"/>
              <a:t> </a:t>
            </a:r>
            <a:r>
              <a:rPr lang="nb-NO" sz="5400" dirty="0" err="1"/>
              <a:t>Statistics</a:t>
            </a:r>
            <a:r>
              <a:rPr lang="nb-NO" sz="5400" dirty="0"/>
              <a:t> - Trondheim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0CFFC081-3EE0-BC83-2A83-3560D308F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58B88E-A355-D917-583D-4FF2A14CDF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582955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D1627-F1D3-09A6-52AC-3C809D1CB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265A-8E97-4C03-8F64-91D6CCE9FA89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9981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C7C0-3F4B-F883-D69B-94B4D573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553"/>
          </a:xfrm>
        </p:spPr>
        <p:txBody>
          <a:bodyPr/>
          <a:lstStyle/>
          <a:p>
            <a:r>
              <a:rPr lang="nb-NO" dirty="0"/>
              <a:t>Five Research Groups</a:t>
            </a:r>
          </a:p>
        </p:txBody>
      </p:sp>
      <p:pic>
        <p:nvPicPr>
          <p:cNvPr id="6" name="Picture 5" descr="A group of people looking at wires&#10;&#10;Description automatically generated">
            <a:extLst>
              <a:ext uri="{FF2B5EF4-FFF2-40B4-BE49-F238E27FC236}">
                <a16:creationId xmlns:a16="http://schemas.microsoft.com/office/drawing/2014/main" id="{98CE7CA3-706A-5AA5-4815-D0850806D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12311"/>
          <a:stretch/>
        </p:blipFill>
        <p:spPr>
          <a:xfrm>
            <a:off x="766190" y="1353137"/>
            <a:ext cx="3271887" cy="1806735"/>
          </a:xfrm>
          <a:prstGeom prst="rect">
            <a:avLst/>
          </a:prstGeom>
        </p:spPr>
      </p:pic>
      <p:pic>
        <p:nvPicPr>
          <p:cNvPr id="7" name="Picture 6" descr="A person and person looking at a lightning bolt&#10;&#10;Description automatically generated">
            <a:extLst>
              <a:ext uri="{FF2B5EF4-FFF2-40B4-BE49-F238E27FC236}">
                <a16:creationId xmlns:a16="http://schemas.microsoft.com/office/drawing/2014/main" id="{D6D8816B-2C75-4021-D034-2CD19A18BD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5"/>
          <a:stretch/>
        </p:blipFill>
        <p:spPr>
          <a:xfrm>
            <a:off x="8153925" y="1353135"/>
            <a:ext cx="3150723" cy="1791804"/>
          </a:xfrm>
          <a:prstGeom prst="rect">
            <a:avLst/>
          </a:prstGeom>
        </p:spPr>
      </p:pic>
      <p:pic>
        <p:nvPicPr>
          <p:cNvPr id="8" name="Picture 10" descr="Kraftmarkedet Energi Norge forside">
            <a:extLst>
              <a:ext uri="{FF2B5EF4-FFF2-40B4-BE49-F238E27FC236}">
                <a16:creationId xmlns:a16="http://schemas.microsoft.com/office/drawing/2014/main" id="{B14A8EEB-DA8C-BAF9-D9DA-359ED3BE1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404" r="15867" b="-2404"/>
          <a:stretch/>
        </p:blipFill>
        <p:spPr bwMode="auto">
          <a:xfrm>
            <a:off x="2705055" y="3838700"/>
            <a:ext cx="3271887" cy="18085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CB0E05-3913-D765-B239-51C8C2DB3A97}"/>
              </a:ext>
            </a:extLst>
          </p:cNvPr>
          <p:cNvSpPr txBox="1"/>
          <p:nvPr/>
        </p:nvSpPr>
        <p:spPr>
          <a:xfrm>
            <a:off x="766189" y="3176521"/>
            <a:ext cx="3271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rgbClr val="0070C0"/>
                </a:solidFill>
              </a:rPr>
              <a:t>EME</a:t>
            </a:r>
            <a:r>
              <a:rPr lang="nb-NO" sz="1600" b="1" dirty="0"/>
              <a:t> – </a:t>
            </a:r>
            <a:r>
              <a:rPr lang="en-GB" sz="16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Electrical Machines and Electromagnetics</a:t>
            </a:r>
            <a:r>
              <a:rPr lang="en-GB" sz="1600" b="1" dirty="0"/>
              <a:t> </a:t>
            </a:r>
          </a:p>
          <a:p>
            <a:pPr algn="ctr"/>
            <a:endParaRPr lang="nb-NO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C70B0-0A60-DD00-B508-A9A63DDD7108}"/>
              </a:ext>
            </a:extLst>
          </p:cNvPr>
          <p:cNvSpPr txBox="1"/>
          <p:nvPr/>
        </p:nvSpPr>
        <p:spPr>
          <a:xfrm>
            <a:off x="2705054" y="5621501"/>
            <a:ext cx="3271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EMESP</a:t>
            </a:r>
            <a:r>
              <a:rPr lang="en-US" sz="1600" b="1" dirty="0"/>
              <a:t> – </a:t>
            </a:r>
            <a:r>
              <a:rPr lang="en-US" sz="16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Electricity Markets and Energy System Planning</a:t>
            </a:r>
            <a:endParaRPr lang="en-US" sz="1600" b="1" dirty="0"/>
          </a:p>
          <a:p>
            <a:pPr algn="ctr"/>
            <a:endParaRPr lang="en-US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6C1AF-7C75-3613-C414-8529677C45A6}"/>
              </a:ext>
            </a:extLst>
          </p:cNvPr>
          <p:cNvSpPr txBox="1"/>
          <p:nvPr/>
        </p:nvSpPr>
        <p:spPr>
          <a:xfrm>
            <a:off x="6602125" y="5621501"/>
            <a:ext cx="3271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rgbClr val="0070C0"/>
                </a:solidFill>
              </a:rPr>
              <a:t>PSOA</a:t>
            </a:r>
            <a:r>
              <a:rPr lang="nb-NO" sz="1600" b="1" dirty="0"/>
              <a:t> – </a:t>
            </a:r>
            <a:r>
              <a:rPr lang="en-US" sz="16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 System Operation and Analysis</a:t>
            </a:r>
            <a:endParaRPr lang="en-US" sz="1600" b="1" dirty="0"/>
          </a:p>
          <a:p>
            <a:pPr algn="ctr"/>
            <a:endParaRPr lang="nb-NO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102F4-DF16-69E2-0CF7-4EE3E2E0975C}"/>
              </a:ext>
            </a:extLst>
          </p:cNvPr>
          <p:cNvSpPr txBox="1"/>
          <p:nvPr/>
        </p:nvSpPr>
        <p:spPr>
          <a:xfrm>
            <a:off x="8098778" y="3135937"/>
            <a:ext cx="327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rgbClr val="0070C0"/>
                </a:solidFill>
              </a:rPr>
              <a:t>HVT</a:t>
            </a:r>
            <a:r>
              <a:rPr lang="nb-NO" sz="1600" b="1" dirty="0"/>
              <a:t> – </a:t>
            </a:r>
            <a:r>
              <a:rPr lang="en-GB" sz="1600" b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 Voltage Technology</a:t>
            </a:r>
            <a:endParaRPr lang="en-GB" sz="1600" b="1" dirty="0"/>
          </a:p>
          <a:p>
            <a:pPr algn="ctr"/>
            <a:endParaRPr lang="nb-NO" sz="1600" b="1" dirty="0"/>
          </a:p>
        </p:txBody>
      </p:sp>
      <p:pic>
        <p:nvPicPr>
          <p:cNvPr id="14" name="Picture 13" descr="el2">
            <a:extLst>
              <a:ext uri="{FF2B5EF4-FFF2-40B4-BE49-F238E27FC236}">
                <a16:creationId xmlns:a16="http://schemas.microsoft.com/office/drawing/2014/main" id="{5F91072B-C9E4-888B-EB25-E69D45536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-16308" t="-857" r="16308" b="857"/>
          <a:stretch/>
        </p:blipFill>
        <p:spPr bwMode="auto">
          <a:xfrm rot="16200000">
            <a:off x="5021137" y="825234"/>
            <a:ext cx="2152129" cy="321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4DC5AE-9778-A889-ED09-0A4EFAFE34EB}"/>
              </a:ext>
            </a:extLst>
          </p:cNvPr>
          <p:cNvSpPr txBox="1"/>
          <p:nvPr/>
        </p:nvSpPr>
        <p:spPr>
          <a:xfrm>
            <a:off x="4488831" y="3144941"/>
            <a:ext cx="31628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rgbClr val="0070C0"/>
                </a:solidFill>
              </a:rPr>
              <a:t>PESC</a:t>
            </a:r>
            <a:r>
              <a:rPr lang="nb-NO" sz="1600" b="1" dirty="0"/>
              <a:t> – </a:t>
            </a:r>
            <a:r>
              <a:rPr lang="en-US" sz="1600" b="1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 Electronic Systems and Components</a:t>
            </a:r>
            <a:r>
              <a:rPr lang="en-US" b="1" dirty="0"/>
              <a:t> </a:t>
            </a:r>
            <a:endParaRPr lang="en-US" sz="1600" b="1" dirty="0"/>
          </a:p>
          <a:p>
            <a:pPr algn="ctr"/>
            <a:endParaRPr lang="nb-NO" sz="1600" dirty="0"/>
          </a:p>
        </p:txBody>
      </p:sp>
      <p:pic>
        <p:nvPicPr>
          <p:cNvPr id="4" name="Picture 3" descr="A person pointing at a computer screen&#10;&#10;Description automatically generated">
            <a:extLst>
              <a:ext uri="{FF2B5EF4-FFF2-40B4-BE49-F238E27FC236}">
                <a16:creationId xmlns:a16="http://schemas.microsoft.com/office/drawing/2014/main" id="{D2306BC1-BF75-B2F2-6437-0F13ADC9CD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b="9748"/>
          <a:stretch/>
        </p:blipFill>
        <p:spPr>
          <a:xfrm>
            <a:off x="6517983" y="3838702"/>
            <a:ext cx="3271887" cy="17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82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7A60A-489D-3A13-1194-3F5939C73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8ECA39-DD91-0D92-F517-74A2C8E53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730" y="0"/>
            <a:ext cx="7170539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F8FEA9-0FD8-0B54-E0B6-57E8C70300B5}"/>
              </a:ext>
            </a:extLst>
          </p:cNvPr>
          <p:cNvSpPr txBox="1"/>
          <p:nvPr/>
        </p:nvSpPr>
        <p:spPr>
          <a:xfrm>
            <a:off x="3806456" y="6488668"/>
            <a:ext cx="3976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https://www.ntnu.edu/iel/research</a:t>
            </a:r>
            <a:endParaRPr lang="en-GB" b="1" dirty="0">
              <a:solidFill>
                <a:srgbClr val="00B050"/>
              </a:solidFill>
            </a:endParaRPr>
          </a:p>
          <a:p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82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91604" y="2602523"/>
            <a:ext cx="2092089" cy="16724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2" name="Rounded Rectangle 11"/>
          <p:cNvSpPr/>
          <p:nvPr/>
        </p:nvSpPr>
        <p:spPr>
          <a:xfrm>
            <a:off x="7721601" y="43587"/>
            <a:ext cx="3477847" cy="47003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0" name="Rounded Rectangle 9"/>
          <p:cNvSpPr/>
          <p:nvPr/>
        </p:nvSpPr>
        <p:spPr>
          <a:xfrm>
            <a:off x="2946408" y="1227015"/>
            <a:ext cx="3075477" cy="48299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04" y="1398953"/>
            <a:ext cx="5484939" cy="449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131" y="1953253"/>
            <a:ext cx="1555932" cy="5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358" y="150053"/>
            <a:ext cx="4331981" cy="472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34992" y="323210"/>
            <a:ext cx="2004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Study Tracks</a:t>
            </a:r>
          </a:p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(Year 3)</a:t>
            </a:r>
            <a:endParaRPr lang="nb-NO" sz="24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78515" y="4767305"/>
            <a:ext cx="205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Main Profiles</a:t>
            </a:r>
          </a:p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(Years 4 &amp; 5)</a:t>
            </a:r>
            <a:endParaRPr lang="nb-NO" sz="24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5651" y="1773939"/>
            <a:ext cx="2036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Common</a:t>
            </a:r>
          </a:p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(Years 1 &amp; 2)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52323" y="6485979"/>
            <a:ext cx="4735615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867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https://www.ntnu.no/studier/mtenerg/</a:t>
            </a:r>
            <a:endParaRPr lang="nb-NO" sz="1867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endParaRPr lang="nb-NO" sz="1867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endParaRPr lang="nb-NO" sz="1867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B4C965-D8B5-F582-5AEC-951676A799E1}"/>
              </a:ext>
            </a:extLst>
          </p:cNvPr>
          <p:cNvSpPr txBox="1"/>
          <p:nvPr/>
        </p:nvSpPr>
        <p:spPr>
          <a:xfrm>
            <a:off x="1763552" y="6149559"/>
            <a:ext cx="814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5-year Study Programme – Energy and the Environment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DF9E7A-0C9B-C81F-7B0F-DEC7F443E9E3}"/>
              </a:ext>
            </a:extLst>
          </p:cNvPr>
          <p:cNvSpPr/>
          <p:nvPr/>
        </p:nvSpPr>
        <p:spPr>
          <a:xfrm>
            <a:off x="10604008" y="530453"/>
            <a:ext cx="990179" cy="7016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HVT</a:t>
            </a:r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910D39-E6C5-D0BD-A965-3C7D07E3E531}"/>
              </a:ext>
            </a:extLst>
          </p:cNvPr>
          <p:cNvSpPr/>
          <p:nvPr/>
        </p:nvSpPr>
        <p:spPr>
          <a:xfrm>
            <a:off x="10602859" y="2001839"/>
            <a:ext cx="1396018" cy="7016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EME/PESC</a:t>
            </a:r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53390D-E296-385E-C23B-E0C2F4C6A04E}"/>
              </a:ext>
            </a:extLst>
          </p:cNvPr>
          <p:cNvSpPr/>
          <p:nvPr/>
        </p:nvSpPr>
        <p:spPr>
          <a:xfrm>
            <a:off x="10476558" y="3641969"/>
            <a:ext cx="1589141" cy="7016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PSOA/EMESP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4710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50092" y="2602523"/>
            <a:ext cx="2133600" cy="16724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2" name="Rounded Rectangle 11"/>
          <p:cNvSpPr/>
          <p:nvPr/>
        </p:nvSpPr>
        <p:spPr>
          <a:xfrm>
            <a:off x="7565289" y="1395644"/>
            <a:ext cx="3477847" cy="47003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0" name="Rounded Rectangle 9"/>
          <p:cNvSpPr/>
          <p:nvPr/>
        </p:nvSpPr>
        <p:spPr>
          <a:xfrm>
            <a:off x="2946408" y="1227015"/>
            <a:ext cx="3075477" cy="48299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04" y="1398953"/>
            <a:ext cx="5484939" cy="4491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3944" y="348325"/>
            <a:ext cx="1973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Study Tracks</a:t>
            </a:r>
          </a:p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(Year 3)</a:t>
            </a:r>
            <a:endParaRPr lang="nb-NO" sz="24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62369" y="396018"/>
            <a:ext cx="2036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Main Profiles</a:t>
            </a:r>
          </a:p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(Years 4 &amp; 5)</a:t>
            </a:r>
            <a:endParaRPr lang="nb-NO" sz="24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1722" y="1782280"/>
            <a:ext cx="2036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Common</a:t>
            </a:r>
          </a:p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(Years 1 &amp; 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162" y="3361969"/>
            <a:ext cx="1555932" cy="5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829" y="1566953"/>
            <a:ext cx="3290963" cy="432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A163D2-DD81-9386-171A-2859868579FF}"/>
              </a:ext>
            </a:extLst>
          </p:cNvPr>
          <p:cNvSpPr/>
          <p:nvPr/>
        </p:nvSpPr>
        <p:spPr>
          <a:xfrm>
            <a:off x="3822157" y="6509675"/>
            <a:ext cx="4735615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867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https://www.ntnu.no/studier/mtenerg/</a:t>
            </a:r>
            <a:endParaRPr lang="nb-NO" sz="1867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endParaRPr lang="nb-NO" sz="1867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endParaRPr lang="nb-NO" sz="1867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73E6E-5397-C0FF-3451-E22868382C95}"/>
              </a:ext>
            </a:extLst>
          </p:cNvPr>
          <p:cNvSpPr txBox="1"/>
          <p:nvPr/>
        </p:nvSpPr>
        <p:spPr>
          <a:xfrm>
            <a:off x="1670771" y="6171995"/>
            <a:ext cx="814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5-year Study Programme – Energy and the Environment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B20D1A-9A4B-E315-CEBC-626F5DD70423}"/>
              </a:ext>
            </a:extLst>
          </p:cNvPr>
          <p:cNvSpPr/>
          <p:nvPr/>
        </p:nvSpPr>
        <p:spPr>
          <a:xfrm>
            <a:off x="10385623" y="1846971"/>
            <a:ext cx="1589141" cy="7016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EMESP/PSOA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2743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5BC665565B7C45A79F3876948B0A7C" ma:contentTypeVersion="6" ma:contentTypeDescription="Create a new document." ma:contentTypeScope="" ma:versionID="fc59b8592096b7344af84245960c90a9">
  <xsd:schema xmlns:xsd="http://www.w3.org/2001/XMLSchema" xmlns:xs="http://www.w3.org/2001/XMLSchema" xmlns:p="http://schemas.microsoft.com/office/2006/metadata/properties" xmlns:ns2="7b81440c-4262-4392-8077-087974ec2622" xmlns:ns3="15e9ef1d-61c0-43a5-af95-cdb7fad94a7a" targetNamespace="http://schemas.microsoft.com/office/2006/metadata/properties" ma:root="true" ma:fieldsID="c69e277174f43a35c3e396dd7e088e03" ns2:_="" ns3:_="">
    <xsd:import namespace="7b81440c-4262-4392-8077-087974ec2622"/>
    <xsd:import namespace="15e9ef1d-61c0-43a5-af95-cdb7fad94a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1440c-4262-4392-8077-087974ec26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e9ef1d-61c0-43a5-af95-cdb7fad94a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3D7F7D-C572-4BF6-8D9B-28F29C7C56FD}">
  <ds:schemaRefs>
    <ds:schemaRef ds:uri="http://schemas.microsoft.com/office/infopath/2007/PartnerControls"/>
    <ds:schemaRef ds:uri="http://purl.org/dc/dcmitype/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15e9ef1d-61c0-43a5-af95-cdb7fad94a7a"/>
    <ds:schemaRef ds:uri="7b81440c-4262-4392-8077-087974ec262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47CEDB4-376B-4D67-85BA-82AD3BD94A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7E47D0-9782-4451-A256-6EF8762128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81440c-4262-4392-8077-087974ec2622"/>
    <ds:schemaRef ds:uri="15e9ef1d-61c0-43a5-af95-cdb7fad94a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689</Words>
  <Application>Microsoft Office PowerPoint</Application>
  <PresentationFormat>Widescreen</PresentationFormat>
  <Paragraphs>159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Cambria</vt:lpstr>
      <vt:lpstr>Trebuchet MS</vt:lpstr>
      <vt:lpstr>Office Theme</vt:lpstr>
      <vt:lpstr>PowerPoint Presentation</vt:lpstr>
      <vt:lpstr>Utdanningsportefølje Educational Portfolio</vt:lpstr>
      <vt:lpstr>PowerPoint Presentation</vt:lpstr>
      <vt:lpstr>Study Programmes  (One 5-year Master’s, Two 2-year Master’s, Two 3-year Bachelor’s, One 3-year PhD)</vt:lpstr>
      <vt:lpstr>Admission Statistics - Trondheim</vt:lpstr>
      <vt:lpstr>Five Research Groups</vt:lpstr>
      <vt:lpstr>PowerPoint Presentation</vt:lpstr>
      <vt:lpstr>PowerPoint Presentation</vt:lpstr>
      <vt:lpstr>PowerPoint Presentation</vt:lpstr>
      <vt:lpstr>PowerPoint Presentation</vt:lpstr>
      <vt:lpstr>Competeance Ladder Example for EME Research Group</vt:lpstr>
      <vt:lpstr>PowerPoint Presentation</vt:lpstr>
      <vt:lpstr>Educational Quality</vt:lpstr>
      <vt:lpstr>PowerPoint Presentation</vt:lpstr>
      <vt:lpstr>Study Programme Councils</vt:lpstr>
      <vt:lpstr>Study Programme Leadership - Trondheim</vt:lpstr>
      <vt:lpstr>Study Programme Leadership - Gjøvik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Anngjerd Pleym</dc:creator>
  <cp:lastModifiedBy>Vijay Venu Vadlamudi</cp:lastModifiedBy>
  <cp:revision>35</cp:revision>
  <dcterms:created xsi:type="dcterms:W3CDTF">2025-09-29T07:28:53Z</dcterms:created>
  <dcterms:modified xsi:type="dcterms:W3CDTF">2025-11-06T12:42:26Z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0x010100115BC665565B7C45A79F3876948B0A7C</vt:lpwstr>
  </property>
</Properties>
</file>