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8" r:id="rId10"/>
    <p:sldId id="267" r:id="rId11"/>
    <p:sldId id="261" r:id="rId12"/>
    <p:sldId id="262" r:id="rId13"/>
    <p:sldId id="263" r:id="rId14"/>
    <p:sldId id="264" r:id="rId15"/>
    <p:sldId id="265" r:id="rId16"/>
    <p:sldId id="266" r:id="rId17"/>
    <p:sldId id="273" r:id="rId18"/>
    <p:sldId id="271" r:id="rId19"/>
    <p:sldId id="269" r:id="rId20"/>
    <p:sldId id="270" r:id="rId21"/>
    <p:sldId id="272" r:id="rId2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E4972AE-3763-654A-B961-EBA891AA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704B3B7-4AA5-0949-A8C8-0DC8AD58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5052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82148"/>
            <a:ext cx="8229600" cy="4844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e.bookitlab.com/nt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335165"/>
            <a:ext cx="7772400" cy="646331"/>
          </a:xfrm>
        </p:spPr>
        <p:txBody>
          <a:bodyPr/>
          <a:lstStyle/>
          <a:p>
            <a:r>
              <a:rPr lang="nb-NO"/>
              <a:t>How to </a:t>
            </a:r>
            <a:r>
              <a:rPr lang="nb-NO" err="1"/>
              <a:t>get</a:t>
            </a:r>
            <a:r>
              <a:rPr lang="nb-NO"/>
              <a:t> </a:t>
            </a:r>
            <a:r>
              <a:rPr lang="nb-NO" err="1"/>
              <a:t>started</a:t>
            </a:r>
            <a:r>
              <a:rPr lang="nb-NO"/>
              <a:t> as a </a:t>
            </a:r>
            <a:r>
              <a:rPr lang="nb-NO" err="1"/>
              <a:t>user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10F8AE0-50F8-F448-AB65-035F61FC64C9}"/>
              </a:ext>
            </a:extLst>
          </p:cNvPr>
          <p:cNvSpPr txBox="1"/>
          <p:nvPr/>
        </p:nvSpPr>
        <p:spPr>
          <a:xfrm rot="16200000">
            <a:off x="7050322" y="1707201"/>
            <a:ext cx="32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D4788"/>
                </a:solidFill>
              </a:rPr>
              <a:t>Kunnskap for en bedre verden</a:t>
            </a:r>
          </a:p>
        </p:txBody>
      </p:sp>
      <p:pic>
        <p:nvPicPr>
          <p:cNvPr id="5" name="Picture 2" descr="BookitLab | Core Facility Management Software and Lab Equipment ...">
            <a:extLst>
              <a:ext uri="{FF2B5EF4-FFF2-40B4-BE49-F238E27FC236}">
                <a16:creationId xmlns:a16="http://schemas.microsoft.com/office/drawing/2014/main" id="{75E2B003-309B-4371-9463-83FDE751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26" y="3049258"/>
            <a:ext cx="4369868" cy="9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BB89A-B9D7-4352-B091-0793EFBEAF70}"/>
              </a:ext>
            </a:extLst>
          </p:cNvPr>
          <p:cNvSpPr txBox="1"/>
          <p:nvPr/>
        </p:nvSpPr>
        <p:spPr>
          <a:xfrm>
            <a:off x="493059" y="6024282"/>
            <a:ext cx="65443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Labstyringsprosjektet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(Anne M. Vik),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høst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2020 -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CoMed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i="1" dirty="0">
              <a:solidFill>
                <a:schemeClr val="bg2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7B44-D7A5-4F30-BE1F-0C7C54CF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Search</a:t>
            </a:r>
            <a:r>
              <a:rPr lang="nb-NO"/>
              <a:t> – </a:t>
            </a:r>
            <a:r>
              <a:rPr lang="nb-NO" err="1"/>
              <a:t>timeline</a:t>
            </a:r>
            <a:r>
              <a:rPr lang="nb-NO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89C3-7D13-4442-8056-3407A029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7"/>
            <a:ext cx="8229600" cy="39464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«Instruments»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left</a:t>
            </a:r>
            <a:r>
              <a:rPr lang="nb-NO"/>
              <a:t> meny to </a:t>
            </a:r>
            <a:r>
              <a:rPr lang="nb-NO" err="1"/>
              <a:t>get</a:t>
            </a:r>
            <a:r>
              <a:rPr lang="nb-NO"/>
              <a:t> to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timeline</a:t>
            </a:r>
            <a:r>
              <a:rPr lang="nb-NO"/>
              <a:t>. </a:t>
            </a:r>
            <a:r>
              <a:rPr lang="nb-NO" err="1"/>
              <a:t>What</a:t>
            </a:r>
            <a:r>
              <a:rPr lang="nb-NO"/>
              <a:t>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see</a:t>
            </a:r>
            <a:r>
              <a:rPr lang="nb-NO"/>
              <a:t> </a:t>
            </a:r>
            <a:r>
              <a:rPr lang="nb-NO" err="1"/>
              <a:t>here</a:t>
            </a:r>
            <a:r>
              <a:rPr lang="nb-NO"/>
              <a:t> is </a:t>
            </a:r>
            <a:r>
              <a:rPr lang="nb-NO" err="1"/>
              <a:t>decided</a:t>
            </a:r>
            <a:r>
              <a:rPr lang="nb-NO"/>
              <a:t> by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top</a:t>
            </a:r>
            <a:r>
              <a:rPr lang="nb-NO"/>
              <a:t> filter «IKM – Film </a:t>
            </a:r>
            <a:r>
              <a:rPr lang="nb-NO" err="1"/>
              <a:t>production</a:t>
            </a:r>
            <a:r>
              <a:rPr lang="nb-NO"/>
              <a:t>». This </a:t>
            </a:r>
            <a:r>
              <a:rPr lang="nb-NO" err="1"/>
              <a:t>can</a:t>
            </a:r>
            <a:r>
              <a:rPr lang="nb-NO"/>
              <a:t> be </a:t>
            </a:r>
            <a:r>
              <a:rPr lang="nb-NO" err="1"/>
              <a:t>changed</a:t>
            </a:r>
            <a:r>
              <a:rPr lang="nb-NO"/>
              <a:t>.  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0B2E4-E9E9-4977-8535-48E8527C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429"/>
            <a:ext cx="9144000" cy="4562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82E01-5CB8-46E1-A3E0-3A4FE94934C9}"/>
              </a:ext>
            </a:extLst>
          </p:cNvPr>
          <p:cNvSpPr txBox="1"/>
          <p:nvPr/>
        </p:nvSpPr>
        <p:spPr>
          <a:xfrm>
            <a:off x="6742652" y="1861187"/>
            <a:ext cx="129609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Open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filter to </a:t>
            </a:r>
            <a:r>
              <a:rPr lang="nb-NO" sz="800" i="1" err="1">
                <a:solidFill>
                  <a:srgbClr val="FF0000"/>
                </a:solidFill>
              </a:rPr>
              <a:t>narrow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youe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view</a:t>
            </a:r>
            <a:endParaRPr lang="en-US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79C36-02FC-4CF6-9220-02A70379087C}"/>
              </a:ext>
            </a:extLst>
          </p:cNvPr>
          <p:cNvSpPr txBox="1"/>
          <p:nvPr/>
        </p:nvSpPr>
        <p:spPr>
          <a:xfrm>
            <a:off x="3891793" y="3174962"/>
            <a:ext cx="302073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</a:rPr>
              <a:t>Click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directøy</a:t>
            </a:r>
            <a:r>
              <a:rPr lang="nb-NO" sz="800" i="1">
                <a:solidFill>
                  <a:srgbClr val="FF0000"/>
                </a:solidFill>
              </a:rPr>
              <a:t> in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timeline</a:t>
            </a:r>
            <a:r>
              <a:rPr lang="nb-NO" sz="800" i="1">
                <a:solidFill>
                  <a:srgbClr val="FF0000"/>
                </a:solidFill>
              </a:rPr>
              <a:t> to </a:t>
            </a:r>
            <a:r>
              <a:rPr lang="nb-NO" sz="800" i="1" err="1">
                <a:solidFill>
                  <a:srgbClr val="FF0000"/>
                </a:solidFill>
              </a:rPr>
              <a:t>create</a:t>
            </a:r>
            <a:r>
              <a:rPr lang="nb-NO" sz="800" i="1">
                <a:solidFill>
                  <a:srgbClr val="FF0000"/>
                </a:solidFill>
              </a:rPr>
              <a:t> a booking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3A636-92BF-484E-B4C3-DC8EBC53EFA7}"/>
              </a:ext>
            </a:extLst>
          </p:cNvPr>
          <p:cNvSpPr txBox="1"/>
          <p:nvPr/>
        </p:nvSpPr>
        <p:spPr>
          <a:xfrm rot="5400000">
            <a:off x="2039223" y="4577606"/>
            <a:ext cx="302073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"</a:t>
            </a:r>
            <a:r>
              <a:rPr lang="nb-NO" sz="800" i="1" err="1">
                <a:solidFill>
                  <a:srgbClr val="FF0000"/>
                </a:solidFill>
              </a:rPr>
              <a:t>Now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ime</a:t>
            </a:r>
            <a:r>
              <a:rPr lang="nb-NO" sz="800" i="1">
                <a:solidFill>
                  <a:srgbClr val="FF0000"/>
                </a:solidFill>
              </a:rPr>
              <a:t>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7B44-D7A5-4F30-BE1F-0C7C54CF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Search</a:t>
            </a:r>
            <a:r>
              <a:rPr lang="nb-NO"/>
              <a:t> - </a:t>
            </a:r>
            <a:r>
              <a:rPr lang="nb-NO" err="1"/>
              <a:t>calendar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89C3-7D13-4442-8056-3407A029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3426"/>
            <a:ext cx="8334463" cy="46166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To </a:t>
            </a:r>
            <a:r>
              <a:rPr lang="nb-NO" err="1"/>
              <a:t>get</a:t>
            </a:r>
            <a:r>
              <a:rPr lang="nb-NO"/>
              <a:t> to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calendar</a:t>
            </a:r>
            <a:r>
              <a:rPr lang="nb-NO"/>
              <a:t>,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"</a:t>
            </a:r>
            <a:r>
              <a:rPr lang="nb-NO" err="1"/>
              <a:t>Calendar</a:t>
            </a:r>
            <a:r>
              <a:rPr lang="nb-NO"/>
              <a:t>"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left</a:t>
            </a:r>
            <a:r>
              <a:rPr lang="nb-NO"/>
              <a:t> meny. Here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</a:t>
            </a:r>
            <a:r>
              <a:rPr lang="nb-NO" err="1"/>
              <a:t>view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weekly</a:t>
            </a:r>
            <a:r>
              <a:rPr lang="nb-NO"/>
              <a:t> </a:t>
            </a:r>
            <a:r>
              <a:rPr lang="nb-NO" err="1"/>
              <a:t>schedule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any</a:t>
            </a:r>
            <a:r>
              <a:rPr lang="nb-NO"/>
              <a:t> instrument as per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top</a:t>
            </a:r>
            <a:r>
              <a:rPr lang="nb-NO"/>
              <a:t> right filter. 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A0EDC-EA52-4C7E-A255-EE8864969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769"/>
            <a:ext cx="9144000" cy="36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32F9-5443-4E95-94EC-77A824DF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Booking from </a:t>
            </a:r>
            <a:r>
              <a:rPr lang="nb-NO" err="1"/>
              <a:t>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5218-30E0-4C84-95B7-B9BF3759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7"/>
            <a:ext cx="8229600" cy="48692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err="1"/>
              <a:t>Choose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equipment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book and </a:t>
            </a:r>
            <a:r>
              <a:rPr lang="nb-NO" dirty="0" err="1"/>
              <a:t>create</a:t>
            </a:r>
            <a:r>
              <a:rPr lang="nb-NO" dirty="0"/>
              <a:t> a booking by </a:t>
            </a:r>
            <a:r>
              <a:rPr lang="nb-NO" dirty="0" err="1"/>
              <a:t>marking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relevant </a:t>
            </a:r>
            <a:r>
              <a:rPr lang="nb-NO" dirty="0" err="1"/>
              <a:t>timeframe</a:t>
            </a:r>
            <a:r>
              <a:rPr lang="nb-NO" dirty="0"/>
              <a:t>. 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book </a:t>
            </a:r>
            <a:r>
              <a:rPr lang="nb-NO" dirty="0" err="1"/>
              <a:t>several</a:t>
            </a:r>
            <a:r>
              <a:rPr lang="nb-NO" dirty="0"/>
              <a:t> instruments at </a:t>
            </a:r>
            <a:r>
              <a:rPr lang="nb-NO" dirty="0" err="1"/>
              <a:t>the</a:t>
            </a:r>
            <a:r>
              <a:rPr lang="nb-NO" dirty="0"/>
              <a:t> same time, </a:t>
            </a:r>
            <a:r>
              <a:rPr lang="nb-NO" dirty="0" err="1"/>
              <a:t>combining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calendars</a:t>
            </a:r>
            <a:r>
              <a:rPr lang="nb-NO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3FF6E-AA2A-4F3A-957A-49A41FE3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353"/>
            <a:ext cx="9144000" cy="4281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BF96A-4679-442B-A3CA-A6ED494FC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92" y="3930956"/>
            <a:ext cx="6102708" cy="2550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69A57-51BE-452D-9BB1-31854FBA72F4}"/>
              </a:ext>
            </a:extLst>
          </p:cNvPr>
          <p:cNvSpPr txBox="1"/>
          <p:nvPr/>
        </p:nvSpPr>
        <p:spPr>
          <a:xfrm>
            <a:off x="2944535" y="3698901"/>
            <a:ext cx="449943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</a:rPr>
              <a:t>You're</a:t>
            </a:r>
            <a:r>
              <a:rPr lang="nb-NO" sz="800" i="1">
                <a:solidFill>
                  <a:srgbClr val="FF0000"/>
                </a:solidFill>
              </a:rPr>
              <a:t> sent to a screen </a:t>
            </a:r>
            <a:r>
              <a:rPr lang="nb-NO" sz="800" i="1" err="1">
                <a:solidFill>
                  <a:srgbClr val="FF0000"/>
                </a:solidFill>
              </a:rPr>
              <a:t>where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you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can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enter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reservation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details</a:t>
            </a:r>
            <a:r>
              <a:rPr lang="nb-NO" sz="800" i="1">
                <a:solidFill>
                  <a:srgbClr val="FF0000"/>
                </a:solidFill>
              </a:rPr>
              <a:t>, as </a:t>
            </a:r>
            <a:r>
              <a:rPr lang="nb-NO" sz="800" i="1" err="1">
                <a:solidFill>
                  <a:srgbClr val="FF0000"/>
                </a:solidFill>
              </a:rPr>
              <a:t>your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project</a:t>
            </a:r>
            <a:r>
              <a:rPr lang="nb-NO" sz="800" i="1">
                <a:solidFill>
                  <a:srgbClr val="FF0000"/>
                </a:solidFill>
              </a:rPr>
              <a:t>.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C7BD0-C72A-4B47-9C1A-2CCB21DDDBF0}"/>
              </a:ext>
            </a:extLst>
          </p:cNvPr>
          <p:cNvSpPr txBox="1"/>
          <p:nvPr/>
        </p:nvSpPr>
        <p:spPr>
          <a:xfrm>
            <a:off x="3281494" y="5198773"/>
            <a:ext cx="304380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*This </a:t>
            </a:r>
            <a:r>
              <a:rPr lang="nb-NO" sz="800" i="1" err="1">
                <a:solidFill>
                  <a:srgbClr val="FF0000"/>
                </a:solidFill>
              </a:rPr>
              <a:t>equipment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does</a:t>
            </a:r>
            <a:r>
              <a:rPr lang="nb-NO" sz="800" i="1">
                <a:solidFill>
                  <a:srgbClr val="FF0000"/>
                </a:solidFill>
              </a:rPr>
              <a:t> not </a:t>
            </a:r>
            <a:r>
              <a:rPr lang="nb-NO" sz="800" i="1" err="1">
                <a:solidFill>
                  <a:srgbClr val="FF0000"/>
                </a:solidFill>
              </a:rPr>
              <a:t>require</a:t>
            </a:r>
            <a:r>
              <a:rPr lang="nb-NO" sz="800" i="1">
                <a:solidFill>
                  <a:srgbClr val="FF0000"/>
                </a:solidFill>
              </a:rPr>
              <a:t> a </a:t>
            </a:r>
            <a:r>
              <a:rPr lang="nb-NO" sz="800" i="1" err="1">
                <a:solidFill>
                  <a:srgbClr val="FF0000"/>
                </a:solidFill>
              </a:rPr>
              <a:t>project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number</a:t>
            </a:r>
            <a:r>
              <a:rPr lang="nb-NO" sz="800" i="1">
                <a:solidFill>
                  <a:srgbClr val="FF0000"/>
                </a:solidFill>
              </a:rPr>
              <a:t>. If it </a:t>
            </a:r>
            <a:r>
              <a:rPr lang="nb-NO" sz="800" i="1" err="1">
                <a:solidFill>
                  <a:srgbClr val="FF0000"/>
                </a:solidFill>
              </a:rPr>
              <a:t>does</a:t>
            </a:r>
            <a:r>
              <a:rPr lang="nb-NO" sz="800" i="1">
                <a:solidFill>
                  <a:srgbClr val="FF0000"/>
                </a:solidFill>
              </a:rPr>
              <a:t>, </a:t>
            </a:r>
            <a:r>
              <a:rPr lang="nb-NO" sz="800" i="1" err="1">
                <a:solidFill>
                  <a:srgbClr val="FF0000"/>
                </a:solidFill>
              </a:rPr>
              <a:t>your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asked</a:t>
            </a:r>
            <a:r>
              <a:rPr lang="nb-NO" sz="800" i="1">
                <a:solidFill>
                  <a:srgbClr val="FF0000"/>
                </a:solidFill>
              </a:rPr>
              <a:t> to </a:t>
            </a:r>
            <a:r>
              <a:rPr lang="nb-NO" sz="800" i="1" err="1">
                <a:solidFill>
                  <a:srgbClr val="FF0000"/>
                </a:solidFill>
              </a:rPr>
              <a:t>enter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one</a:t>
            </a:r>
            <a:r>
              <a:rPr lang="nb-NO" sz="800" i="1">
                <a:solidFill>
                  <a:srgbClr val="FF0000"/>
                </a:solidFill>
              </a:rPr>
              <a:t>. </a:t>
            </a:r>
            <a:endParaRPr lang="nb-NO" sz="800" i="1">
              <a:solidFill>
                <a:srgbClr val="FF0000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CF914-0D0B-4167-92DD-1610A71BB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1" y="4119092"/>
            <a:ext cx="2656285" cy="2159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61723-003C-44D0-B736-68E173ECE94D}"/>
              </a:ext>
            </a:extLst>
          </p:cNvPr>
          <p:cNvSpPr txBox="1"/>
          <p:nvPr/>
        </p:nvSpPr>
        <p:spPr>
          <a:xfrm>
            <a:off x="934187" y="5069982"/>
            <a:ext cx="159089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Back in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calendar</a:t>
            </a:r>
            <a:r>
              <a:rPr lang="nb-NO" sz="800" i="1">
                <a:solidFill>
                  <a:srgbClr val="FF0000"/>
                </a:solidFill>
              </a:rPr>
              <a:t> my </a:t>
            </a:r>
            <a:r>
              <a:rPr lang="nb-NO" sz="800" i="1" err="1">
                <a:solidFill>
                  <a:srgbClr val="FF0000"/>
                </a:solidFill>
              </a:rPr>
              <a:t>reservation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will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look</a:t>
            </a:r>
            <a:r>
              <a:rPr lang="nb-NO" sz="800" i="1">
                <a:solidFill>
                  <a:srgbClr val="FF0000"/>
                </a:solidFill>
              </a:rPr>
              <a:t> like </a:t>
            </a:r>
            <a:r>
              <a:rPr lang="nb-NO" sz="800" i="1" err="1">
                <a:solidFill>
                  <a:srgbClr val="FF0000"/>
                </a:solidFill>
              </a:rPr>
              <a:t>this</a:t>
            </a:r>
            <a:r>
              <a:rPr lang="nb-NO" sz="800" i="1">
                <a:solidFill>
                  <a:srgbClr val="FF0000"/>
                </a:solidFill>
              </a:rPr>
              <a:t>: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4073-3664-4750-BD6B-1542C463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Booking – from </a:t>
            </a:r>
            <a:r>
              <a:rPr lang="nb-NO" err="1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EEAC-47B6-44C6-B0EE-0EF7A74C2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9" y="1132515"/>
            <a:ext cx="8716160" cy="83051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/>
              <a:t>Booking </a:t>
            </a:r>
            <a:r>
              <a:rPr lang="nb-NO" err="1"/>
              <a:t>can</a:t>
            </a:r>
            <a:r>
              <a:rPr lang="nb-NO"/>
              <a:t> be </a:t>
            </a:r>
            <a:r>
              <a:rPr lang="nb-NO" err="1"/>
              <a:t>made</a:t>
            </a:r>
            <a:r>
              <a:rPr lang="nb-NO"/>
              <a:t>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timeline</a:t>
            </a:r>
            <a:r>
              <a:rPr lang="nb-NO"/>
              <a:t> as </a:t>
            </a:r>
            <a:r>
              <a:rPr lang="nb-NO" err="1"/>
              <a:t>well</a:t>
            </a:r>
            <a:r>
              <a:rPr lang="nb-NO"/>
              <a:t>.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frame</a:t>
            </a:r>
            <a:r>
              <a:rPr lang="nb-NO"/>
              <a:t> so </a:t>
            </a:r>
            <a:r>
              <a:rPr lang="nb-NO" err="1"/>
              <a:t>that</a:t>
            </a:r>
            <a:r>
              <a:rPr lang="nb-NO"/>
              <a:t> it </a:t>
            </a:r>
            <a:r>
              <a:rPr lang="nb-NO" err="1"/>
              <a:t>gets</a:t>
            </a:r>
            <a:r>
              <a:rPr lang="nb-NO"/>
              <a:t> a </a:t>
            </a:r>
            <a:r>
              <a:rPr lang="nb-NO" err="1"/>
              <a:t>blue</a:t>
            </a:r>
            <a:r>
              <a:rPr lang="nb-NO"/>
              <a:t> </a:t>
            </a:r>
            <a:r>
              <a:rPr lang="nb-NO" err="1"/>
              <a:t>lining</a:t>
            </a:r>
            <a:r>
              <a:rPr lang="nb-NO"/>
              <a:t>, and </a:t>
            </a:r>
            <a:r>
              <a:rPr lang="nb-NO" err="1"/>
              <a:t>then</a:t>
            </a:r>
            <a:r>
              <a:rPr lang="nb-NO"/>
              <a:t>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time and instrument </a:t>
            </a:r>
            <a:r>
              <a:rPr lang="nb-NO" err="1"/>
              <a:t>where</a:t>
            </a:r>
            <a:r>
              <a:rPr lang="nb-NO"/>
              <a:t>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want</a:t>
            </a:r>
            <a:r>
              <a:rPr lang="nb-NO"/>
              <a:t> to </a:t>
            </a:r>
            <a:r>
              <a:rPr lang="nb-NO" err="1"/>
              <a:t>create</a:t>
            </a:r>
            <a:r>
              <a:rPr lang="nb-NO"/>
              <a:t> a booking. 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drag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reservation</a:t>
            </a:r>
            <a:r>
              <a:rPr lang="nb-NO"/>
              <a:t> to </a:t>
            </a:r>
            <a:r>
              <a:rPr lang="nb-NO" err="1"/>
              <a:t>move</a:t>
            </a:r>
            <a:r>
              <a:rPr lang="nb-NO"/>
              <a:t> it.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C7560-F6D5-4980-B3A5-DE416713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968"/>
            <a:ext cx="9144000" cy="38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3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D768-AF77-41EF-8BEE-D1E16424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F747-649E-4EE3-94B8-016002361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If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message</a:t>
            </a:r>
            <a:r>
              <a:rPr lang="nb-NO" dirty="0"/>
              <a:t> «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don't</a:t>
            </a:r>
            <a:r>
              <a:rPr lang="nb-NO" dirty="0"/>
              <a:t> have </a:t>
            </a:r>
            <a:r>
              <a:rPr lang="nb-NO" dirty="0" err="1"/>
              <a:t>sufficient</a:t>
            </a:r>
            <a:r>
              <a:rPr lang="nb-NO" dirty="0"/>
              <a:t> </a:t>
            </a:r>
            <a:r>
              <a:rPr lang="nb-NO" dirty="0" err="1"/>
              <a:t>permissions</a:t>
            </a:r>
            <a:r>
              <a:rPr lang="nb-NO" dirty="0"/>
              <a:t> to book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equipment</a:t>
            </a:r>
            <a:r>
              <a:rPr lang="nb-NO" dirty="0"/>
              <a:t>» - </a:t>
            </a:r>
            <a:r>
              <a:rPr lang="nb-NO" dirty="0" err="1"/>
              <a:t>contact</a:t>
            </a:r>
            <a:r>
              <a:rPr lang="nb-NO" dirty="0"/>
              <a:t> </a:t>
            </a:r>
            <a:r>
              <a:rPr lang="nb-NO" dirty="0" err="1"/>
              <a:t>core</a:t>
            </a:r>
            <a:r>
              <a:rPr lang="nb-NO" dirty="0"/>
              <a:t> staff.</a:t>
            </a:r>
          </a:p>
          <a:p>
            <a:endParaRPr lang="nb-NO" dirty="0"/>
          </a:p>
          <a:p>
            <a:r>
              <a:rPr lang="nb-NO" dirty="0"/>
              <a:t>For questions </a:t>
            </a:r>
            <a:r>
              <a:rPr lang="nb-NO" dirty="0" err="1"/>
              <a:t>regarding</a:t>
            </a:r>
            <a:r>
              <a:rPr lang="nb-NO" dirty="0"/>
              <a:t> booking and </a:t>
            </a:r>
            <a:r>
              <a:rPr lang="nb-NO" dirty="0" err="1"/>
              <a:t>equipment</a:t>
            </a:r>
            <a:r>
              <a:rPr lang="nb-NO" dirty="0"/>
              <a:t>, </a:t>
            </a:r>
            <a:r>
              <a:rPr lang="nb-NO" dirty="0" err="1"/>
              <a:t>contact</a:t>
            </a:r>
            <a:r>
              <a:rPr lang="nb-NO" dirty="0"/>
              <a:t> </a:t>
            </a:r>
            <a:r>
              <a:rPr lang="nb-NO" dirty="0" err="1"/>
              <a:t>core</a:t>
            </a:r>
            <a:r>
              <a:rPr lang="nb-NO" dirty="0"/>
              <a:t> staff. </a:t>
            </a:r>
          </a:p>
          <a:p>
            <a:r>
              <a:rPr lang="nb-NO" dirty="0"/>
              <a:t>For questions </a:t>
            </a:r>
            <a:r>
              <a:rPr lang="nb-NO" dirty="0" err="1"/>
              <a:t>regarding</a:t>
            </a:r>
            <a:r>
              <a:rPr lang="nb-NO" dirty="0"/>
              <a:t> </a:t>
            </a:r>
            <a:r>
              <a:rPr lang="nb-NO" dirty="0" err="1"/>
              <a:t>projects</a:t>
            </a:r>
            <a:r>
              <a:rPr lang="nb-NO" dirty="0"/>
              <a:t>, 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 </a:t>
            </a:r>
            <a:r>
              <a:rPr lang="nb-NO" dirty="0" err="1"/>
              <a:t>financial</a:t>
            </a:r>
            <a:r>
              <a:rPr lang="nb-NO" dirty="0"/>
              <a:t> </a:t>
            </a:r>
            <a:r>
              <a:rPr lang="nb-NO" dirty="0" err="1"/>
              <a:t>controller</a:t>
            </a:r>
            <a:r>
              <a:rPr lang="nb-NO" dirty="0"/>
              <a:t>.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681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AB18-0933-49DF-925F-F688E3EE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Requests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F06C-3CC5-4E04-A871-83440922E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 </a:t>
            </a:r>
            <a:r>
              <a:rPr lang="nb-NO" dirty="0" err="1"/>
              <a:t>addition</a:t>
            </a:r>
            <a:r>
              <a:rPr lang="nb-NO" dirty="0"/>
              <a:t> to </a:t>
            </a:r>
            <a:r>
              <a:rPr lang="nb-NO" dirty="0" err="1"/>
              <a:t>making</a:t>
            </a:r>
            <a:r>
              <a:rPr lang="nb-NO" dirty="0"/>
              <a:t> </a:t>
            </a:r>
            <a:r>
              <a:rPr lang="nb-NO" dirty="0" err="1"/>
              <a:t>reservations</a:t>
            </a:r>
            <a:r>
              <a:rPr lang="nb-NO" dirty="0"/>
              <a:t>, </a:t>
            </a:r>
            <a:r>
              <a:rPr lang="nb-NO" dirty="0" err="1"/>
              <a:t>users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make service </a:t>
            </a:r>
            <a:r>
              <a:rPr lang="nb-NO" dirty="0" err="1"/>
              <a:t>requests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At </a:t>
            </a:r>
            <a:r>
              <a:rPr lang="nb-NO" dirty="0" err="1"/>
              <a:t>CoMed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request</a:t>
            </a:r>
            <a:r>
              <a:rPr lang="nb-NO" dirty="0"/>
              <a:t> </a:t>
            </a:r>
            <a:r>
              <a:rPr lang="nb-NO" dirty="0" err="1"/>
              <a:t>techicial</a:t>
            </a:r>
            <a:r>
              <a:rPr lang="nb-NO" dirty="0"/>
              <a:t> </a:t>
            </a:r>
            <a:r>
              <a:rPr lang="nb-NO" dirty="0" err="1"/>
              <a:t>assistance</a:t>
            </a:r>
            <a:r>
              <a:rPr lang="nb-NO" dirty="0"/>
              <a:t> and </a:t>
            </a:r>
            <a:r>
              <a:rPr lang="nb-NO" dirty="0" err="1"/>
              <a:t>consumables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Request</a:t>
            </a:r>
            <a:r>
              <a:rPr lang="nb-NO" dirty="0"/>
              <a:t> services </a:t>
            </a:r>
            <a:r>
              <a:rPr lang="nb-NO" dirty="0" err="1"/>
              <a:t>module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471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07DBDE-E873-49BF-A36A-42B35506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12" y="3799131"/>
            <a:ext cx="6747891" cy="1901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DFF38-2791-47F9-9A99-D147B330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Submitting</a:t>
            </a:r>
            <a:r>
              <a:rPr lang="nb-NO"/>
              <a:t> a </a:t>
            </a:r>
            <a:r>
              <a:rPr lang="nb-NO" err="1"/>
              <a:t>request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A012-7BD2-4B15-B7D3-E2EC65DE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73426"/>
            <a:ext cx="1500996" cy="6749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1)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left</a:t>
            </a:r>
            <a:r>
              <a:rPr lang="nb-NO"/>
              <a:t> </a:t>
            </a:r>
            <a:r>
              <a:rPr lang="nb-NO" err="1"/>
              <a:t>menu</a:t>
            </a:r>
            <a:r>
              <a:rPr lang="nb-NO"/>
              <a:t> item «</a:t>
            </a:r>
            <a:r>
              <a:rPr lang="nb-NO" err="1"/>
              <a:t>Request</a:t>
            </a:r>
            <a:r>
              <a:rPr lang="nb-NO"/>
              <a:t>»: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1B1E2-138A-44D1-A59B-22B61BA2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8345"/>
            <a:ext cx="1337014" cy="2202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EBF-6C21-4C1B-B5F0-F354C19FE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711" y="1742140"/>
            <a:ext cx="2518537" cy="730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5BFE86-483F-46C9-B9C6-2CB75252DE02}"/>
              </a:ext>
            </a:extLst>
          </p:cNvPr>
          <p:cNvSpPr txBox="1">
            <a:spLocks/>
          </p:cNvSpPr>
          <p:nvPr/>
        </p:nvSpPr>
        <p:spPr>
          <a:xfrm>
            <a:off x="2633661" y="1073426"/>
            <a:ext cx="1627787" cy="730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/>
              <a:t>2) </a:t>
            </a: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plus</a:t>
            </a:r>
            <a:r>
              <a:rPr lang="nb-NO"/>
              <a:t> </a:t>
            </a:r>
            <a:r>
              <a:rPr lang="nb-NO" err="1"/>
              <a:t>icon</a:t>
            </a:r>
            <a:r>
              <a:rPr lang="nb-NO"/>
              <a:t> to start a </a:t>
            </a:r>
            <a:r>
              <a:rPr lang="nb-NO" err="1"/>
              <a:t>new</a:t>
            </a:r>
            <a:r>
              <a:rPr lang="nb-NO"/>
              <a:t> </a:t>
            </a:r>
            <a:r>
              <a:rPr lang="nb-NO" err="1"/>
              <a:t>request</a:t>
            </a:r>
            <a:r>
              <a:rPr lang="nb-NO"/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A04B00-D851-49EB-9EF4-0BE0A9514FD0}"/>
              </a:ext>
            </a:extLst>
          </p:cNvPr>
          <p:cNvSpPr txBox="1">
            <a:spLocks/>
          </p:cNvSpPr>
          <p:nvPr/>
        </p:nvSpPr>
        <p:spPr>
          <a:xfrm>
            <a:off x="2272656" y="3354977"/>
            <a:ext cx="4438696" cy="444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/>
              <a:t>3) Select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request</a:t>
            </a:r>
            <a:r>
              <a:rPr lang="nb-NO"/>
              <a:t> form from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dropdown</a:t>
            </a:r>
            <a:r>
              <a:rPr lang="nb-NO"/>
              <a:t> </a:t>
            </a:r>
            <a:r>
              <a:rPr lang="nb-NO" err="1"/>
              <a:t>according</a:t>
            </a:r>
            <a:r>
              <a:rPr lang="nb-NO"/>
              <a:t> to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needs</a:t>
            </a:r>
            <a:r>
              <a:rPr lang="nb-NO"/>
              <a:t>, in </a:t>
            </a:r>
            <a:r>
              <a:rPr lang="nb-NO" err="1"/>
              <a:t>addition</a:t>
            </a:r>
            <a:r>
              <a:rPr lang="nb-NO"/>
              <a:t> to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project</a:t>
            </a:r>
            <a:r>
              <a:rPr lang="nb-NO"/>
              <a:t>: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F343CC-0133-4D34-AF6C-F4FBE5E20207}"/>
              </a:ext>
            </a:extLst>
          </p:cNvPr>
          <p:cNvSpPr txBox="1">
            <a:spLocks/>
          </p:cNvSpPr>
          <p:nvPr/>
        </p:nvSpPr>
        <p:spPr>
          <a:xfrm>
            <a:off x="6292565" y="5822034"/>
            <a:ext cx="2558138" cy="646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i="1">
                <a:solidFill>
                  <a:srgbClr val="FF0000"/>
                </a:solidFill>
              </a:rPr>
              <a:t>(The </a:t>
            </a:r>
            <a:r>
              <a:rPr lang="nb-NO" i="1" err="1">
                <a:solidFill>
                  <a:srgbClr val="FF0000"/>
                </a:solidFill>
              </a:rPr>
              <a:t>top</a:t>
            </a:r>
            <a:r>
              <a:rPr lang="nb-NO" i="1">
                <a:solidFill>
                  <a:srgbClr val="FF0000"/>
                </a:solidFill>
              </a:rPr>
              <a:t> right filter </a:t>
            </a:r>
            <a:r>
              <a:rPr lang="nb-NO" i="1" err="1">
                <a:solidFill>
                  <a:srgbClr val="FF0000"/>
                </a:solidFill>
              </a:rPr>
              <a:t>decides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what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you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see</a:t>
            </a:r>
            <a:r>
              <a:rPr lang="nb-NO" i="1">
                <a:solidFill>
                  <a:srgbClr val="FF0000"/>
                </a:solidFill>
              </a:rPr>
              <a:t> in </a:t>
            </a:r>
            <a:r>
              <a:rPr lang="nb-NO" i="1" err="1">
                <a:solidFill>
                  <a:srgbClr val="FF0000"/>
                </a:solidFill>
              </a:rPr>
              <a:t>this</a:t>
            </a:r>
            <a:r>
              <a:rPr lang="nb-NO" i="1">
                <a:solidFill>
                  <a:srgbClr val="FF0000"/>
                </a:solidFill>
              </a:rPr>
              <a:t> list. If </a:t>
            </a:r>
            <a:r>
              <a:rPr lang="nb-NO" i="1" err="1">
                <a:solidFill>
                  <a:srgbClr val="FF0000"/>
                </a:solidFill>
              </a:rPr>
              <a:t>no</a:t>
            </a:r>
            <a:r>
              <a:rPr lang="nb-NO" i="1">
                <a:solidFill>
                  <a:srgbClr val="FF0000"/>
                </a:solidFill>
              </a:rPr>
              <a:t> filter </a:t>
            </a:r>
            <a:r>
              <a:rPr lang="nb-NO" i="1" err="1">
                <a:solidFill>
                  <a:srgbClr val="FF0000"/>
                </a:solidFill>
              </a:rPr>
              <a:t>on</a:t>
            </a:r>
            <a:r>
              <a:rPr lang="nb-NO" i="1">
                <a:solidFill>
                  <a:srgbClr val="FF0000"/>
                </a:solidFill>
              </a:rPr>
              <a:t>, </a:t>
            </a:r>
            <a:r>
              <a:rPr lang="nb-NO" i="1" err="1">
                <a:solidFill>
                  <a:srgbClr val="FF0000"/>
                </a:solidFill>
              </a:rPr>
              <a:t>then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you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will</a:t>
            </a:r>
            <a:r>
              <a:rPr lang="nb-NO" i="1">
                <a:solidFill>
                  <a:srgbClr val="FF0000"/>
                </a:solidFill>
              </a:rPr>
              <a:t> </a:t>
            </a:r>
            <a:r>
              <a:rPr lang="nb-NO" i="1" err="1">
                <a:solidFill>
                  <a:srgbClr val="FF0000"/>
                </a:solidFill>
              </a:rPr>
              <a:t>see</a:t>
            </a:r>
            <a:r>
              <a:rPr lang="nb-NO" i="1">
                <a:solidFill>
                  <a:srgbClr val="FF0000"/>
                </a:solidFill>
              </a:rPr>
              <a:t> all </a:t>
            </a:r>
            <a:r>
              <a:rPr lang="nb-NO" i="1" err="1">
                <a:solidFill>
                  <a:srgbClr val="FF0000"/>
                </a:solidFill>
              </a:rPr>
              <a:t>available</a:t>
            </a:r>
            <a:r>
              <a:rPr lang="nb-NO" i="1">
                <a:solidFill>
                  <a:srgbClr val="FF0000"/>
                </a:solidFill>
              </a:rPr>
              <a:t> forms at NTNU)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ACC728-C5A5-467A-BE36-B0A1D1F6F9D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571634" y="4063042"/>
            <a:ext cx="433679" cy="175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6048-0FEB-4E5D-935A-FF60C79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Submitting</a:t>
            </a:r>
            <a:r>
              <a:rPr lang="nb-NO"/>
              <a:t> a </a:t>
            </a:r>
            <a:r>
              <a:rPr lang="nb-NO" err="1"/>
              <a:t>request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3FB1E-8D18-40F5-9CB6-B89F2678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8933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err="1"/>
              <a:t>Fill</a:t>
            </a:r>
            <a:r>
              <a:rPr lang="nb-NO"/>
              <a:t> inn </a:t>
            </a:r>
            <a:r>
              <a:rPr lang="nb-NO" err="1"/>
              <a:t>the</a:t>
            </a:r>
            <a:r>
              <a:rPr lang="nb-NO"/>
              <a:t> form </a:t>
            </a:r>
            <a:r>
              <a:rPr lang="nb-NO" err="1"/>
              <a:t>accordingly</a:t>
            </a:r>
            <a:r>
              <a:rPr lang="nb-NO"/>
              <a:t> and </a:t>
            </a:r>
            <a:r>
              <a:rPr lang="nb-NO" err="1"/>
              <a:t>click</a:t>
            </a:r>
            <a:r>
              <a:rPr lang="nb-NO"/>
              <a:t> «</a:t>
            </a:r>
            <a:r>
              <a:rPr lang="nb-NO" err="1"/>
              <a:t>Submit</a:t>
            </a:r>
            <a:r>
              <a:rPr lang="nb-NO"/>
              <a:t>» at </a:t>
            </a:r>
            <a:r>
              <a:rPr lang="nb-NO" err="1"/>
              <a:t>the</a:t>
            </a:r>
            <a:r>
              <a:rPr lang="nb-NO"/>
              <a:t> bottom. </a:t>
            </a:r>
            <a:r>
              <a:rPr lang="nb-NO" err="1"/>
              <a:t>Core</a:t>
            </a:r>
            <a:r>
              <a:rPr lang="nb-NO"/>
              <a:t> staff </a:t>
            </a:r>
            <a:r>
              <a:rPr lang="nb-NO" err="1"/>
              <a:t>will</a:t>
            </a:r>
            <a:r>
              <a:rPr lang="nb-NO"/>
              <a:t> be </a:t>
            </a:r>
            <a:r>
              <a:rPr lang="nb-NO" err="1"/>
              <a:t>notified</a:t>
            </a:r>
            <a:r>
              <a:rPr lang="nb-NO"/>
              <a:t>, and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will</a:t>
            </a:r>
            <a:r>
              <a:rPr lang="nb-NO"/>
              <a:t> </a:t>
            </a:r>
            <a:r>
              <a:rPr lang="nb-NO" err="1"/>
              <a:t>get</a:t>
            </a:r>
            <a:r>
              <a:rPr lang="nb-NO"/>
              <a:t> an email as </a:t>
            </a:r>
            <a:r>
              <a:rPr lang="nb-NO" err="1"/>
              <a:t>confirmation</a:t>
            </a:r>
            <a:r>
              <a:rPr lang="nb-NO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6F9A6-C52A-401F-AC70-464EA158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19" y="2725782"/>
            <a:ext cx="5848709" cy="3577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758F31-AA93-4EA7-B307-5BC61B3529CD}"/>
              </a:ext>
            </a:extLst>
          </p:cNvPr>
          <p:cNvSpPr txBox="1">
            <a:spLocks/>
          </p:cNvSpPr>
          <p:nvPr/>
        </p:nvSpPr>
        <p:spPr>
          <a:xfrm>
            <a:off x="465827" y="2406770"/>
            <a:ext cx="1535502" cy="413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/>
              <a:t>Form </a:t>
            </a:r>
            <a:r>
              <a:rPr lang="nb-NO" err="1"/>
              <a:t>example</a:t>
            </a:r>
            <a:r>
              <a:rPr lang="nb-NO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5023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929A-81EE-4687-BFE8-2C4A8FB4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Submitting</a:t>
            </a:r>
            <a:r>
              <a:rPr lang="nb-NO" dirty="0"/>
              <a:t> a </a:t>
            </a:r>
            <a:r>
              <a:rPr lang="nb-NO" dirty="0" err="1"/>
              <a:t>request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6C071-9575-4E58-940E-A9B446517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879661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submitting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request</a:t>
            </a:r>
            <a:r>
              <a:rPr lang="nb-NO" dirty="0"/>
              <a:t>, it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get</a:t>
            </a:r>
            <a:r>
              <a:rPr lang="nb-NO" dirty="0"/>
              <a:t> status as «In </a:t>
            </a:r>
            <a:r>
              <a:rPr lang="nb-NO" dirty="0" err="1"/>
              <a:t>Process</a:t>
            </a:r>
            <a:r>
              <a:rPr lang="nb-NO" dirty="0"/>
              <a:t>».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see</a:t>
            </a:r>
            <a:r>
              <a:rPr lang="nb-NO" dirty="0"/>
              <a:t> all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requests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request</a:t>
            </a:r>
            <a:r>
              <a:rPr lang="nb-NO" dirty="0"/>
              <a:t> list.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DAB20-5569-47F2-A533-6A3699E03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530"/>
            <a:ext cx="9144000" cy="129208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573E81-ED31-4A17-B831-50FF3F3D618B}"/>
              </a:ext>
            </a:extLst>
          </p:cNvPr>
          <p:cNvSpPr txBox="1">
            <a:spLocks/>
          </p:cNvSpPr>
          <p:nvPr/>
        </p:nvSpPr>
        <p:spPr>
          <a:xfrm>
            <a:off x="6960092" y="3871372"/>
            <a:ext cx="1726708" cy="42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i="1" dirty="0"/>
              <a:t>Open filters </a:t>
            </a:r>
            <a:r>
              <a:rPr lang="nb-NO" i="1" dirty="0" err="1"/>
              <a:t>if</a:t>
            </a:r>
            <a:r>
              <a:rPr lang="nb-NO" i="1" dirty="0"/>
              <a:t>  </a:t>
            </a:r>
            <a:r>
              <a:rPr lang="nb-NO" i="1" dirty="0" err="1"/>
              <a:t>you</a:t>
            </a:r>
            <a:r>
              <a:rPr lang="nb-NO" i="1" dirty="0"/>
              <a:t> </a:t>
            </a:r>
            <a:r>
              <a:rPr lang="nb-NO" i="1" dirty="0" err="1"/>
              <a:t>wish</a:t>
            </a:r>
            <a:r>
              <a:rPr lang="nb-NO" i="1" dirty="0"/>
              <a:t> to filter </a:t>
            </a:r>
            <a:r>
              <a:rPr lang="nb-NO" i="1" dirty="0" err="1"/>
              <a:t>your</a:t>
            </a:r>
            <a:r>
              <a:rPr lang="nb-NO" i="1" dirty="0"/>
              <a:t> </a:t>
            </a:r>
            <a:r>
              <a:rPr lang="nb-NO" i="1" dirty="0" err="1"/>
              <a:t>view</a:t>
            </a:r>
            <a:endParaRPr lang="nb-NO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2B0086-CBAD-4AC3-92A4-F5289895A9C4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7634796" y="2986628"/>
            <a:ext cx="188650" cy="884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E6CE27C-1D00-464B-B6C9-A9A5243A8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26" y="4011627"/>
            <a:ext cx="2043436" cy="2431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BA75DE-EA53-4728-B4F4-7714CF62D013}"/>
              </a:ext>
            </a:extLst>
          </p:cNvPr>
          <p:cNvSpPr txBox="1">
            <a:spLocks/>
          </p:cNvSpPr>
          <p:nvPr/>
        </p:nvSpPr>
        <p:spPr>
          <a:xfrm>
            <a:off x="457200" y="4165814"/>
            <a:ext cx="1460377" cy="645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i="1" dirty="0"/>
              <a:t>Email </a:t>
            </a:r>
            <a:r>
              <a:rPr lang="nb-NO" i="1" dirty="0" err="1"/>
              <a:t>confirmation</a:t>
            </a:r>
            <a:r>
              <a:rPr lang="nb-NO" i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244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25D979-558D-114E-AAF4-D6AF0B58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Content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1DD2A0-BCD0-3547-96F5-6D7C7F959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AutoNum type="arabicParenR"/>
            </a:pPr>
            <a:r>
              <a:rPr lang="nb-NO" dirty="0" err="1"/>
              <a:t>Login</a:t>
            </a:r>
            <a:r>
              <a:rPr lang="nb-NO" dirty="0"/>
              <a:t> </a:t>
            </a:r>
          </a:p>
          <a:p>
            <a:pPr marL="457200" indent="-457200">
              <a:buAutoNum type="arabicParenR"/>
            </a:pPr>
            <a:r>
              <a:rPr lang="nb-NO" dirty="0"/>
              <a:t>Lab training</a:t>
            </a:r>
          </a:p>
          <a:p>
            <a:pPr marL="457200" indent="-457200">
              <a:buAutoNum type="arabicParenR"/>
            </a:pPr>
            <a:r>
              <a:rPr lang="nb-NO" dirty="0" err="1"/>
              <a:t>Search</a:t>
            </a:r>
            <a:endParaRPr lang="nb-NO" dirty="0"/>
          </a:p>
          <a:p>
            <a:pPr marL="457200" indent="-457200">
              <a:buAutoNum type="arabicParenR"/>
            </a:pPr>
            <a:r>
              <a:rPr lang="nb-NO" dirty="0"/>
              <a:t>Booking</a:t>
            </a:r>
          </a:p>
          <a:p>
            <a:pPr marL="457200" indent="-457200">
              <a:buAutoNum type="arabicParenR"/>
            </a:pPr>
            <a:r>
              <a:rPr lang="nb-NO" dirty="0"/>
              <a:t>Service </a:t>
            </a:r>
            <a:r>
              <a:rPr lang="nb-NO" dirty="0" err="1"/>
              <a:t>requests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NB! Most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equipments</a:t>
            </a:r>
            <a:r>
              <a:rPr lang="nb-NO" dirty="0"/>
              <a:t> </a:t>
            </a:r>
            <a:r>
              <a:rPr lang="nb-NO" dirty="0" err="1"/>
              <a:t>requires</a:t>
            </a:r>
            <a:r>
              <a:rPr lang="nb-NO" dirty="0"/>
              <a:t> a </a:t>
            </a:r>
            <a:r>
              <a:rPr lang="nb-NO" b="1" dirty="0" err="1"/>
              <a:t>project</a:t>
            </a:r>
            <a:r>
              <a:rPr lang="nb-NO" b="1" dirty="0"/>
              <a:t> </a:t>
            </a:r>
            <a:r>
              <a:rPr lang="nb-NO" dirty="0" err="1"/>
              <a:t>when</a:t>
            </a:r>
            <a:r>
              <a:rPr lang="nb-NO" dirty="0"/>
              <a:t> booking.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check</a:t>
            </a:r>
            <a:r>
              <a:rPr lang="nb-NO" dirty="0"/>
              <a:t> </a:t>
            </a:r>
            <a:r>
              <a:rPr lang="nb-NO" dirty="0" err="1"/>
              <a:t>yourself</a:t>
            </a:r>
            <a:r>
              <a:rPr lang="nb-NO" dirty="0"/>
              <a:t> </a:t>
            </a:r>
            <a:r>
              <a:rPr lang="nb-NO" dirty="0" err="1"/>
              <a:t>whether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added</a:t>
            </a:r>
            <a:r>
              <a:rPr lang="nb-NO" dirty="0"/>
              <a:t> to a </a:t>
            </a:r>
            <a:r>
              <a:rPr lang="nb-NO" dirty="0" err="1"/>
              <a:t>project</a:t>
            </a:r>
            <a:r>
              <a:rPr lang="nb-NO" dirty="0"/>
              <a:t> in </a:t>
            </a:r>
            <a:r>
              <a:rPr lang="nb-NO" dirty="0" err="1"/>
              <a:t>Bookitlab</a:t>
            </a:r>
            <a:r>
              <a:rPr lang="nb-NO" dirty="0"/>
              <a:t> (</a:t>
            </a:r>
            <a:r>
              <a:rPr lang="nb-NO" dirty="0" err="1"/>
              <a:t>see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later in </a:t>
            </a:r>
            <a:r>
              <a:rPr lang="nb-NO" dirty="0" err="1"/>
              <a:t>this</a:t>
            </a:r>
            <a:r>
              <a:rPr lang="nb-NO" dirty="0"/>
              <a:t> guide). If </a:t>
            </a:r>
            <a:r>
              <a:rPr lang="nb-NO" dirty="0" err="1"/>
              <a:t>you're</a:t>
            </a:r>
            <a:r>
              <a:rPr lang="nb-NO" dirty="0"/>
              <a:t> not </a:t>
            </a:r>
            <a:r>
              <a:rPr lang="nb-NO" dirty="0" err="1"/>
              <a:t>added</a:t>
            </a:r>
            <a:r>
              <a:rPr lang="nb-NO" dirty="0"/>
              <a:t>, 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 </a:t>
            </a:r>
            <a:r>
              <a:rPr lang="nb-NO" dirty="0" err="1"/>
              <a:t>financial</a:t>
            </a:r>
            <a:r>
              <a:rPr lang="nb-NO" dirty="0"/>
              <a:t> </a:t>
            </a:r>
            <a:r>
              <a:rPr lang="nb-NO" dirty="0" err="1"/>
              <a:t>officer</a:t>
            </a:r>
            <a:r>
              <a:rPr lang="nb-NO" dirty="0"/>
              <a:t> or </a:t>
            </a:r>
            <a:r>
              <a:rPr lang="nb-NO" dirty="0" err="1"/>
              <a:t>project</a:t>
            </a:r>
            <a:r>
              <a:rPr lang="nb-NO" dirty="0"/>
              <a:t> leader.  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 err="1"/>
              <a:t>Why</a:t>
            </a:r>
            <a:r>
              <a:rPr lang="nb-NO" sz="2000" b="1" dirty="0"/>
              <a:t> </a:t>
            </a:r>
            <a:r>
              <a:rPr lang="nb-NO" sz="2000" b="1" dirty="0" err="1"/>
              <a:t>require</a:t>
            </a:r>
            <a:r>
              <a:rPr lang="nb-NO" sz="2000" b="1" dirty="0"/>
              <a:t> a </a:t>
            </a:r>
            <a:r>
              <a:rPr lang="nb-NO" sz="2000" b="1" dirty="0" err="1"/>
              <a:t>project</a:t>
            </a:r>
            <a:r>
              <a:rPr lang="nb-NO" sz="2000" b="1" dirty="0"/>
              <a:t> </a:t>
            </a:r>
            <a:r>
              <a:rPr lang="nb-NO" sz="2000" b="1" dirty="0" err="1"/>
              <a:t>number</a:t>
            </a:r>
            <a:r>
              <a:rPr lang="nb-NO" sz="2000" b="1" dirty="0"/>
              <a:t>?</a:t>
            </a:r>
          </a:p>
          <a:p>
            <a:pPr marL="0" indent="0">
              <a:buNone/>
            </a:pPr>
            <a:r>
              <a:rPr lang="nb-NO" dirty="0"/>
              <a:t>A lot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 </a:t>
            </a:r>
            <a:r>
              <a:rPr lang="nb-NO" dirty="0" err="1"/>
              <a:t>equipment</a:t>
            </a:r>
            <a:r>
              <a:rPr lang="nb-NO" dirty="0"/>
              <a:t> charge per </a:t>
            </a:r>
            <a:r>
              <a:rPr lang="nb-NO" dirty="0" err="1"/>
              <a:t>use</a:t>
            </a:r>
            <a:r>
              <a:rPr lang="nb-NO" dirty="0"/>
              <a:t>. A </a:t>
            </a:r>
            <a:r>
              <a:rPr lang="nb-NO" dirty="0" err="1"/>
              <a:t>project</a:t>
            </a:r>
            <a:r>
              <a:rPr lang="nb-NO" dirty="0"/>
              <a:t> </a:t>
            </a:r>
            <a:r>
              <a:rPr lang="nb-NO" dirty="0" err="1"/>
              <a:t>number</a:t>
            </a:r>
            <a:r>
              <a:rPr lang="nb-NO" dirty="0"/>
              <a:t> is </a:t>
            </a:r>
            <a:r>
              <a:rPr lang="nb-NO" dirty="0" err="1"/>
              <a:t>therefore</a:t>
            </a:r>
            <a:r>
              <a:rPr lang="nb-NO" dirty="0"/>
              <a:t> </a:t>
            </a:r>
            <a:r>
              <a:rPr lang="nb-NO" dirty="0" err="1"/>
              <a:t>required</a:t>
            </a:r>
            <a:r>
              <a:rPr lang="nb-NO" dirty="0"/>
              <a:t> 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to be </a:t>
            </a:r>
            <a:r>
              <a:rPr lang="nb-NO" dirty="0" err="1"/>
              <a:t>charged</a:t>
            </a:r>
            <a:r>
              <a:rPr lang="nb-NO" dirty="0"/>
              <a:t> </a:t>
            </a:r>
            <a:r>
              <a:rPr lang="nb-NO" dirty="0" err="1"/>
              <a:t>correctly</a:t>
            </a:r>
            <a:r>
              <a:rPr lang="nb-NO" dirty="0"/>
              <a:t>. 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1400" dirty="0"/>
              <a:t>This guideline shows just a </a:t>
            </a:r>
            <a:r>
              <a:rPr lang="nb-NO" sz="1400" dirty="0" err="1"/>
              <a:t>limited</a:t>
            </a:r>
            <a:r>
              <a:rPr lang="nb-NO" sz="1400" dirty="0"/>
              <a:t> </a:t>
            </a:r>
            <a:r>
              <a:rPr lang="nb-NO" sz="1400" dirty="0" err="1"/>
              <a:t>amount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all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functionality</a:t>
            </a:r>
            <a:r>
              <a:rPr lang="nb-NO" sz="1400" dirty="0"/>
              <a:t> </a:t>
            </a:r>
            <a:r>
              <a:rPr lang="nb-NO" sz="1400" dirty="0" err="1"/>
              <a:t>available</a:t>
            </a:r>
            <a:r>
              <a:rPr lang="nb-NO" sz="1400" dirty="0"/>
              <a:t> for </a:t>
            </a:r>
            <a:r>
              <a:rPr lang="nb-NO" sz="1400" dirty="0" err="1"/>
              <a:t>users</a:t>
            </a:r>
            <a:r>
              <a:rPr lang="nb-NO" sz="1400" dirty="0"/>
              <a:t> in </a:t>
            </a:r>
            <a:r>
              <a:rPr lang="nb-NO" sz="1400" dirty="0" err="1"/>
              <a:t>Bookitlab</a:t>
            </a:r>
            <a:r>
              <a:rPr lang="nb-NO" sz="1400" dirty="0"/>
              <a:t>.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96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29B5-ADC7-45F4-9206-33A2E3D3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/>
          <a:lstStyle/>
          <a:p>
            <a:r>
              <a:rPr lang="nb-NO" err="1"/>
              <a:t>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785D-8E21-41D2-A81C-29019981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arenR"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F3F1383B-CB0A-42A3-9C03-74FD7C567EC0}"/>
              </a:ext>
            </a:extLst>
          </p:cNvPr>
          <p:cNvSpPr txBox="1">
            <a:spLocks/>
          </p:cNvSpPr>
          <p:nvPr/>
        </p:nvSpPr>
        <p:spPr>
          <a:xfrm>
            <a:off x="609600" y="1225827"/>
            <a:ext cx="8229600" cy="523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Go to </a:t>
            </a:r>
            <a:r>
              <a:rPr lang="nb-NO">
                <a:hlinkClick r:id="rId2"/>
              </a:rPr>
              <a:t>https://core.bookitlab.com/ntnu</a:t>
            </a:r>
            <a:endParaRPr lang="nb-NO"/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21A2A-35E0-46F4-B449-FB1467CA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3981"/>
            <a:ext cx="3070633" cy="3217577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55671D8-547D-450E-83CB-81B0C8D342B7}"/>
              </a:ext>
            </a:extLst>
          </p:cNvPr>
          <p:cNvSpPr txBox="1">
            <a:spLocks/>
          </p:cNvSpPr>
          <p:nvPr/>
        </p:nvSpPr>
        <p:spPr>
          <a:xfrm>
            <a:off x="3941427" y="2785939"/>
            <a:ext cx="3684165" cy="1584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500" err="1"/>
              <a:t>Choose</a:t>
            </a:r>
            <a:r>
              <a:rPr lang="nb-NO" sz="1500"/>
              <a:t> «Feide </a:t>
            </a:r>
            <a:r>
              <a:rPr lang="nb-NO" sz="1500" err="1"/>
              <a:t>Authentication</a:t>
            </a:r>
            <a:r>
              <a:rPr lang="nb-NO" sz="1500"/>
              <a:t>»</a:t>
            </a:r>
          </a:p>
          <a:p>
            <a:r>
              <a:rPr lang="nb-NO" sz="1500" err="1"/>
              <a:t>Choose</a:t>
            </a:r>
            <a:r>
              <a:rPr lang="nb-NO" sz="1500"/>
              <a:t> «NTNU» </a:t>
            </a:r>
            <a:r>
              <a:rPr lang="nb-NO" sz="1500" err="1"/>
              <a:t>if</a:t>
            </a:r>
            <a:r>
              <a:rPr lang="nb-NO" sz="1500"/>
              <a:t> </a:t>
            </a:r>
            <a:r>
              <a:rPr lang="nb-NO" sz="1500" err="1"/>
              <a:t>asked</a:t>
            </a:r>
            <a:r>
              <a:rPr lang="nb-NO" sz="1500"/>
              <a:t> for «</a:t>
            </a:r>
            <a:r>
              <a:rPr lang="nb-NO" sz="1500" err="1"/>
              <a:t>Affiliation</a:t>
            </a:r>
            <a:r>
              <a:rPr lang="nb-NO" sz="1500"/>
              <a:t>»</a:t>
            </a:r>
          </a:p>
          <a:p>
            <a:r>
              <a:rPr lang="nb-NO" sz="1500" err="1"/>
              <a:t>You're</a:t>
            </a:r>
            <a:r>
              <a:rPr lang="nb-NO" sz="1500"/>
              <a:t> </a:t>
            </a:r>
            <a:r>
              <a:rPr lang="nb-NO" sz="1500" err="1"/>
              <a:t>asked</a:t>
            </a:r>
            <a:r>
              <a:rPr lang="nb-NO" sz="1500"/>
              <a:t> to </a:t>
            </a:r>
            <a:r>
              <a:rPr lang="nb-NO" sz="1500" err="1"/>
              <a:t>accept</a:t>
            </a:r>
            <a:r>
              <a:rPr lang="nb-NO" sz="1500"/>
              <a:t> </a:t>
            </a:r>
            <a:r>
              <a:rPr lang="nb-NO" sz="1500" err="1"/>
              <a:t>the</a:t>
            </a:r>
            <a:r>
              <a:rPr lang="nb-NO" sz="1500"/>
              <a:t> «Terms </a:t>
            </a:r>
            <a:r>
              <a:rPr lang="nb-NO" sz="1500" err="1"/>
              <a:t>of</a:t>
            </a:r>
            <a:r>
              <a:rPr lang="nb-NO" sz="1500"/>
              <a:t> Agreement" </a:t>
            </a:r>
          </a:p>
          <a:p>
            <a:endParaRPr lang="nb-NO" sz="1500"/>
          </a:p>
          <a:p>
            <a:pPr marL="0" indent="0">
              <a:buNone/>
            </a:pPr>
            <a:endParaRPr lang="nb-NO" sz="1500"/>
          </a:p>
          <a:p>
            <a:endParaRPr lang="nb-NO" sz="1500"/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D209B-4520-404C-AB4D-E7337C145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31" y="4509615"/>
            <a:ext cx="4594371" cy="956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55A6D-811A-4F54-95AB-70B1B2F0B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550" y="5409486"/>
            <a:ext cx="1837932" cy="7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4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89C-59AC-4B14-A29A-97D841A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B3457-8E76-4959-AEBA-1BA5F46B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461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err="1"/>
              <a:t>You're</a:t>
            </a:r>
            <a:r>
              <a:rPr lang="nb-NO"/>
              <a:t> </a:t>
            </a:r>
            <a:r>
              <a:rPr lang="nb-NO" err="1"/>
              <a:t>now</a:t>
            </a:r>
            <a:r>
              <a:rPr lang="nb-NO"/>
              <a:t> </a:t>
            </a:r>
            <a:r>
              <a:rPr lang="nb-NO" err="1"/>
              <a:t>asked</a:t>
            </a:r>
            <a:r>
              <a:rPr lang="nb-NO"/>
              <a:t> to </a:t>
            </a:r>
            <a:r>
              <a:rPr lang="nb-NO" err="1"/>
              <a:t>choose</a:t>
            </a:r>
            <a:r>
              <a:rPr lang="nb-NO"/>
              <a:t> </a:t>
            </a:r>
            <a:r>
              <a:rPr lang="nb-NO" err="1"/>
              <a:t>core</a:t>
            </a:r>
            <a:r>
              <a:rPr lang="nb-NO"/>
              <a:t>*: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A52317-2413-404B-9851-478483F31400}"/>
              </a:ext>
            </a:extLst>
          </p:cNvPr>
          <p:cNvSpPr txBox="1">
            <a:spLocks/>
          </p:cNvSpPr>
          <p:nvPr/>
        </p:nvSpPr>
        <p:spPr>
          <a:xfrm>
            <a:off x="4293067" y="2196403"/>
            <a:ext cx="4256015" cy="2573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Search</a:t>
            </a:r>
            <a:r>
              <a:rPr lang="nb-NO"/>
              <a:t> for </a:t>
            </a:r>
            <a:r>
              <a:rPr lang="nb-NO" err="1"/>
              <a:t>the</a:t>
            </a:r>
            <a:r>
              <a:rPr lang="nb-NO"/>
              <a:t> </a:t>
            </a:r>
            <a:r>
              <a:rPr lang="nb-NO" err="1"/>
              <a:t>core</a:t>
            </a:r>
            <a:r>
              <a:rPr lang="nb-NO"/>
              <a:t> </a:t>
            </a:r>
            <a:r>
              <a:rPr lang="nb-NO" err="1"/>
              <a:t>which</a:t>
            </a:r>
            <a:r>
              <a:rPr lang="nb-NO"/>
              <a:t> is most relevant for </a:t>
            </a:r>
            <a:r>
              <a:rPr lang="nb-NO" err="1"/>
              <a:t>you</a:t>
            </a:r>
            <a:r>
              <a:rPr lang="nb-NO"/>
              <a:t>. </a:t>
            </a:r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This is just a filter and </a:t>
            </a:r>
            <a:r>
              <a:rPr lang="nb-NO" err="1"/>
              <a:t>can</a:t>
            </a:r>
            <a:r>
              <a:rPr lang="nb-NO"/>
              <a:t> be </a:t>
            </a:r>
            <a:r>
              <a:rPr lang="nb-NO" err="1"/>
              <a:t>changed</a:t>
            </a:r>
            <a:r>
              <a:rPr lang="nb-NO"/>
              <a:t> </a:t>
            </a:r>
            <a:r>
              <a:rPr lang="nb-NO" err="1"/>
              <a:t>after</a:t>
            </a:r>
            <a:r>
              <a:rPr lang="nb-NO"/>
              <a:t> </a:t>
            </a:r>
            <a:r>
              <a:rPr lang="nb-NO" err="1"/>
              <a:t>login</a:t>
            </a:r>
            <a:r>
              <a:rPr lang="nb-NO"/>
              <a:t>. </a:t>
            </a:r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CED3F-96E7-4054-B871-82C53E91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5" y="2065559"/>
            <a:ext cx="3996899" cy="31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2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FD5-8846-4E94-8379-218DEAB2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82FF-A19A-4A9D-AB0B-0404EDC2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814097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C583B-864B-4D42-98B3-B69AA872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969"/>
            <a:ext cx="9144000" cy="4692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B41DE-A8C0-4F22-9350-A697B5A308BF}"/>
              </a:ext>
            </a:extLst>
          </p:cNvPr>
          <p:cNvSpPr txBox="1"/>
          <p:nvPr/>
        </p:nvSpPr>
        <p:spPr>
          <a:xfrm>
            <a:off x="2558642" y="1477803"/>
            <a:ext cx="17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  <a:cs typeface="Arial"/>
              </a:rPr>
              <a:t>You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can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configure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your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dashboard</a:t>
            </a:r>
            <a:r>
              <a:rPr lang="nb-NO" sz="800" i="1">
                <a:solidFill>
                  <a:srgbClr val="FF0000"/>
                </a:solidFill>
                <a:cs typeface="Arial"/>
              </a:rPr>
              <a:t> </a:t>
            </a:r>
            <a:r>
              <a:rPr lang="nb-NO" sz="800" i="1" err="1">
                <a:solidFill>
                  <a:srgbClr val="FF0000"/>
                </a:solidFill>
                <a:cs typeface="Arial"/>
              </a:rPr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6AC71-EFBB-45FF-B699-D2CEE36AE853}"/>
              </a:ext>
            </a:extLst>
          </p:cNvPr>
          <p:cNvSpPr txBox="1"/>
          <p:nvPr/>
        </p:nvSpPr>
        <p:spPr>
          <a:xfrm>
            <a:off x="6058086" y="671828"/>
            <a:ext cx="17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Here </a:t>
            </a:r>
            <a:r>
              <a:rPr lang="nb-NO" sz="800" i="1" err="1">
                <a:solidFill>
                  <a:srgbClr val="FF0000"/>
                </a:solidFill>
              </a:rPr>
              <a:t>you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can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change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what</a:t>
            </a:r>
            <a:r>
              <a:rPr lang="nb-NO" sz="800" i="1">
                <a:solidFill>
                  <a:srgbClr val="FF0000"/>
                </a:solidFill>
              </a:rPr>
              <a:t> </a:t>
            </a:r>
            <a:r>
              <a:rPr lang="nb-NO" sz="800" i="1" err="1">
                <a:solidFill>
                  <a:srgbClr val="FF0000"/>
                </a:solidFill>
              </a:rPr>
              <a:t>core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you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want</a:t>
            </a:r>
            <a:r>
              <a:rPr lang="nb-NO" sz="800" i="1">
                <a:solidFill>
                  <a:srgbClr val="FF0000"/>
                </a:solidFill>
              </a:rPr>
              <a:t> to filter </a:t>
            </a:r>
            <a:r>
              <a:rPr lang="nb-NO" sz="800" i="1" err="1">
                <a:solidFill>
                  <a:srgbClr val="FF0000"/>
                </a:solidFill>
              </a:rPr>
              <a:t>on</a:t>
            </a:r>
            <a:endParaRPr lang="nb-NO" sz="800" i="1" err="1">
              <a:solidFill>
                <a:srgbClr val="FF0000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642FA-50BF-4CDB-B513-6396F6E0EEFD}"/>
              </a:ext>
            </a:extLst>
          </p:cNvPr>
          <p:cNvSpPr txBox="1"/>
          <p:nvPr/>
        </p:nvSpPr>
        <p:spPr>
          <a:xfrm>
            <a:off x="8275739" y="551637"/>
            <a:ext cx="82212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</a:rPr>
              <a:t>Click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here</a:t>
            </a:r>
            <a:r>
              <a:rPr lang="nb-NO" sz="800" i="1">
                <a:solidFill>
                  <a:srgbClr val="FF0000"/>
                </a:solidFill>
              </a:rPr>
              <a:t> to </a:t>
            </a:r>
            <a:r>
              <a:rPr lang="nb-NO" sz="800" i="1" err="1">
                <a:solidFill>
                  <a:srgbClr val="FF0000"/>
                </a:solidFill>
              </a:rPr>
              <a:t>see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your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user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details</a:t>
            </a:r>
            <a:endParaRPr lang="en-US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50778-6411-4423-85CF-6A8939587A59}"/>
              </a:ext>
            </a:extLst>
          </p:cNvPr>
          <p:cNvSpPr txBox="1"/>
          <p:nvPr/>
        </p:nvSpPr>
        <p:spPr>
          <a:xfrm>
            <a:off x="5026404" y="1568697"/>
            <a:ext cx="29683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 err="1">
                <a:solidFill>
                  <a:srgbClr val="FF0000"/>
                </a:solidFill>
              </a:rPr>
              <a:t>Search</a:t>
            </a:r>
            <a:r>
              <a:rPr lang="nb-NO" sz="800" i="1">
                <a:solidFill>
                  <a:srgbClr val="FF0000"/>
                </a:solidFill>
              </a:rPr>
              <a:t> for </a:t>
            </a:r>
            <a:r>
              <a:rPr lang="nb-NO" sz="800" i="1" err="1">
                <a:solidFill>
                  <a:srgbClr val="FF0000"/>
                </a:solidFill>
              </a:rPr>
              <a:t>equipment</a:t>
            </a:r>
            <a:r>
              <a:rPr lang="nb-NO" sz="800" i="1">
                <a:solidFill>
                  <a:srgbClr val="FF0000"/>
                </a:solidFill>
              </a:rPr>
              <a:t> by </a:t>
            </a:r>
            <a:r>
              <a:rPr lang="nb-NO" sz="800" i="1" err="1">
                <a:solidFill>
                  <a:srgbClr val="FF0000"/>
                </a:solidFill>
              </a:rPr>
              <a:t>writing</a:t>
            </a:r>
            <a:r>
              <a:rPr lang="nb-NO" sz="800" i="1">
                <a:solidFill>
                  <a:srgbClr val="FF0000"/>
                </a:solidFill>
              </a:rPr>
              <a:t> </a:t>
            </a:r>
            <a:r>
              <a:rPr lang="nb-NO" sz="800" i="1" err="1">
                <a:solidFill>
                  <a:srgbClr val="FF0000"/>
                </a:solidFill>
              </a:rPr>
              <a:t>here</a:t>
            </a:r>
            <a:r>
              <a:rPr lang="nb-NO" sz="800" i="1">
                <a:solidFill>
                  <a:srgbClr val="FF0000"/>
                </a:solidFill>
              </a:rPr>
              <a:t>. If </a:t>
            </a:r>
            <a:r>
              <a:rPr lang="nb-NO" sz="800" i="1" err="1">
                <a:solidFill>
                  <a:srgbClr val="FF0000"/>
                </a:solidFill>
              </a:rPr>
              <a:t>you</a:t>
            </a:r>
            <a:r>
              <a:rPr lang="nb-NO" sz="800" i="1">
                <a:solidFill>
                  <a:srgbClr val="FF0000"/>
                </a:solidFill>
              </a:rPr>
              <a:t> </a:t>
            </a:r>
            <a:r>
              <a:rPr lang="nb-NO" sz="800" i="1" err="1">
                <a:solidFill>
                  <a:srgbClr val="FF0000"/>
                </a:solidFill>
              </a:rPr>
              <a:t>would</a:t>
            </a:r>
            <a:r>
              <a:rPr lang="nb-NO" sz="800" i="1">
                <a:solidFill>
                  <a:srgbClr val="FF0000"/>
                </a:solidFill>
              </a:rPr>
              <a:t> like to </a:t>
            </a:r>
            <a:r>
              <a:rPr lang="nb-NO" sz="800" i="1" err="1">
                <a:solidFill>
                  <a:srgbClr val="FF0000"/>
                </a:solidFill>
              </a:rPr>
              <a:t>search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on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specific</a:t>
            </a:r>
            <a:r>
              <a:rPr lang="nb-NO" sz="800" i="1">
                <a:solidFill>
                  <a:srgbClr val="FF0000"/>
                </a:solidFill>
              </a:rPr>
              <a:t> parameters, </a:t>
            </a:r>
            <a:r>
              <a:rPr lang="nb-NO" sz="800" i="1" err="1">
                <a:solidFill>
                  <a:srgbClr val="FF0000"/>
                </a:solidFill>
              </a:rPr>
              <a:t>click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on</a:t>
            </a:r>
            <a:r>
              <a:rPr lang="nb-NO" sz="800" i="1">
                <a:solidFill>
                  <a:srgbClr val="FF0000"/>
                </a:solidFill>
              </a:rPr>
              <a:t> «Advanced </a:t>
            </a:r>
            <a:r>
              <a:rPr lang="nb-NO" sz="800" i="1" err="1">
                <a:solidFill>
                  <a:srgbClr val="FF0000"/>
                </a:solidFill>
              </a:rPr>
              <a:t>Search</a:t>
            </a:r>
            <a:r>
              <a:rPr lang="nb-NO" sz="800" i="1">
                <a:solidFill>
                  <a:srgbClr val="FF0000"/>
                </a:solidFill>
              </a:rPr>
              <a:t>» 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6AECE-DC09-49BB-BA63-7AD85997145F}"/>
              </a:ext>
            </a:extLst>
          </p:cNvPr>
          <p:cNvSpPr txBox="1"/>
          <p:nvPr/>
        </p:nvSpPr>
        <p:spPr>
          <a:xfrm>
            <a:off x="3793222" y="3486929"/>
            <a:ext cx="2691468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800" i="1">
                <a:solidFill>
                  <a:srgbClr val="FF0000"/>
                </a:solidFill>
              </a:rPr>
              <a:t>Open </a:t>
            </a:r>
            <a:r>
              <a:rPr lang="nb-NO" sz="800" i="1" err="1">
                <a:solidFill>
                  <a:srgbClr val="FF0000"/>
                </a:solidFill>
              </a:rPr>
              <a:t>this</a:t>
            </a:r>
            <a:r>
              <a:rPr lang="nb-NO" sz="800" i="1">
                <a:solidFill>
                  <a:srgbClr val="FF0000"/>
                </a:solidFill>
              </a:rPr>
              <a:t> to </a:t>
            </a:r>
            <a:r>
              <a:rPr lang="nb-NO" sz="800" i="1" err="1">
                <a:solidFill>
                  <a:srgbClr val="FF0000"/>
                </a:solidFill>
              </a:rPr>
              <a:t>see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the</a:t>
            </a:r>
            <a:r>
              <a:rPr lang="nb-NO" sz="800" i="1">
                <a:solidFill>
                  <a:srgbClr val="FF0000"/>
                </a:solidFill>
              </a:rPr>
              <a:t> </a:t>
            </a:r>
            <a:r>
              <a:rPr lang="nb-NO" sz="800" i="1" err="1">
                <a:solidFill>
                  <a:srgbClr val="FF0000"/>
                </a:solidFill>
              </a:rPr>
              <a:t>equipment</a:t>
            </a:r>
            <a:r>
              <a:rPr lang="nb-NO" sz="800" i="1">
                <a:solidFill>
                  <a:srgbClr val="FF0000"/>
                </a:solidFill>
              </a:rPr>
              <a:t> in </a:t>
            </a:r>
            <a:r>
              <a:rPr lang="nb-NO" sz="800" i="1" err="1">
                <a:solidFill>
                  <a:srgbClr val="FF0000"/>
                </a:solidFill>
              </a:rPr>
              <a:t>this</a:t>
            </a:r>
            <a:r>
              <a:rPr lang="nb-NO" sz="800" i="1">
                <a:solidFill>
                  <a:srgbClr val="FF0000"/>
                </a:solidFill>
              </a:rPr>
              <a:t> unit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9AB3D0-3B8F-4A17-BBF4-B4D6AADDBBCB}"/>
              </a:ext>
            </a:extLst>
          </p:cNvPr>
          <p:cNvSpPr txBox="1">
            <a:spLocks/>
          </p:cNvSpPr>
          <p:nvPr/>
        </p:nvSpPr>
        <p:spPr>
          <a:xfrm>
            <a:off x="457200" y="5984260"/>
            <a:ext cx="8229600" cy="4396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102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4073-3664-4750-BD6B-1542C463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 training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B3BDE-EFF7-470C-A693-2752AA2A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/>
              <a:t>A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introduction</a:t>
            </a:r>
            <a:r>
              <a:rPr lang="nb-NO" dirty="0"/>
              <a:t> and </a:t>
            </a:r>
            <a:r>
              <a:rPr lang="nb-NO" dirty="0" err="1"/>
              <a:t>practical</a:t>
            </a:r>
            <a:r>
              <a:rPr lang="nb-NO" dirty="0"/>
              <a:t> training is </a:t>
            </a:r>
            <a:r>
              <a:rPr lang="nb-NO" dirty="0" err="1"/>
              <a:t>mandatory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start </a:t>
            </a:r>
            <a:r>
              <a:rPr lang="nb-NO" dirty="0" err="1"/>
              <a:t>working</a:t>
            </a:r>
            <a:r>
              <a:rPr lang="nb-NO" dirty="0"/>
              <a:t> at </a:t>
            </a:r>
            <a:r>
              <a:rPr lang="nb-NO" dirty="0" err="1"/>
              <a:t>CoMed</a:t>
            </a:r>
            <a:r>
              <a:rPr lang="nb-NO" dirty="0"/>
              <a:t> </a:t>
            </a:r>
          </a:p>
          <a:p>
            <a:r>
              <a:rPr lang="nb-NO" dirty="0" err="1"/>
              <a:t>Follow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instructions</a:t>
            </a:r>
            <a:r>
              <a:rPr lang="nb-NO" dirty="0"/>
              <a:t> to book </a:t>
            </a:r>
            <a:r>
              <a:rPr lang="nb-NO" dirty="0" err="1"/>
              <a:t>your</a:t>
            </a:r>
            <a:r>
              <a:rPr lang="nb-NO" dirty="0"/>
              <a:t> initial training </a:t>
            </a:r>
            <a:r>
              <a:rPr lang="nb-NO" dirty="0" err="1"/>
              <a:t>session</a:t>
            </a:r>
            <a:r>
              <a:rPr lang="nb-NO" dirty="0"/>
              <a:t>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«Instruments»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«Trainings»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«Training </a:t>
            </a:r>
            <a:r>
              <a:rPr lang="nb-NO" dirty="0" err="1"/>
              <a:t>session</a:t>
            </a:r>
            <a:r>
              <a:rPr lang="nb-NO" dirty="0"/>
              <a:t> 1»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Read </a:t>
            </a:r>
            <a:r>
              <a:rPr lang="nb-NO" dirty="0" err="1"/>
              <a:t>the</a:t>
            </a:r>
            <a:r>
              <a:rPr lang="nb-NO" dirty="0"/>
              <a:t> file </a:t>
            </a:r>
            <a:r>
              <a:rPr lang="nb-NO" dirty="0" err="1"/>
              <a:t>attached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website and make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necessary</a:t>
            </a:r>
            <a:r>
              <a:rPr lang="nb-NO" dirty="0"/>
              <a:t> </a:t>
            </a:r>
            <a:r>
              <a:rPr lang="nb-NO" dirty="0" err="1"/>
              <a:t>preparations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Press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blue</a:t>
            </a:r>
            <a:r>
              <a:rPr lang="nb-NO" dirty="0"/>
              <a:t> </a:t>
            </a:r>
            <a:r>
              <a:rPr lang="nb-NO" dirty="0" err="1"/>
              <a:t>box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training </a:t>
            </a:r>
            <a:r>
              <a:rPr lang="nb-NO" dirty="0" err="1"/>
              <a:t>session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would</a:t>
            </a:r>
            <a:r>
              <a:rPr lang="nb-NO" dirty="0"/>
              <a:t> like to </a:t>
            </a:r>
            <a:r>
              <a:rPr lang="nb-NO" dirty="0" err="1"/>
              <a:t>attend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Create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reservation</a:t>
            </a:r>
            <a:endParaRPr lang="nb-NO" dirty="0"/>
          </a:p>
          <a:p>
            <a:pPr marL="514350" indent="-457200"/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register for training </a:t>
            </a:r>
            <a:r>
              <a:rPr lang="nb-NO" dirty="0" err="1"/>
              <a:t>without</a:t>
            </a:r>
            <a:r>
              <a:rPr lang="nb-NO" dirty="0"/>
              <a:t> a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number</a:t>
            </a:r>
            <a:endParaRPr lang="nb-NO" dirty="0"/>
          </a:p>
          <a:p>
            <a:pPr marL="57150" indent="0">
              <a:buNone/>
            </a:pPr>
            <a:r>
              <a:rPr lang="nb-NO" dirty="0"/>
              <a:t> </a:t>
            </a:r>
            <a:endParaRPr lang="en-US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98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C9-F7B3-4264-A92E-9EA02842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Am I </a:t>
            </a:r>
            <a:r>
              <a:rPr lang="nb-NO" err="1"/>
              <a:t>added</a:t>
            </a:r>
            <a:r>
              <a:rPr lang="nb-NO"/>
              <a:t> to a </a:t>
            </a:r>
            <a:r>
              <a:rPr lang="nb-NO" err="1"/>
              <a:t>project</a:t>
            </a:r>
            <a:r>
              <a:rPr lang="nb-NO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3EE3-A5C3-48B7-BBE9-D2C5D998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945772"/>
            <a:ext cx="8154099" cy="61851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«Projects» 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left</a:t>
            </a:r>
            <a:r>
              <a:rPr lang="nb-NO"/>
              <a:t> </a:t>
            </a:r>
            <a:r>
              <a:rPr lang="nb-NO" err="1"/>
              <a:t>menu</a:t>
            </a:r>
            <a:r>
              <a:rPr lang="nb-NO"/>
              <a:t>. If </a:t>
            </a:r>
            <a:r>
              <a:rPr lang="nb-NO" err="1"/>
              <a:t>I'm</a:t>
            </a:r>
            <a:r>
              <a:rPr lang="nb-NO"/>
              <a:t> not </a:t>
            </a:r>
            <a:r>
              <a:rPr lang="nb-NO" err="1"/>
              <a:t>added</a:t>
            </a:r>
            <a:r>
              <a:rPr lang="nb-NO"/>
              <a:t> to </a:t>
            </a:r>
            <a:r>
              <a:rPr lang="nb-NO" err="1"/>
              <a:t>any</a:t>
            </a:r>
            <a:r>
              <a:rPr lang="nb-NO"/>
              <a:t> </a:t>
            </a:r>
            <a:r>
              <a:rPr lang="nb-NO" err="1"/>
              <a:t>projects</a:t>
            </a:r>
            <a:r>
              <a:rPr lang="nb-NO"/>
              <a:t>, my screen is </a:t>
            </a:r>
            <a:r>
              <a:rPr lang="nb-NO" err="1"/>
              <a:t>empty</a:t>
            </a:r>
            <a:r>
              <a:rPr lang="nb-NO"/>
              <a:t>. </a:t>
            </a:r>
            <a:r>
              <a:rPr lang="nb-NO" err="1"/>
              <a:t>Then</a:t>
            </a:r>
            <a:r>
              <a:rPr lang="nb-NO"/>
              <a:t> I </a:t>
            </a:r>
            <a:r>
              <a:rPr lang="nb-NO" err="1"/>
              <a:t>need</a:t>
            </a:r>
            <a:r>
              <a:rPr lang="nb-NO"/>
              <a:t> to </a:t>
            </a:r>
            <a:r>
              <a:rPr lang="nb-NO" err="1"/>
              <a:t>contact</a:t>
            </a:r>
            <a:r>
              <a:rPr lang="nb-NO"/>
              <a:t> my </a:t>
            </a:r>
            <a:r>
              <a:rPr lang="nb-NO" err="1"/>
              <a:t>project</a:t>
            </a:r>
            <a:r>
              <a:rPr lang="nb-NO"/>
              <a:t> </a:t>
            </a:r>
            <a:r>
              <a:rPr lang="nb-NO" err="1"/>
              <a:t>financial</a:t>
            </a:r>
            <a:r>
              <a:rPr lang="nb-NO"/>
              <a:t> </a:t>
            </a:r>
            <a:r>
              <a:rPr lang="nb-NO" err="1"/>
              <a:t>controller</a:t>
            </a:r>
            <a:r>
              <a:rPr lang="nb-NO"/>
              <a:t> or </a:t>
            </a:r>
            <a:r>
              <a:rPr lang="nb-NO" err="1"/>
              <a:t>project</a:t>
            </a:r>
            <a:r>
              <a:rPr lang="nb-NO"/>
              <a:t> leader. </a:t>
            </a:r>
            <a:r>
              <a:rPr lang="nb-NO" err="1"/>
              <a:t>Only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project</a:t>
            </a:r>
            <a:r>
              <a:rPr lang="nb-NO"/>
              <a:t> </a:t>
            </a:r>
            <a:r>
              <a:rPr lang="nb-NO" err="1"/>
              <a:t>fincancial</a:t>
            </a:r>
            <a:r>
              <a:rPr lang="nb-NO"/>
              <a:t> </a:t>
            </a:r>
            <a:r>
              <a:rPr lang="nb-NO" err="1"/>
              <a:t>controller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me</a:t>
            </a:r>
            <a:r>
              <a:rPr lang="nb-NO"/>
              <a:t> to a </a:t>
            </a:r>
            <a:r>
              <a:rPr lang="nb-NO" err="1"/>
              <a:t>project</a:t>
            </a:r>
            <a:r>
              <a:rPr lang="nb-NO"/>
              <a:t>. 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FDA9D-DF3D-4E90-82BC-B85C34E1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5" y="1564285"/>
            <a:ext cx="7722066" cy="22170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86C37B-E2D1-4E48-8937-167B7ED40740}"/>
              </a:ext>
            </a:extLst>
          </p:cNvPr>
          <p:cNvSpPr txBox="1">
            <a:spLocks/>
          </p:cNvSpPr>
          <p:nvPr/>
        </p:nvSpPr>
        <p:spPr>
          <a:xfrm>
            <a:off x="171974" y="3858266"/>
            <a:ext cx="8376408" cy="281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If </a:t>
            </a:r>
            <a:r>
              <a:rPr lang="nb-NO" err="1"/>
              <a:t>I'm</a:t>
            </a:r>
            <a:r>
              <a:rPr lang="nb-NO"/>
              <a:t> </a:t>
            </a:r>
            <a:r>
              <a:rPr lang="nb-NO" err="1"/>
              <a:t>added</a:t>
            </a:r>
            <a:r>
              <a:rPr lang="nb-NO"/>
              <a:t> to a </a:t>
            </a:r>
            <a:r>
              <a:rPr lang="nb-NO" err="1"/>
              <a:t>project</a:t>
            </a:r>
            <a:r>
              <a:rPr lang="nb-NO"/>
              <a:t>, I </a:t>
            </a:r>
            <a:r>
              <a:rPr lang="nb-NO" err="1"/>
              <a:t>will</a:t>
            </a:r>
            <a:r>
              <a:rPr lang="nb-NO"/>
              <a:t> </a:t>
            </a:r>
            <a:r>
              <a:rPr lang="nb-NO" err="1"/>
              <a:t>find</a:t>
            </a:r>
            <a:r>
              <a:rPr lang="nb-NO"/>
              <a:t> it </a:t>
            </a:r>
            <a:r>
              <a:rPr lang="nb-NO" err="1"/>
              <a:t>here</a:t>
            </a:r>
            <a:r>
              <a:rPr lang="nb-NO"/>
              <a:t>. Not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correct</a:t>
            </a:r>
            <a:r>
              <a:rPr lang="nb-NO"/>
              <a:t> </a:t>
            </a:r>
            <a:r>
              <a:rPr lang="nb-NO" err="1"/>
              <a:t>one</a:t>
            </a:r>
            <a:r>
              <a:rPr lang="nb-NO"/>
              <a:t>? </a:t>
            </a:r>
            <a:r>
              <a:rPr lang="nb-NO" err="1"/>
              <a:t>Contact</a:t>
            </a:r>
            <a:r>
              <a:rPr lang="nb-NO"/>
              <a:t> </a:t>
            </a:r>
            <a:r>
              <a:rPr lang="nb-NO" err="1"/>
              <a:t>your</a:t>
            </a:r>
            <a:r>
              <a:rPr lang="nb-NO"/>
              <a:t> </a:t>
            </a:r>
            <a:r>
              <a:rPr lang="nb-NO" err="1"/>
              <a:t>project</a:t>
            </a:r>
            <a:r>
              <a:rPr lang="nb-NO"/>
              <a:t> </a:t>
            </a:r>
            <a:r>
              <a:rPr lang="nb-NO" err="1"/>
              <a:t>financial</a:t>
            </a:r>
            <a:r>
              <a:rPr lang="nb-NO"/>
              <a:t> </a:t>
            </a:r>
            <a:r>
              <a:rPr lang="nb-NO" err="1"/>
              <a:t>controller</a:t>
            </a:r>
            <a:r>
              <a:rPr lang="nb-NO"/>
              <a:t>. </a:t>
            </a:r>
            <a:endParaRPr lang="en-US"/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C4554-C929-4000-ABFE-269C05EB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45" y="4216927"/>
            <a:ext cx="7722066" cy="22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8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570C-1EC2-4A30-A046-1E7A315E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Search</a:t>
            </a:r>
            <a:r>
              <a:rPr lang="nb-NO"/>
              <a:t> - general</a:t>
            </a:r>
            <a:endParaRPr lang="en-US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14F9C-CE64-4FC7-925D-58D0786D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236" y="1084871"/>
            <a:ext cx="3913464" cy="75523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D17FA-6EEA-40E9-8210-09527B15BFEF}"/>
              </a:ext>
            </a:extLst>
          </p:cNvPr>
          <p:cNvSpPr txBox="1">
            <a:spLocks/>
          </p:cNvSpPr>
          <p:nvPr/>
        </p:nvSpPr>
        <p:spPr>
          <a:xfrm>
            <a:off x="457200" y="1031237"/>
            <a:ext cx="7789178" cy="2673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Search</a:t>
            </a:r>
            <a:r>
              <a:rPr lang="nb-NO"/>
              <a:t> by </a:t>
            </a:r>
            <a:r>
              <a:rPr lang="nb-NO" err="1"/>
              <a:t>entering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word</a:t>
            </a:r>
            <a:r>
              <a:rPr lang="nb-NO"/>
              <a:t> in </a:t>
            </a:r>
            <a:r>
              <a:rPr lang="nb-NO" err="1"/>
              <a:t>the</a:t>
            </a:r>
            <a:r>
              <a:rPr lang="nb-NO"/>
              <a:t> </a:t>
            </a:r>
            <a:r>
              <a:rPr lang="nb-NO" err="1"/>
              <a:t>search</a:t>
            </a:r>
            <a:r>
              <a:rPr lang="nb-NO"/>
              <a:t> </a:t>
            </a:r>
            <a:r>
              <a:rPr lang="nb-NO" err="1"/>
              <a:t>field</a:t>
            </a:r>
            <a:r>
              <a:rPr lang="nb-NO"/>
              <a:t> and </a:t>
            </a:r>
            <a:r>
              <a:rPr lang="nb-NO" err="1"/>
              <a:t>click</a:t>
            </a:r>
            <a:r>
              <a:rPr lang="nb-NO"/>
              <a:t> «</a:t>
            </a:r>
            <a:r>
              <a:rPr lang="nb-NO" err="1"/>
              <a:t>Search</a:t>
            </a:r>
            <a:r>
              <a:rPr lang="nb-NO"/>
              <a:t>»: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6509C-8B19-4627-9BBF-F65ACB7E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31" y="2036625"/>
            <a:ext cx="6808372" cy="35401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3CCE50-A448-4CC5-AFAE-EFDDCC63E403}"/>
              </a:ext>
            </a:extLst>
          </p:cNvPr>
          <p:cNvSpPr txBox="1">
            <a:spLocks/>
          </p:cNvSpPr>
          <p:nvPr/>
        </p:nvSpPr>
        <p:spPr>
          <a:xfrm>
            <a:off x="457200" y="5984260"/>
            <a:ext cx="8229600" cy="439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or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icons</a:t>
            </a:r>
            <a:r>
              <a:rPr lang="nb-NO"/>
              <a:t> to </a:t>
            </a:r>
            <a:r>
              <a:rPr lang="nb-NO" err="1"/>
              <a:t>the</a:t>
            </a:r>
            <a:r>
              <a:rPr lang="nb-NO"/>
              <a:t> right to </a:t>
            </a:r>
            <a:r>
              <a:rPr lang="nb-NO" err="1"/>
              <a:t>move</a:t>
            </a:r>
            <a:r>
              <a:rPr lang="nb-NO"/>
              <a:t> </a:t>
            </a:r>
            <a:r>
              <a:rPr lang="nb-NO" err="1"/>
              <a:t>further</a:t>
            </a:r>
            <a:r>
              <a:rPr lang="nb-NO"/>
              <a:t>. </a:t>
            </a:r>
            <a:endParaRPr lang="en-US"/>
          </a:p>
          <a:p>
            <a:pPr marL="0" indent="0">
              <a:buFont typeface="Arial"/>
              <a:buNone/>
            </a:pP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D9CD7C-F390-4891-B5EE-29607A1A19B8}"/>
              </a:ext>
            </a:extLst>
          </p:cNvPr>
          <p:cNvSpPr txBox="1">
            <a:spLocks/>
          </p:cNvSpPr>
          <p:nvPr/>
        </p:nvSpPr>
        <p:spPr>
          <a:xfrm>
            <a:off x="757805" y="1872723"/>
            <a:ext cx="7628389" cy="2673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You'll</a:t>
            </a:r>
            <a:r>
              <a:rPr lang="nb-NO"/>
              <a:t> </a:t>
            </a:r>
            <a:r>
              <a:rPr lang="nb-NO" err="1"/>
              <a:t>get</a:t>
            </a:r>
            <a:r>
              <a:rPr lang="nb-NO"/>
              <a:t> a list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results</a:t>
            </a:r>
            <a:r>
              <a:rPr lang="nb-NO"/>
              <a:t>:</a:t>
            </a:r>
          </a:p>
          <a:p>
            <a:pPr marL="0" indent="0">
              <a:buFont typeface="Arial"/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27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570C-1EC2-4A30-A046-1E7A315E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Search</a:t>
            </a:r>
            <a:r>
              <a:rPr lang="nb-NO"/>
              <a:t> – </a:t>
            </a:r>
            <a:r>
              <a:rPr lang="nb-NO" err="1"/>
              <a:t>advanced</a:t>
            </a:r>
            <a:r>
              <a:rPr lang="nb-NO"/>
              <a:t> </a:t>
            </a:r>
            <a:r>
              <a:rPr lang="nb-NO" err="1"/>
              <a:t>search</a:t>
            </a:r>
            <a:endParaRPr lang="en-US" err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0D17FA-6EEA-40E9-8210-09527B15BFEF}"/>
              </a:ext>
            </a:extLst>
          </p:cNvPr>
          <p:cNvSpPr txBox="1">
            <a:spLocks/>
          </p:cNvSpPr>
          <p:nvPr/>
        </p:nvSpPr>
        <p:spPr>
          <a:xfrm>
            <a:off x="457199" y="1031237"/>
            <a:ext cx="7881457" cy="4200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err="1"/>
              <a:t>Click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«Advanced </a:t>
            </a:r>
            <a:r>
              <a:rPr lang="nb-NO" err="1"/>
              <a:t>Search</a:t>
            </a:r>
            <a:r>
              <a:rPr lang="nb-NO"/>
              <a:t>» at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top</a:t>
            </a:r>
            <a:r>
              <a:rPr lang="nb-NO"/>
              <a:t> right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front </a:t>
            </a:r>
            <a:r>
              <a:rPr lang="nb-NO" err="1"/>
              <a:t>page</a:t>
            </a:r>
            <a:r>
              <a:rPr lang="nb-NO"/>
              <a:t>. </a:t>
            </a:r>
            <a:r>
              <a:rPr lang="nb-NO" err="1"/>
              <a:t>You'll</a:t>
            </a:r>
            <a:r>
              <a:rPr lang="nb-NO"/>
              <a:t> </a:t>
            </a:r>
            <a:r>
              <a:rPr lang="nb-NO" err="1"/>
              <a:t>get</a:t>
            </a:r>
            <a:r>
              <a:rPr lang="nb-NO"/>
              <a:t> to </a:t>
            </a:r>
            <a:r>
              <a:rPr lang="nb-NO" err="1"/>
              <a:t>this</a:t>
            </a:r>
            <a:r>
              <a:rPr lang="nb-NO"/>
              <a:t> screen: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48BBD-A421-4BED-A671-4617A589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9" y="1731311"/>
            <a:ext cx="6753138" cy="40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" id="{4B90BD4C-DE70-6D43-8D02-F37BE7851624}" vid="{EF34D3D8-002B-E042-A216-D5603915BD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D08809B3AD94DA88233C2455B1410" ma:contentTypeVersion="6" ma:contentTypeDescription="Create a new document." ma:contentTypeScope="" ma:versionID="c23f7155925f617221a4613e5421eb37">
  <xsd:schema xmlns:xsd="http://www.w3.org/2001/XMLSchema" xmlns:xs="http://www.w3.org/2001/XMLSchema" xmlns:p="http://schemas.microsoft.com/office/2006/metadata/properties" xmlns:ns2="df76afdf-672a-48c1-ac2d-30bf68ba085e" targetNamespace="http://schemas.microsoft.com/office/2006/metadata/properties" ma:root="true" ma:fieldsID="b3a39195268388c52a8bbe06b8b3939a" ns2:_="">
    <xsd:import namespace="df76afdf-672a-48c1-ac2d-30bf68ba08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6afdf-672a-48c1-ac2d-30bf68ba0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114106-E148-4268-853A-741C5A36256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f76afdf-672a-48c1-ac2d-30bf68ba085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87E597-EA59-4A9C-9FFE-422BF96116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80C0E-B608-456D-B55D-0B1E8E51C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76afdf-672a-48c1-ac2d-30bf68ba0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</Template>
  <TotalTime>0</TotalTime>
  <Words>920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Office-tema</vt:lpstr>
      <vt:lpstr>How to get started as a user</vt:lpstr>
      <vt:lpstr>Content</vt:lpstr>
      <vt:lpstr>Login</vt:lpstr>
      <vt:lpstr>Login</vt:lpstr>
      <vt:lpstr>Login</vt:lpstr>
      <vt:lpstr>Lab training</vt:lpstr>
      <vt:lpstr>Am I added to a project?</vt:lpstr>
      <vt:lpstr>Search - general</vt:lpstr>
      <vt:lpstr>Search – advanced search</vt:lpstr>
      <vt:lpstr>Search – timeline </vt:lpstr>
      <vt:lpstr>Search - calendar</vt:lpstr>
      <vt:lpstr>Booking from calendar</vt:lpstr>
      <vt:lpstr>Booking – from timeline</vt:lpstr>
      <vt:lpstr>Booking</vt:lpstr>
      <vt:lpstr>Requests</vt:lpstr>
      <vt:lpstr>Submitting a request</vt:lpstr>
      <vt:lpstr>Submitting a request</vt:lpstr>
      <vt:lpstr>Submitting a request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sette opp prosjekt</dc:title>
  <dc:creator>Anne Margrethe Vik</dc:creator>
  <cp:lastModifiedBy>Anne Åm</cp:lastModifiedBy>
  <cp:revision>8</cp:revision>
  <dcterms:created xsi:type="dcterms:W3CDTF">2020-10-02T11:52:16Z</dcterms:created>
  <dcterms:modified xsi:type="dcterms:W3CDTF">2021-01-14T11:44:40Z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0x01010096AD08809B3AD94DA88233C2455B1410</vt:lpwstr>
  </property>
  <property fmtid="{D5CDD505-2E9C-101B-9397-08002B2CF9AE}" pid="3" name="GtProjectServiceArea">
    <vt:lpwstr>14;#Forskning|70532b8a-5b6b-4660-be28-04121d36c473</vt:lpwstr>
  </property>
  <property fmtid="{D5CDD505-2E9C-101B-9397-08002B2CF9AE}" pid="4" name="GtProjectPhase">
    <vt:lpwstr>4;#Gjennomføre|99d7765a-c786-4792-a1a1-866ef0f982b9</vt:lpwstr>
  </property>
  <property fmtid="{D5CDD505-2E9C-101B-9397-08002B2CF9AE}" pid="5" name="GtProjectType">
    <vt:lpwstr>9;#Digitaliseringsprogram|79a265c0-2863-4d42-9bcd-b0da5d78c024</vt:lpwstr>
  </property>
  <property fmtid="{D5CDD505-2E9C-101B-9397-08002B2CF9AE}" pid="6" name="Order">
    <vt:r8>32800</vt:r8>
  </property>
  <property fmtid="{D5CDD505-2E9C-101B-9397-08002B2CF9AE}" pid="7" name="GtProjectFinanceName">
    <vt:lpwstr>Labstyring</vt:lpwstr>
  </property>
  <property fmtid="{D5CDD505-2E9C-101B-9397-08002B2CF9AE}" pid="8" name="xd_Signature">
    <vt:bool>false</vt:bool>
  </property>
  <property fmtid="{D5CDD505-2E9C-101B-9397-08002B2CF9AE}" pid="9" name="j275d73afd4d48babcc131526460d57b">
    <vt:lpwstr>Forskning|70532b8a-5b6b-4660-be28-04121d36c473</vt:lpwstr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GtProjectNumber">
    <vt:lpwstr>O10143</vt:lpwstr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ddb690447d2c486586ecb71413780409">
    <vt:lpwstr>Digitaliseringsprogram|79a265c0-2863-4d42-9bcd-b0da5d78c024</vt:lpwstr>
  </property>
  <property fmtid="{D5CDD505-2E9C-101B-9397-08002B2CF9AE}" pid="17" name="j25543a5815d485da9a5e0773ad762e9">
    <vt:lpwstr>Gjennomføre|99d7765a-c786-4792-a1a1-866ef0f982b9</vt:lpwstr>
  </property>
</Properties>
</file>