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7" r:id="rId10"/>
    <p:sldId id="261" r:id="rId11"/>
    <p:sldId id="262" r:id="rId12"/>
    <p:sldId id="263" r:id="rId13"/>
    <p:sldId id="264" r:id="rId14"/>
    <p:sldId id="265" r:id="rId15"/>
    <p:sldId id="266" r:id="rId16"/>
    <p:sldId id="268" r:id="rId17"/>
    <p:sldId id="271" r:id="rId18"/>
    <p:sldId id="269" r:id="rId19"/>
    <p:sldId id="270" r:id="rId20"/>
    <p:sldId id="272" r:id="rId21"/>
  </p:sldIdLst>
  <p:sldSz cx="9144000" cy="6858000" type="screen4x3"/>
  <p:notesSz cx="6858000" cy="9144000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AC76"/>
    <a:srgbClr val="0D34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D99BB1-B65E-43F6-B915-32E48D3DBA4D}" v="52" dt="2021-01-13T12:03:32.644"/>
    <p1510:client id="{893184C4-0664-4620-B83F-5126B5AB1C44}" v="1489" dt="2020-12-06T14:50:33.756"/>
    <p1510:client id="{B253F08F-260A-410D-9336-CB4B38344115}" v="11" dt="2021-04-29T07:52:58.1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37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nt Erik Tjønna" userId="S::tjonna@ntnu.no::a4bea38c-87af-40d6-98a0-fbcaac3ae04d" providerId="AD" clId="Web-{1FB7C16F-AA75-80BE-B61A-2159EDEB8F18}"/>
    <pc:docChg chg="addSld delSld">
      <pc:chgData name="Arnt Erik Tjønna" userId="S::tjonna@ntnu.no::a4bea38c-87af-40d6-98a0-fbcaac3ae04d" providerId="AD" clId="Web-{1FB7C16F-AA75-80BE-B61A-2159EDEB8F18}" dt="2020-11-30T08:25:13.775" v="1"/>
      <pc:docMkLst>
        <pc:docMk/>
      </pc:docMkLst>
      <pc:sldChg chg="new del">
        <pc:chgData name="Arnt Erik Tjønna" userId="S::tjonna@ntnu.no::a4bea38c-87af-40d6-98a0-fbcaac3ae04d" providerId="AD" clId="Web-{1FB7C16F-AA75-80BE-B61A-2159EDEB8F18}" dt="2020-11-30T08:25:13.775" v="1"/>
        <pc:sldMkLst>
          <pc:docMk/>
          <pc:sldMk cId="2732608272" sldId="269"/>
        </pc:sldMkLst>
      </pc:sldChg>
    </pc:docChg>
  </pc:docChgLst>
  <pc:docChgLst>
    <pc:chgData name="Anne Åm" userId="S::anneaam@ntnu.no::261dc19d-e03c-4697-a086-2b2b167a5131" providerId="AD" clId="Web-{43D99BB1-B65E-43F6-B915-32E48D3DBA4D}"/>
    <pc:docChg chg="modSld">
      <pc:chgData name="Anne Åm" userId="S::anneaam@ntnu.no::261dc19d-e03c-4697-a086-2b2b167a5131" providerId="AD" clId="Web-{43D99BB1-B65E-43F6-B915-32E48D3DBA4D}" dt="2021-01-13T12:03:32.644" v="27" actId="20577"/>
      <pc:docMkLst>
        <pc:docMk/>
      </pc:docMkLst>
      <pc:sldChg chg="modSp">
        <pc:chgData name="Anne Åm" userId="S::anneaam@ntnu.no::261dc19d-e03c-4697-a086-2b2b167a5131" providerId="AD" clId="Web-{43D99BB1-B65E-43F6-B915-32E48D3DBA4D}" dt="2021-01-13T12:03:32.644" v="27" actId="20577"/>
        <pc:sldMkLst>
          <pc:docMk/>
          <pc:sldMk cId="3243102052" sldId="256"/>
        </pc:sldMkLst>
        <pc:spChg chg="mod">
          <ac:chgData name="Anne Åm" userId="S::anneaam@ntnu.no::261dc19d-e03c-4697-a086-2b2b167a5131" providerId="AD" clId="Web-{43D99BB1-B65E-43F6-B915-32E48D3DBA4D}" dt="2021-01-13T12:03:32.644" v="27" actId="20577"/>
          <ac:spMkLst>
            <pc:docMk/>
            <pc:sldMk cId="3243102052" sldId="256"/>
            <ac:spMk id="3" creationId="{38BBB89A-B9D7-4352-B091-0793EFBEAF70}"/>
          </ac:spMkLst>
        </pc:spChg>
      </pc:sldChg>
    </pc:docChg>
  </pc:docChgLst>
  <pc:docChgLst>
    <pc:chgData name="Anne Åm" userId="S::anneaam@ntnu.no::261dc19d-e03c-4697-a086-2b2b167a5131" providerId="AD" clId="Web-{0A026087-1ADF-6A91-8F2D-5D7BC9062849}"/>
    <pc:docChg chg="modSld">
      <pc:chgData name="Anne Åm" userId="S::anneaam@ntnu.no::261dc19d-e03c-4697-a086-2b2b167a5131" providerId="AD" clId="Web-{0A026087-1ADF-6A91-8F2D-5D7BC9062849}" dt="2020-11-30T08:49:24.656" v="15" actId="20577"/>
      <pc:docMkLst>
        <pc:docMk/>
      </pc:docMkLst>
      <pc:sldChg chg="modSp">
        <pc:chgData name="Anne Åm" userId="S::anneaam@ntnu.no::261dc19d-e03c-4697-a086-2b2b167a5131" providerId="AD" clId="Web-{0A026087-1ADF-6A91-8F2D-5D7BC9062849}" dt="2020-11-30T08:48:32.624" v="0" actId="20577"/>
        <pc:sldMkLst>
          <pc:docMk/>
          <pc:sldMk cId="445322438" sldId="259"/>
        </pc:sldMkLst>
        <pc:spChg chg="mod">
          <ac:chgData name="Anne Åm" userId="S::anneaam@ntnu.no::261dc19d-e03c-4697-a086-2b2b167a5131" providerId="AD" clId="Web-{0A026087-1ADF-6A91-8F2D-5D7BC9062849}" dt="2020-11-30T08:48:32.624" v="0" actId="20577"/>
          <ac:spMkLst>
            <pc:docMk/>
            <pc:sldMk cId="445322438" sldId="259"/>
            <ac:spMk id="7" creationId="{3BA52317-2413-404B-9851-478483F31400}"/>
          </ac:spMkLst>
        </pc:spChg>
      </pc:sldChg>
      <pc:sldChg chg="modSp">
        <pc:chgData name="Anne Åm" userId="S::anneaam@ntnu.no::261dc19d-e03c-4697-a086-2b2b167a5131" providerId="AD" clId="Web-{0A026087-1ADF-6A91-8F2D-5D7BC9062849}" dt="2020-11-30T08:49:21.999" v="13" actId="20577"/>
        <pc:sldMkLst>
          <pc:docMk/>
          <pc:sldMk cId="769272581" sldId="261"/>
        </pc:sldMkLst>
        <pc:spChg chg="mod">
          <ac:chgData name="Anne Åm" userId="S::anneaam@ntnu.no::261dc19d-e03c-4697-a086-2b2b167a5131" providerId="AD" clId="Web-{0A026087-1ADF-6A91-8F2D-5D7BC9062849}" dt="2020-11-30T08:49:21.999" v="13" actId="20577"/>
          <ac:spMkLst>
            <pc:docMk/>
            <pc:sldMk cId="769272581" sldId="261"/>
            <ac:spMk id="10" creationId="{14D9CD7C-F390-4891-B5EE-29607A1A19B8}"/>
          </ac:spMkLst>
        </pc:spChg>
      </pc:sldChg>
      <pc:sldChg chg="modSp">
        <pc:chgData name="Anne Åm" userId="S::anneaam@ntnu.no::261dc19d-e03c-4697-a086-2b2b167a5131" providerId="AD" clId="Web-{0A026087-1ADF-6A91-8F2D-5D7BC9062849}" dt="2020-11-30T08:49:11.812" v="9" actId="20577"/>
        <pc:sldMkLst>
          <pc:docMk/>
          <pc:sldMk cId="3596189023" sldId="267"/>
        </pc:sldMkLst>
        <pc:spChg chg="mod">
          <ac:chgData name="Anne Åm" userId="S::anneaam@ntnu.no::261dc19d-e03c-4697-a086-2b2b167a5131" providerId="AD" clId="Web-{0A026087-1ADF-6A91-8F2D-5D7BC9062849}" dt="2020-11-30T08:49:11.812" v="9" actId="20577"/>
          <ac:spMkLst>
            <pc:docMk/>
            <pc:sldMk cId="3596189023" sldId="267"/>
            <ac:spMk id="3" creationId="{51FC3EE3-A5C3-48B7-BBE9-D2C5D9984DE7}"/>
          </ac:spMkLst>
        </pc:spChg>
      </pc:sldChg>
    </pc:docChg>
  </pc:docChgLst>
  <pc:docChgLst>
    <pc:chgData name="Børge Godhavn" userId="S::borgegod@ntnu.no::553809a0-c64c-4951-b571-4c791a808fe9" providerId="AD" clId="Web-{B253F08F-260A-410D-9336-CB4B38344115}"/>
    <pc:docChg chg="modSld">
      <pc:chgData name="Børge Godhavn" userId="S::borgegod@ntnu.no::553809a0-c64c-4951-b571-4c791a808fe9" providerId="AD" clId="Web-{B253F08F-260A-410D-9336-CB4B38344115}" dt="2021-04-29T07:52:58.170" v="4" actId="1076"/>
      <pc:docMkLst>
        <pc:docMk/>
      </pc:docMkLst>
      <pc:sldChg chg="modSp">
        <pc:chgData name="Børge Godhavn" userId="S::borgegod@ntnu.no::553809a0-c64c-4951-b571-4c791a808fe9" providerId="AD" clId="Web-{B253F08F-260A-410D-9336-CB4B38344115}" dt="2021-04-29T07:52:58.170" v="4" actId="1076"/>
        <pc:sldMkLst>
          <pc:docMk/>
          <pc:sldMk cId="2033582616" sldId="263"/>
        </pc:sldMkLst>
        <pc:spChg chg="mod">
          <ac:chgData name="Børge Godhavn" userId="S::borgegod@ntnu.no::553809a0-c64c-4951-b571-4c791a808fe9" providerId="AD" clId="Web-{B253F08F-260A-410D-9336-CB4B38344115}" dt="2021-04-29T07:52:58.170" v="4" actId="1076"/>
          <ac:spMkLst>
            <pc:docMk/>
            <pc:sldMk cId="2033582616" sldId="263"/>
            <ac:spMk id="6" creationId="{8A282E01-5CB8-46E1-A3E0-3A4FE94934C9}"/>
          </ac:spMkLst>
        </pc:spChg>
        <pc:spChg chg="mod">
          <ac:chgData name="Børge Godhavn" userId="S::borgegod@ntnu.no::553809a0-c64c-4951-b571-4c791a808fe9" providerId="AD" clId="Web-{B253F08F-260A-410D-9336-CB4B38344115}" dt="2021-04-29T07:52:48.029" v="3" actId="20577"/>
          <ac:spMkLst>
            <pc:docMk/>
            <pc:sldMk cId="2033582616" sldId="263"/>
            <ac:spMk id="7" creationId="{CAF79C36-02FC-4CF6-9220-02A70379087C}"/>
          </ac:spMkLst>
        </pc:spChg>
      </pc:sldChg>
      <pc:sldChg chg="modSp">
        <pc:chgData name="Børge Godhavn" userId="S::borgegod@ntnu.no::553809a0-c64c-4951-b571-4c791a808fe9" providerId="AD" clId="Web-{B253F08F-260A-410D-9336-CB4B38344115}" dt="2021-04-29T07:52:13.529" v="1" actId="20577"/>
        <pc:sldMkLst>
          <pc:docMk/>
          <pc:sldMk cId="3596189023" sldId="267"/>
        </pc:sldMkLst>
        <pc:spChg chg="mod">
          <ac:chgData name="Børge Godhavn" userId="S::borgegod@ntnu.no::553809a0-c64c-4951-b571-4c791a808fe9" providerId="AD" clId="Web-{B253F08F-260A-410D-9336-CB4B38344115}" dt="2021-04-29T07:52:13.529" v="1" actId="20577"/>
          <ac:spMkLst>
            <pc:docMk/>
            <pc:sldMk cId="3596189023" sldId="267"/>
            <ac:spMk id="3" creationId="{51FC3EE3-A5C3-48B7-BBE9-D2C5D9984DE7}"/>
          </ac:spMkLst>
        </pc:spChg>
      </pc:sldChg>
    </pc:docChg>
  </pc:docChgLst>
  <pc:docChgLst>
    <pc:chgData name="Anne Margrethe Vik" userId="462ac609-2188-4fe9-abaa-3ee9ad1d7dbb" providerId="ADAL" clId="{893184C4-0664-4620-B83F-5126B5AB1C44}"/>
    <pc:docChg chg="custSel addSld modSld">
      <pc:chgData name="Anne Margrethe Vik" userId="462ac609-2188-4fe9-abaa-3ee9ad1d7dbb" providerId="ADAL" clId="{893184C4-0664-4620-B83F-5126B5AB1C44}" dt="2020-12-06T14:50:57.843" v="1989" actId="27636"/>
      <pc:docMkLst>
        <pc:docMk/>
      </pc:docMkLst>
      <pc:sldChg chg="modSp">
        <pc:chgData name="Anne Margrethe Vik" userId="462ac609-2188-4fe9-abaa-3ee9ad1d7dbb" providerId="ADAL" clId="{893184C4-0664-4620-B83F-5126B5AB1C44}" dt="2020-12-06T14:38:15.701" v="1616" actId="20577"/>
        <pc:sldMkLst>
          <pc:docMk/>
          <pc:sldMk cId="3709645925" sldId="257"/>
        </pc:sldMkLst>
        <pc:spChg chg="mod">
          <ac:chgData name="Anne Margrethe Vik" userId="462ac609-2188-4fe9-abaa-3ee9ad1d7dbb" providerId="ADAL" clId="{893184C4-0664-4620-B83F-5126B5AB1C44}" dt="2020-12-06T14:38:15.701" v="1616" actId="20577"/>
          <ac:spMkLst>
            <pc:docMk/>
            <pc:sldMk cId="3709645925" sldId="257"/>
            <ac:spMk id="3" creationId="{E01DD2A0-BCD0-3547-96F5-6D7C7F959098}"/>
          </ac:spMkLst>
        </pc:spChg>
      </pc:sldChg>
      <pc:sldChg chg="addSp delSp modSp add">
        <pc:chgData name="Anne Margrethe Vik" userId="462ac609-2188-4fe9-abaa-3ee9ad1d7dbb" providerId="ADAL" clId="{893184C4-0664-4620-B83F-5126B5AB1C44}" dt="2020-12-06T14:37:02.777" v="1512" actId="20577"/>
        <pc:sldMkLst>
          <pc:docMk/>
          <pc:sldMk cId="417303505" sldId="269"/>
        </pc:sldMkLst>
        <pc:spChg chg="mod">
          <ac:chgData name="Anne Margrethe Vik" userId="462ac609-2188-4fe9-abaa-3ee9ad1d7dbb" providerId="ADAL" clId="{893184C4-0664-4620-B83F-5126B5AB1C44}" dt="2020-12-06T14:14:26.096" v="58" actId="20577"/>
          <ac:spMkLst>
            <pc:docMk/>
            <pc:sldMk cId="417303505" sldId="269"/>
            <ac:spMk id="2" creationId="{B83DFF38-2791-47F9-9A99-D147B3300FE8}"/>
          </ac:spMkLst>
        </pc:spChg>
        <pc:spChg chg="mod">
          <ac:chgData name="Anne Margrethe Vik" userId="462ac609-2188-4fe9-abaa-3ee9ad1d7dbb" providerId="ADAL" clId="{893184C4-0664-4620-B83F-5126B5AB1C44}" dt="2020-12-06T14:36:06.436" v="1437" actId="20577"/>
          <ac:spMkLst>
            <pc:docMk/>
            <pc:sldMk cId="417303505" sldId="269"/>
            <ac:spMk id="3" creationId="{7C25A012-7BD2-4B15-B7D3-E2EC65DE552B}"/>
          </ac:spMkLst>
        </pc:spChg>
        <pc:spChg chg="add mod">
          <ac:chgData name="Anne Margrethe Vik" userId="462ac609-2188-4fe9-abaa-3ee9ad1d7dbb" providerId="ADAL" clId="{893184C4-0664-4620-B83F-5126B5AB1C44}" dt="2020-12-06T14:36:12.334" v="1442" actId="27636"/>
          <ac:spMkLst>
            <pc:docMk/>
            <pc:sldMk cId="417303505" sldId="269"/>
            <ac:spMk id="6" creationId="{EE5BFE86-483F-46C9-B9C6-2CB75252DE02}"/>
          </ac:spMkLst>
        </pc:spChg>
        <pc:spChg chg="add mod">
          <ac:chgData name="Anne Margrethe Vik" userId="462ac609-2188-4fe9-abaa-3ee9ad1d7dbb" providerId="ADAL" clId="{893184C4-0664-4620-B83F-5126B5AB1C44}" dt="2020-12-06T14:37:02.777" v="1512" actId="20577"/>
          <ac:spMkLst>
            <pc:docMk/>
            <pc:sldMk cId="417303505" sldId="269"/>
            <ac:spMk id="8" creationId="{FFA04B00-D851-49EB-9EF4-0BE0A9514FD0}"/>
          </ac:spMkLst>
        </pc:spChg>
        <pc:spChg chg="add mod">
          <ac:chgData name="Anne Margrethe Vik" userId="462ac609-2188-4fe9-abaa-3ee9ad1d7dbb" providerId="ADAL" clId="{893184C4-0664-4620-B83F-5126B5AB1C44}" dt="2020-12-06T14:36:36.149" v="1448" actId="207"/>
          <ac:spMkLst>
            <pc:docMk/>
            <pc:sldMk cId="417303505" sldId="269"/>
            <ac:spMk id="9" creationId="{FBF343CC-0133-4D34-AF6C-F4FBE5E20207}"/>
          </ac:spMkLst>
        </pc:spChg>
        <pc:picChg chg="add mod">
          <ac:chgData name="Anne Margrethe Vik" userId="462ac609-2188-4fe9-abaa-3ee9ad1d7dbb" providerId="ADAL" clId="{893184C4-0664-4620-B83F-5126B5AB1C44}" dt="2020-12-06T14:36:25.756" v="1445" actId="1440"/>
          <ac:picMkLst>
            <pc:docMk/>
            <pc:sldMk cId="417303505" sldId="269"/>
            <ac:picMk id="4" creationId="{15A1B1E2-138A-44D1-A59B-22B61BA25E62}"/>
          </ac:picMkLst>
        </pc:picChg>
        <pc:picChg chg="add mod">
          <ac:chgData name="Anne Margrethe Vik" userId="462ac609-2188-4fe9-abaa-3ee9ad1d7dbb" providerId="ADAL" clId="{893184C4-0664-4620-B83F-5126B5AB1C44}" dt="2020-12-06T14:36:22.764" v="1444" actId="1440"/>
          <ac:picMkLst>
            <pc:docMk/>
            <pc:sldMk cId="417303505" sldId="269"/>
            <ac:picMk id="5" creationId="{2E147EBF-6C21-4C1B-B5F0-F354C19FE245}"/>
          </ac:picMkLst>
        </pc:picChg>
        <pc:picChg chg="add del mod">
          <ac:chgData name="Anne Margrethe Vik" userId="462ac609-2188-4fe9-abaa-3ee9ad1d7dbb" providerId="ADAL" clId="{893184C4-0664-4620-B83F-5126B5AB1C44}" dt="2020-12-06T14:28:55.892" v="729" actId="478"/>
          <ac:picMkLst>
            <pc:docMk/>
            <pc:sldMk cId="417303505" sldId="269"/>
            <ac:picMk id="7" creationId="{5D706BEF-1968-47A2-9917-D4B80D78FE41}"/>
          </ac:picMkLst>
        </pc:picChg>
        <pc:picChg chg="add mod ord">
          <ac:chgData name="Anne Margrethe Vik" userId="462ac609-2188-4fe9-abaa-3ee9ad1d7dbb" providerId="ADAL" clId="{893184C4-0664-4620-B83F-5126B5AB1C44}" dt="2020-12-06T14:36:28.896" v="1446" actId="1440"/>
          <ac:picMkLst>
            <pc:docMk/>
            <pc:sldMk cId="417303505" sldId="269"/>
            <ac:picMk id="13" creationId="{9D07DBDE-E873-49BF-A36A-42B35506E5BA}"/>
          </ac:picMkLst>
        </pc:picChg>
        <pc:cxnChg chg="add mod">
          <ac:chgData name="Anne Margrethe Vik" userId="462ac609-2188-4fe9-abaa-3ee9ad1d7dbb" providerId="ADAL" clId="{893184C4-0664-4620-B83F-5126B5AB1C44}" dt="2020-12-06T14:36:40.655" v="1449" actId="14100"/>
          <ac:cxnSpMkLst>
            <pc:docMk/>
            <pc:sldMk cId="417303505" sldId="269"/>
            <ac:cxnSpMk id="11" creationId="{28ACC728-C5A5-467A-BE36-B0A1D1F6F9D7}"/>
          </ac:cxnSpMkLst>
        </pc:cxnChg>
      </pc:sldChg>
      <pc:sldChg chg="addSp modSp add">
        <pc:chgData name="Anne Margrethe Vik" userId="462ac609-2188-4fe9-abaa-3ee9ad1d7dbb" providerId="ADAL" clId="{893184C4-0664-4620-B83F-5126B5AB1C44}" dt="2020-12-06T14:37:23.235" v="1534" actId="20577"/>
        <pc:sldMkLst>
          <pc:docMk/>
          <pc:sldMk cId="950239548" sldId="270"/>
        </pc:sldMkLst>
        <pc:spChg chg="mod">
          <ac:chgData name="Anne Margrethe Vik" userId="462ac609-2188-4fe9-abaa-3ee9ad1d7dbb" providerId="ADAL" clId="{893184C4-0664-4620-B83F-5126B5AB1C44}" dt="2020-12-06T14:21:47.638" v="724" actId="20577"/>
          <ac:spMkLst>
            <pc:docMk/>
            <pc:sldMk cId="950239548" sldId="270"/>
            <ac:spMk id="2" creationId="{51E76048-0FEB-4E5D-935A-FF60C79C394D}"/>
          </ac:spMkLst>
        </pc:spChg>
        <pc:spChg chg="mod">
          <ac:chgData name="Anne Margrethe Vik" userId="462ac609-2188-4fe9-abaa-3ee9ad1d7dbb" providerId="ADAL" clId="{893184C4-0664-4620-B83F-5126B5AB1C44}" dt="2020-12-06T14:37:23.235" v="1534" actId="20577"/>
          <ac:spMkLst>
            <pc:docMk/>
            <pc:sldMk cId="950239548" sldId="270"/>
            <ac:spMk id="3" creationId="{80E3FB1E-8D18-40F5-9CB6-B89F2678A77D}"/>
          </ac:spMkLst>
        </pc:spChg>
        <pc:spChg chg="add mod">
          <ac:chgData name="Anne Margrethe Vik" userId="462ac609-2188-4fe9-abaa-3ee9ad1d7dbb" providerId="ADAL" clId="{893184C4-0664-4620-B83F-5126B5AB1C44}" dt="2020-12-06T14:33:18.534" v="991" actId="1076"/>
          <ac:spMkLst>
            <pc:docMk/>
            <pc:sldMk cId="950239548" sldId="270"/>
            <ac:spMk id="5" creationId="{ED758F31-AA93-4EA7-B307-5BC61B3529CD}"/>
          </ac:spMkLst>
        </pc:spChg>
        <pc:picChg chg="add mod">
          <ac:chgData name="Anne Margrethe Vik" userId="462ac609-2188-4fe9-abaa-3ee9ad1d7dbb" providerId="ADAL" clId="{893184C4-0664-4620-B83F-5126B5AB1C44}" dt="2020-12-06T14:33:00.978" v="972" actId="1440"/>
          <ac:picMkLst>
            <pc:docMk/>
            <pc:sldMk cId="950239548" sldId="270"/>
            <ac:picMk id="4" creationId="{4CE6F9A6-C52A-401F-AC70-464EA158A9A5}"/>
          </ac:picMkLst>
        </pc:picChg>
      </pc:sldChg>
      <pc:sldChg chg="modSp add">
        <pc:chgData name="Anne Margrethe Vik" userId="462ac609-2188-4fe9-abaa-3ee9ad1d7dbb" providerId="ADAL" clId="{893184C4-0664-4620-B83F-5126B5AB1C44}" dt="2020-12-06T14:35:57.828" v="1434" actId="20577"/>
        <pc:sldMkLst>
          <pc:docMk/>
          <pc:sldMk cId="2264711684" sldId="271"/>
        </pc:sldMkLst>
        <pc:spChg chg="mod">
          <ac:chgData name="Anne Margrethe Vik" userId="462ac609-2188-4fe9-abaa-3ee9ad1d7dbb" providerId="ADAL" clId="{893184C4-0664-4620-B83F-5126B5AB1C44}" dt="2020-12-06T14:33:48.629" v="1025" actId="20577"/>
          <ac:spMkLst>
            <pc:docMk/>
            <pc:sldMk cId="2264711684" sldId="271"/>
            <ac:spMk id="2" creationId="{A92DAB18-0933-49DF-925F-F688E3EEE693}"/>
          </ac:spMkLst>
        </pc:spChg>
        <pc:spChg chg="mod">
          <ac:chgData name="Anne Margrethe Vik" userId="462ac609-2188-4fe9-abaa-3ee9ad1d7dbb" providerId="ADAL" clId="{893184C4-0664-4620-B83F-5126B5AB1C44}" dt="2020-12-06T14:35:57.828" v="1434" actId="20577"/>
          <ac:spMkLst>
            <pc:docMk/>
            <pc:sldMk cId="2264711684" sldId="271"/>
            <ac:spMk id="3" creationId="{E319F06C-3CC5-4E04-A871-83440922E705}"/>
          </ac:spMkLst>
        </pc:spChg>
      </pc:sldChg>
      <pc:sldChg chg="addSp modSp add">
        <pc:chgData name="Anne Margrethe Vik" userId="462ac609-2188-4fe9-abaa-3ee9ad1d7dbb" providerId="ADAL" clId="{893184C4-0664-4620-B83F-5126B5AB1C44}" dt="2020-12-06T14:50:57.843" v="1989" actId="27636"/>
        <pc:sldMkLst>
          <pc:docMk/>
          <pc:sldMk cId="1424419955" sldId="272"/>
        </pc:sldMkLst>
        <pc:spChg chg="mod">
          <ac:chgData name="Anne Margrethe Vik" userId="462ac609-2188-4fe9-abaa-3ee9ad1d7dbb" providerId="ADAL" clId="{893184C4-0664-4620-B83F-5126B5AB1C44}" dt="2020-12-06T14:46:00.272" v="1637" actId="20577"/>
          <ac:spMkLst>
            <pc:docMk/>
            <pc:sldMk cId="1424419955" sldId="272"/>
            <ac:spMk id="2" creationId="{5101929A-81EE-4687-BFE8-2C4A8FB48538}"/>
          </ac:spMkLst>
        </pc:spChg>
        <pc:spChg chg="mod">
          <ac:chgData name="Anne Margrethe Vik" userId="462ac609-2188-4fe9-abaa-3ee9ad1d7dbb" providerId="ADAL" clId="{893184C4-0664-4620-B83F-5126B5AB1C44}" dt="2020-12-06T14:46:48.980" v="1814" actId="20577"/>
          <ac:spMkLst>
            <pc:docMk/>
            <pc:sldMk cId="1424419955" sldId="272"/>
            <ac:spMk id="3" creationId="{ACF6C071-9575-4E58-940E-A9B446517355}"/>
          </ac:spMkLst>
        </pc:spChg>
        <pc:spChg chg="add mod">
          <ac:chgData name="Anne Margrethe Vik" userId="462ac609-2188-4fe9-abaa-3ee9ad1d7dbb" providerId="ADAL" clId="{893184C4-0664-4620-B83F-5126B5AB1C44}" dt="2020-12-06T14:47:39.463" v="1943" actId="114"/>
          <ac:spMkLst>
            <pc:docMk/>
            <pc:sldMk cId="1424419955" sldId="272"/>
            <ac:spMk id="5" creationId="{50573E81-ED31-4A17-B831-50FF3F3D618B}"/>
          </ac:spMkLst>
        </pc:spChg>
        <pc:spChg chg="add mod">
          <ac:chgData name="Anne Margrethe Vik" userId="462ac609-2188-4fe9-abaa-3ee9ad1d7dbb" providerId="ADAL" clId="{893184C4-0664-4620-B83F-5126B5AB1C44}" dt="2020-12-06T14:50:57.843" v="1989" actId="27636"/>
          <ac:spMkLst>
            <pc:docMk/>
            <pc:sldMk cId="1424419955" sldId="272"/>
            <ac:spMk id="10" creationId="{07BA75DE-EA53-4728-B4F4-7714CF62D013}"/>
          </ac:spMkLst>
        </pc:spChg>
        <pc:picChg chg="add mod">
          <ac:chgData name="Anne Margrethe Vik" userId="462ac609-2188-4fe9-abaa-3ee9ad1d7dbb" providerId="ADAL" clId="{893184C4-0664-4620-B83F-5126B5AB1C44}" dt="2020-12-06T14:46:53.679" v="1815" actId="1076"/>
          <ac:picMkLst>
            <pc:docMk/>
            <pc:sldMk cId="1424419955" sldId="272"/>
            <ac:picMk id="4" creationId="{A36DAB20-5569-47F2-A533-6A3699E0305F}"/>
          </ac:picMkLst>
        </pc:picChg>
        <pc:picChg chg="add mod">
          <ac:chgData name="Anne Margrethe Vik" userId="462ac609-2188-4fe9-abaa-3ee9ad1d7dbb" providerId="ADAL" clId="{893184C4-0664-4620-B83F-5126B5AB1C44}" dt="2020-12-06T14:50:55.584" v="1985" actId="1076"/>
          <ac:picMkLst>
            <pc:docMk/>
            <pc:sldMk cId="1424419955" sldId="272"/>
            <ac:picMk id="9" creationId="{2E6CE27C-1D00-464B-B6C9-A9A5243A85D5}"/>
          </ac:picMkLst>
        </pc:picChg>
        <pc:cxnChg chg="add mod">
          <ac:chgData name="Anne Margrethe Vik" userId="462ac609-2188-4fe9-abaa-3ee9ad1d7dbb" providerId="ADAL" clId="{893184C4-0664-4620-B83F-5126B5AB1C44}" dt="2020-12-06T14:47:49.754" v="1946" actId="14100"/>
          <ac:cxnSpMkLst>
            <pc:docMk/>
            <pc:sldMk cId="1424419955" sldId="272"/>
            <ac:cxnSpMk id="6" creationId="{3E2B0086-CBAD-4AC3-92A4-F5289895A9C4}"/>
          </ac:cxnSpMkLst>
        </pc:cxnChg>
      </pc:sldChg>
    </pc:docChg>
  </pc:docChgLst>
  <pc:docChgLst>
    <pc:chgData name="Anne Margrethe Vik" userId="S::annmv@ntnu.no::462ac609-2188-4fe9-abaa-3ee9ad1d7dbb" providerId="AD" clId="Web-{EE9ACD91-E911-772B-4812-CAD8EDBA54E3}"/>
    <pc:docChg chg="modSld">
      <pc:chgData name="Anne Margrethe Vik" userId="S::annmv@ntnu.no::462ac609-2188-4fe9-abaa-3ee9ad1d7dbb" providerId="AD" clId="Web-{EE9ACD91-E911-772B-4812-CAD8EDBA54E3}" dt="2020-11-29T15:08:33.994" v="3740" actId="20577"/>
      <pc:docMkLst>
        <pc:docMk/>
      </pc:docMkLst>
      <pc:sldChg chg="addSp modSp">
        <pc:chgData name="Anne Margrethe Vik" userId="S::annmv@ntnu.no::462ac609-2188-4fe9-abaa-3ee9ad1d7dbb" providerId="AD" clId="Web-{EE9ACD91-E911-772B-4812-CAD8EDBA54E3}" dt="2020-11-29T15:08:33.182" v="3738" actId="20577"/>
        <pc:sldMkLst>
          <pc:docMk/>
          <pc:sldMk cId="3243102052" sldId="256"/>
        </pc:sldMkLst>
        <pc:spChg chg="mod">
          <ac:chgData name="Anne Margrethe Vik" userId="S::annmv@ntnu.no::462ac609-2188-4fe9-abaa-3ee9ad1d7dbb" providerId="AD" clId="Web-{EE9ACD91-E911-772B-4812-CAD8EDBA54E3}" dt="2020-11-29T14:42:04.504" v="26" actId="20577"/>
          <ac:spMkLst>
            <pc:docMk/>
            <pc:sldMk cId="3243102052" sldId="256"/>
            <ac:spMk id="2" creationId="{00000000-0000-0000-0000-000000000000}"/>
          </ac:spMkLst>
        </pc:spChg>
        <pc:spChg chg="add mod">
          <ac:chgData name="Anne Margrethe Vik" userId="S::annmv@ntnu.no::462ac609-2188-4fe9-abaa-3ee9ad1d7dbb" providerId="AD" clId="Web-{EE9ACD91-E911-772B-4812-CAD8EDBA54E3}" dt="2020-11-29T15:08:33.182" v="3738" actId="20577"/>
          <ac:spMkLst>
            <pc:docMk/>
            <pc:sldMk cId="3243102052" sldId="256"/>
            <ac:spMk id="3" creationId="{38BBB89A-B9D7-4352-B091-0793EFBEAF70}"/>
          </ac:spMkLst>
        </pc:spChg>
      </pc:sldChg>
      <pc:sldChg chg="modSp">
        <pc:chgData name="Anne Margrethe Vik" userId="S::annmv@ntnu.no::462ac609-2188-4fe9-abaa-3ee9ad1d7dbb" providerId="AD" clId="Web-{EE9ACD91-E911-772B-4812-CAD8EDBA54E3}" dt="2020-11-29T14:46:25.132" v="693" actId="20577"/>
        <pc:sldMkLst>
          <pc:docMk/>
          <pc:sldMk cId="3709645925" sldId="257"/>
        </pc:sldMkLst>
        <pc:spChg chg="mod">
          <ac:chgData name="Anne Margrethe Vik" userId="S::annmv@ntnu.no::462ac609-2188-4fe9-abaa-3ee9ad1d7dbb" providerId="AD" clId="Web-{EE9ACD91-E911-772B-4812-CAD8EDBA54E3}" dt="2020-11-29T14:42:07.441" v="28" actId="20577"/>
          <ac:spMkLst>
            <pc:docMk/>
            <pc:sldMk cId="3709645925" sldId="257"/>
            <ac:spMk id="2" creationId="{1A25D979-558D-114E-AAF4-D6AF0B58CB4C}"/>
          </ac:spMkLst>
        </pc:spChg>
        <pc:spChg chg="mod">
          <ac:chgData name="Anne Margrethe Vik" userId="S::annmv@ntnu.no::462ac609-2188-4fe9-abaa-3ee9ad1d7dbb" providerId="AD" clId="Web-{EE9ACD91-E911-772B-4812-CAD8EDBA54E3}" dt="2020-11-29T14:46:25.132" v="693" actId="20577"/>
          <ac:spMkLst>
            <pc:docMk/>
            <pc:sldMk cId="3709645925" sldId="257"/>
            <ac:spMk id="3" creationId="{E01DD2A0-BCD0-3547-96F5-6D7C7F959098}"/>
          </ac:spMkLst>
        </pc:spChg>
      </pc:sldChg>
      <pc:sldChg chg="modSp">
        <pc:chgData name="Anne Margrethe Vik" userId="S::annmv@ntnu.no::462ac609-2188-4fe9-abaa-3ee9ad1d7dbb" providerId="AD" clId="Web-{EE9ACD91-E911-772B-4812-CAD8EDBA54E3}" dt="2020-11-29T14:47:46.602" v="852" actId="20577"/>
        <pc:sldMkLst>
          <pc:docMk/>
          <pc:sldMk cId="2951040516" sldId="258"/>
        </pc:sldMkLst>
        <pc:spChg chg="mod">
          <ac:chgData name="Anne Margrethe Vik" userId="S::annmv@ntnu.no::462ac609-2188-4fe9-abaa-3ee9ad1d7dbb" providerId="AD" clId="Web-{EE9ACD91-E911-772B-4812-CAD8EDBA54E3}" dt="2020-11-29T14:46:30.601" v="699" actId="20577"/>
          <ac:spMkLst>
            <pc:docMk/>
            <pc:sldMk cId="2951040516" sldId="258"/>
            <ac:spMk id="2" creationId="{D63729B5-ADC7-45F4-9206-33A2E3D3132B}"/>
          </ac:spMkLst>
        </pc:spChg>
        <pc:spChg chg="mod">
          <ac:chgData name="Anne Margrethe Vik" userId="S::annmv@ntnu.no::462ac609-2188-4fe9-abaa-3ee9ad1d7dbb" providerId="AD" clId="Web-{EE9ACD91-E911-772B-4812-CAD8EDBA54E3}" dt="2020-11-29T14:47:02.242" v="766" actId="20577"/>
          <ac:spMkLst>
            <pc:docMk/>
            <pc:sldMk cId="2951040516" sldId="258"/>
            <ac:spMk id="4" creationId="{F3F1383B-CB0A-42A3-9C03-74FD7C567EC0}"/>
          </ac:spMkLst>
        </pc:spChg>
        <pc:spChg chg="mod">
          <ac:chgData name="Anne Margrethe Vik" userId="S::annmv@ntnu.no::462ac609-2188-4fe9-abaa-3ee9ad1d7dbb" providerId="AD" clId="Web-{EE9ACD91-E911-772B-4812-CAD8EDBA54E3}" dt="2020-11-29T14:47:46.602" v="852" actId="20577"/>
          <ac:spMkLst>
            <pc:docMk/>
            <pc:sldMk cId="2951040516" sldId="258"/>
            <ac:spMk id="6" creationId="{F55671D8-547D-450E-83CB-81B0C8D342B7}"/>
          </ac:spMkLst>
        </pc:spChg>
      </pc:sldChg>
      <pc:sldChg chg="delSp modSp">
        <pc:chgData name="Anne Margrethe Vik" userId="S::annmv@ntnu.no::462ac609-2188-4fe9-abaa-3ee9ad1d7dbb" providerId="AD" clId="Web-{EE9ACD91-E911-772B-4812-CAD8EDBA54E3}" dt="2020-11-29T14:49:11.728" v="1060"/>
        <pc:sldMkLst>
          <pc:docMk/>
          <pc:sldMk cId="445322438" sldId="259"/>
        </pc:sldMkLst>
        <pc:spChg chg="mod">
          <ac:chgData name="Anne Margrethe Vik" userId="S::annmv@ntnu.no::462ac609-2188-4fe9-abaa-3ee9ad1d7dbb" providerId="AD" clId="Web-{EE9ACD91-E911-772B-4812-CAD8EDBA54E3}" dt="2020-11-29T14:47:49.634" v="860" actId="20577"/>
          <ac:spMkLst>
            <pc:docMk/>
            <pc:sldMk cId="445322438" sldId="259"/>
            <ac:spMk id="2" creationId="{76CBC89C-59AC-4B14-A29A-97D841A26FC6}"/>
          </ac:spMkLst>
        </pc:spChg>
        <pc:spChg chg="mod">
          <ac:chgData name="Anne Margrethe Vik" userId="S::annmv@ntnu.no::462ac609-2188-4fe9-abaa-3ee9ad1d7dbb" providerId="AD" clId="Web-{EE9ACD91-E911-772B-4812-CAD8EDBA54E3}" dt="2020-11-29T14:48:03.181" v="942" actId="20577"/>
          <ac:spMkLst>
            <pc:docMk/>
            <pc:sldMk cId="445322438" sldId="259"/>
            <ac:spMk id="3" creationId="{7C4B3457-8E76-4959-AEBA-1BA5F46B2B5E}"/>
          </ac:spMkLst>
        </pc:spChg>
        <pc:spChg chg="del mod">
          <ac:chgData name="Anne Margrethe Vik" userId="S::annmv@ntnu.no::462ac609-2188-4fe9-abaa-3ee9ad1d7dbb" providerId="AD" clId="Web-{EE9ACD91-E911-772B-4812-CAD8EDBA54E3}" dt="2020-11-29T14:49:11.728" v="1060"/>
          <ac:spMkLst>
            <pc:docMk/>
            <pc:sldMk cId="445322438" sldId="259"/>
            <ac:spMk id="4" creationId="{AB9AB49F-49F3-482C-BD2F-9A9D7C42BE91}"/>
          </ac:spMkLst>
        </pc:spChg>
        <pc:spChg chg="mod">
          <ac:chgData name="Anne Margrethe Vik" userId="S::annmv@ntnu.no::462ac609-2188-4fe9-abaa-3ee9ad1d7dbb" providerId="AD" clId="Web-{EE9ACD91-E911-772B-4812-CAD8EDBA54E3}" dt="2020-11-29T14:48:44.400" v="1014" actId="20577"/>
          <ac:spMkLst>
            <pc:docMk/>
            <pc:sldMk cId="445322438" sldId="259"/>
            <ac:spMk id="7" creationId="{3BA52317-2413-404B-9851-478483F31400}"/>
          </ac:spMkLst>
        </pc:spChg>
      </pc:sldChg>
      <pc:sldChg chg="modSp">
        <pc:chgData name="Anne Margrethe Vik" userId="S::annmv@ntnu.no::462ac609-2188-4fe9-abaa-3ee9ad1d7dbb" providerId="AD" clId="Web-{EE9ACD91-E911-772B-4812-CAD8EDBA54E3}" dt="2020-11-29T15:07:06.430" v="3670" actId="20577"/>
        <pc:sldMkLst>
          <pc:docMk/>
          <pc:sldMk cId="641020262" sldId="260"/>
        </pc:sldMkLst>
        <pc:spChg chg="mod">
          <ac:chgData name="Anne Margrethe Vik" userId="S::annmv@ntnu.no::462ac609-2188-4fe9-abaa-3ee9ad1d7dbb" providerId="AD" clId="Web-{EE9ACD91-E911-772B-4812-CAD8EDBA54E3}" dt="2020-11-29T15:07:06.430" v="3670" actId="20577"/>
          <ac:spMkLst>
            <pc:docMk/>
            <pc:sldMk cId="641020262" sldId="260"/>
            <ac:spMk id="2" creationId="{D029AFD5-8846-4E94-8379-218DEAB2A57E}"/>
          </ac:spMkLst>
        </pc:spChg>
        <pc:spChg chg="mod">
          <ac:chgData name="Anne Margrethe Vik" userId="S::annmv@ntnu.no::462ac609-2188-4fe9-abaa-3ee9ad1d7dbb" providerId="AD" clId="Web-{EE9ACD91-E911-772B-4812-CAD8EDBA54E3}" dt="2020-11-29T14:49:47.510" v="1167" actId="20577"/>
          <ac:spMkLst>
            <pc:docMk/>
            <pc:sldMk cId="641020262" sldId="260"/>
            <ac:spMk id="6" creationId="{4B4B41DE-A8C0-4F22-9350-A697B5A308BF}"/>
          </ac:spMkLst>
        </pc:spChg>
        <pc:spChg chg="mod">
          <ac:chgData name="Anne Margrethe Vik" userId="S::annmv@ntnu.no::462ac609-2188-4fe9-abaa-3ee9ad1d7dbb" providerId="AD" clId="Web-{EE9ACD91-E911-772B-4812-CAD8EDBA54E3}" dt="2020-11-29T14:50:11.510" v="1228" actId="1076"/>
          <ac:spMkLst>
            <pc:docMk/>
            <pc:sldMk cId="641020262" sldId="260"/>
            <ac:spMk id="8" creationId="{FB16AC71-EFBB-45FF-B699-D2CEE36AE853}"/>
          </ac:spMkLst>
        </pc:spChg>
        <pc:spChg chg="mod">
          <ac:chgData name="Anne Margrethe Vik" userId="S::annmv@ntnu.no::462ac609-2188-4fe9-abaa-3ee9ad1d7dbb" providerId="AD" clId="Web-{EE9ACD91-E911-772B-4812-CAD8EDBA54E3}" dt="2020-11-29T14:50:23.636" v="1255" actId="20577"/>
          <ac:spMkLst>
            <pc:docMk/>
            <pc:sldMk cId="641020262" sldId="260"/>
            <ac:spMk id="9" creationId="{706642FA-50BF-4CDB-B513-6396F6E0EEFD}"/>
          </ac:spMkLst>
        </pc:spChg>
        <pc:spChg chg="mod">
          <ac:chgData name="Anne Margrethe Vik" userId="S::annmv@ntnu.no::462ac609-2188-4fe9-abaa-3ee9ad1d7dbb" providerId="AD" clId="Web-{EE9ACD91-E911-772B-4812-CAD8EDBA54E3}" dt="2020-11-29T14:50:53.792" v="1328" actId="20577"/>
          <ac:spMkLst>
            <pc:docMk/>
            <pc:sldMk cId="641020262" sldId="260"/>
            <ac:spMk id="10" creationId="{51450778-6411-4423-85CF-6A8939587A59}"/>
          </ac:spMkLst>
        </pc:spChg>
        <pc:spChg chg="mod">
          <ac:chgData name="Anne Margrethe Vik" userId="S::annmv@ntnu.no::462ac609-2188-4fe9-abaa-3ee9ad1d7dbb" providerId="AD" clId="Web-{EE9ACD91-E911-772B-4812-CAD8EDBA54E3}" dt="2020-11-29T14:51:09.042" v="1388" actId="20577"/>
          <ac:spMkLst>
            <pc:docMk/>
            <pc:sldMk cId="641020262" sldId="260"/>
            <ac:spMk id="11" creationId="{5476AECE-DC09-49BB-BA63-7AD85997145F}"/>
          </ac:spMkLst>
        </pc:spChg>
      </pc:sldChg>
      <pc:sldChg chg="modSp">
        <pc:chgData name="Anne Margrethe Vik" userId="S::annmv@ntnu.no::462ac609-2188-4fe9-abaa-3ee9ad1d7dbb" providerId="AD" clId="Web-{EE9ACD91-E911-772B-4812-CAD8EDBA54E3}" dt="2020-11-29T15:07:02.524" v="3662" actId="20577"/>
        <pc:sldMkLst>
          <pc:docMk/>
          <pc:sldMk cId="769272581" sldId="261"/>
        </pc:sldMkLst>
        <pc:spChg chg="mod">
          <ac:chgData name="Anne Margrethe Vik" userId="S::annmv@ntnu.no::462ac609-2188-4fe9-abaa-3ee9ad1d7dbb" providerId="AD" clId="Web-{EE9ACD91-E911-772B-4812-CAD8EDBA54E3}" dt="2020-11-29T15:07:02.524" v="3662" actId="20577"/>
          <ac:spMkLst>
            <pc:docMk/>
            <pc:sldMk cId="769272581" sldId="261"/>
            <ac:spMk id="2" creationId="{0C57570C-1EC2-4A30-A046-1E7A315EC386}"/>
          </ac:spMkLst>
        </pc:spChg>
        <pc:spChg chg="mod">
          <ac:chgData name="Anne Margrethe Vik" userId="S::annmv@ntnu.no::462ac609-2188-4fe9-abaa-3ee9ad1d7dbb" providerId="AD" clId="Web-{EE9ACD91-E911-772B-4812-CAD8EDBA54E3}" dt="2020-11-29T14:54:53.280" v="1915" actId="20577"/>
          <ac:spMkLst>
            <pc:docMk/>
            <pc:sldMk cId="769272581" sldId="261"/>
            <ac:spMk id="5" creationId="{680D17FA-6EEA-40E9-8210-09527B15BFEF}"/>
          </ac:spMkLst>
        </pc:spChg>
        <pc:spChg chg="mod">
          <ac:chgData name="Anne Margrethe Vik" userId="S::annmv@ntnu.no::462ac609-2188-4fe9-abaa-3ee9ad1d7dbb" providerId="AD" clId="Web-{EE9ACD91-E911-772B-4812-CAD8EDBA54E3}" dt="2020-11-29T14:55:28.499" v="2012" actId="20577"/>
          <ac:spMkLst>
            <pc:docMk/>
            <pc:sldMk cId="769272581" sldId="261"/>
            <ac:spMk id="7" creationId="{C73CCE50-A448-4CC5-AFAE-EFDDCC63E403}"/>
          </ac:spMkLst>
        </pc:spChg>
        <pc:spChg chg="mod">
          <ac:chgData name="Anne Margrethe Vik" userId="S::annmv@ntnu.no::462ac609-2188-4fe9-abaa-3ee9ad1d7dbb" providerId="AD" clId="Web-{EE9ACD91-E911-772B-4812-CAD8EDBA54E3}" dt="2020-11-29T14:55:04.124" v="1935" actId="20577"/>
          <ac:spMkLst>
            <pc:docMk/>
            <pc:sldMk cId="769272581" sldId="261"/>
            <ac:spMk id="10" creationId="{14D9CD7C-F390-4891-B5EE-29607A1A19B8}"/>
          </ac:spMkLst>
        </pc:spChg>
      </pc:sldChg>
      <pc:sldChg chg="modSp">
        <pc:chgData name="Anne Margrethe Vik" userId="S::annmv@ntnu.no::462ac609-2188-4fe9-abaa-3ee9ad1d7dbb" providerId="AD" clId="Web-{EE9ACD91-E911-772B-4812-CAD8EDBA54E3}" dt="2020-11-29T15:06:49.602" v="3646" actId="20577"/>
        <pc:sldMkLst>
          <pc:docMk/>
          <pc:sldMk cId="4040670024" sldId="262"/>
        </pc:sldMkLst>
        <pc:spChg chg="mod">
          <ac:chgData name="Anne Margrethe Vik" userId="S::annmv@ntnu.no::462ac609-2188-4fe9-abaa-3ee9ad1d7dbb" providerId="AD" clId="Web-{EE9ACD91-E911-772B-4812-CAD8EDBA54E3}" dt="2020-11-29T15:06:49.602" v="3646" actId="20577"/>
          <ac:spMkLst>
            <pc:docMk/>
            <pc:sldMk cId="4040670024" sldId="262"/>
            <ac:spMk id="2" creationId="{0C57570C-1EC2-4A30-A046-1E7A315EC386}"/>
          </ac:spMkLst>
        </pc:spChg>
        <pc:spChg chg="mod">
          <ac:chgData name="Anne Margrethe Vik" userId="S::annmv@ntnu.no::462ac609-2188-4fe9-abaa-3ee9ad1d7dbb" providerId="AD" clId="Web-{EE9ACD91-E911-772B-4812-CAD8EDBA54E3}" dt="2020-11-29T14:56:07.953" v="2107" actId="20577"/>
          <ac:spMkLst>
            <pc:docMk/>
            <pc:sldMk cId="4040670024" sldId="262"/>
            <ac:spMk id="5" creationId="{680D17FA-6EEA-40E9-8210-09527B15BFEF}"/>
          </ac:spMkLst>
        </pc:spChg>
      </pc:sldChg>
      <pc:sldChg chg="modSp">
        <pc:chgData name="Anne Margrethe Vik" userId="S::annmv@ntnu.no::462ac609-2188-4fe9-abaa-3ee9ad1d7dbb" providerId="AD" clId="Web-{EE9ACD91-E911-772B-4812-CAD8EDBA54E3}" dt="2020-11-29T15:06:41.305" v="3610" actId="20577"/>
        <pc:sldMkLst>
          <pc:docMk/>
          <pc:sldMk cId="2033582616" sldId="263"/>
        </pc:sldMkLst>
        <pc:spChg chg="mod">
          <ac:chgData name="Anne Margrethe Vik" userId="S::annmv@ntnu.no::462ac609-2188-4fe9-abaa-3ee9ad1d7dbb" providerId="AD" clId="Web-{EE9ACD91-E911-772B-4812-CAD8EDBA54E3}" dt="2020-11-29T15:06:41.305" v="3610" actId="20577"/>
          <ac:spMkLst>
            <pc:docMk/>
            <pc:sldMk cId="2033582616" sldId="263"/>
            <ac:spMk id="2" creationId="{26D47B44-D7A5-4F30-BE1F-0C7C54CFBF60}"/>
          </ac:spMkLst>
        </pc:spChg>
        <pc:spChg chg="mod">
          <ac:chgData name="Anne Margrethe Vik" userId="S::annmv@ntnu.no::462ac609-2188-4fe9-abaa-3ee9ad1d7dbb" providerId="AD" clId="Web-{EE9ACD91-E911-772B-4812-CAD8EDBA54E3}" dt="2020-11-29T14:57:13.391" v="2257" actId="20577"/>
          <ac:spMkLst>
            <pc:docMk/>
            <pc:sldMk cId="2033582616" sldId="263"/>
            <ac:spMk id="3" creationId="{A03689C3-7D13-4442-8056-3407A02905B7}"/>
          </ac:spMkLst>
        </pc:spChg>
        <pc:spChg chg="mod">
          <ac:chgData name="Anne Margrethe Vik" userId="S::annmv@ntnu.no::462ac609-2188-4fe9-abaa-3ee9ad1d7dbb" providerId="AD" clId="Web-{EE9ACD91-E911-772B-4812-CAD8EDBA54E3}" dt="2020-11-29T14:57:25.610" v="2279" actId="20577"/>
          <ac:spMkLst>
            <pc:docMk/>
            <pc:sldMk cId="2033582616" sldId="263"/>
            <ac:spMk id="6" creationId="{8A282E01-5CB8-46E1-A3E0-3A4FE94934C9}"/>
          </ac:spMkLst>
        </pc:spChg>
        <pc:spChg chg="mod">
          <ac:chgData name="Anne Margrethe Vik" userId="S::annmv@ntnu.no::462ac609-2188-4fe9-abaa-3ee9ad1d7dbb" providerId="AD" clId="Web-{EE9ACD91-E911-772B-4812-CAD8EDBA54E3}" dt="2020-11-29T14:57:45.720" v="2328" actId="20577"/>
          <ac:spMkLst>
            <pc:docMk/>
            <pc:sldMk cId="2033582616" sldId="263"/>
            <ac:spMk id="7" creationId="{CAF79C36-02FC-4CF6-9220-02A70379087C}"/>
          </ac:spMkLst>
        </pc:spChg>
        <pc:spChg chg="mod">
          <ac:chgData name="Anne Margrethe Vik" userId="S::annmv@ntnu.no::462ac609-2188-4fe9-abaa-3ee9ad1d7dbb" providerId="AD" clId="Web-{EE9ACD91-E911-772B-4812-CAD8EDBA54E3}" dt="2020-11-29T14:57:51.251" v="2336" actId="20577"/>
          <ac:spMkLst>
            <pc:docMk/>
            <pc:sldMk cId="2033582616" sldId="263"/>
            <ac:spMk id="8" creationId="{FF03A636-92BF-484E-B4C3-DC8EBC53EFA7}"/>
          </ac:spMkLst>
        </pc:spChg>
      </pc:sldChg>
      <pc:sldChg chg="modSp">
        <pc:chgData name="Anne Margrethe Vik" userId="S::annmv@ntnu.no::462ac609-2188-4fe9-abaa-3ee9ad1d7dbb" providerId="AD" clId="Web-{EE9ACD91-E911-772B-4812-CAD8EDBA54E3}" dt="2020-11-29T15:06:36.493" v="3606" actId="20577"/>
        <pc:sldMkLst>
          <pc:docMk/>
          <pc:sldMk cId="75494191" sldId="264"/>
        </pc:sldMkLst>
        <pc:spChg chg="mod">
          <ac:chgData name="Anne Margrethe Vik" userId="S::annmv@ntnu.no::462ac609-2188-4fe9-abaa-3ee9ad1d7dbb" providerId="AD" clId="Web-{EE9ACD91-E911-772B-4812-CAD8EDBA54E3}" dt="2020-11-29T15:06:36.493" v="3606" actId="20577"/>
          <ac:spMkLst>
            <pc:docMk/>
            <pc:sldMk cId="75494191" sldId="264"/>
            <ac:spMk id="2" creationId="{26D47B44-D7A5-4F30-BE1F-0C7C54CFBF60}"/>
          </ac:spMkLst>
        </pc:spChg>
        <pc:spChg chg="mod">
          <ac:chgData name="Anne Margrethe Vik" userId="S::annmv@ntnu.no::462ac609-2188-4fe9-abaa-3ee9ad1d7dbb" providerId="AD" clId="Web-{EE9ACD91-E911-772B-4812-CAD8EDBA54E3}" dt="2020-11-29T14:58:46.674" v="2472" actId="20577"/>
          <ac:spMkLst>
            <pc:docMk/>
            <pc:sldMk cId="75494191" sldId="264"/>
            <ac:spMk id="3" creationId="{A03689C3-7D13-4442-8056-3407A02905B7}"/>
          </ac:spMkLst>
        </pc:spChg>
      </pc:sldChg>
      <pc:sldChg chg="modSp">
        <pc:chgData name="Anne Margrethe Vik" userId="S::annmv@ntnu.no::462ac609-2188-4fe9-abaa-3ee9ad1d7dbb" providerId="AD" clId="Web-{EE9ACD91-E911-772B-4812-CAD8EDBA54E3}" dt="2020-11-29T15:00:36.972" v="2726" actId="20577"/>
        <pc:sldMkLst>
          <pc:docMk/>
          <pc:sldMk cId="3657449987" sldId="265"/>
        </pc:sldMkLst>
        <pc:spChg chg="mod">
          <ac:chgData name="Anne Margrethe Vik" userId="S::annmv@ntnu.no::462ac609-2188-4fe9-abaa-3ee9ad1d7dbb" providerId="AD" clId="Web-{EE9ACD91-E911-772B-4812-CAD8EDBA54E3}" dt="2020-11-29T14:58:59.924" v="2486" actId="20577"/>
          <ac:spMkLst>
            <pc:docMk/>
            <pc:sldMk cId="3657449987" sldId="265"/>
            <ac:spMk id="2" creationId="{4F4A32F9-5443-4E95-94EC-77A824DFC436}"/>
          </ac:spMkLst>
        </pc:spChg>
        <pc:spChg chg="mod">
          <ac:chgData name="Anne Margrethe Vik" userId="S::annmv@ntnu.no::462ac609-2188-4fe9-abaa-3ee9ad1d7dbb" providerId="AD" clId="Web-{EE9ACD91-E911-772B-4812-CAD8EDBA54E3}" dt="2020-11-29T14:59:26.237" v="2548" actId="20577"/>
          <ac:spMkLst>
            <pc:docMk/>
            <pc:sldMk cId="3657449987" sldId="265"/>
            <ac:spMk id="3" creationId="{92B85218-30E0-4C84-95B7-B9BF375927D1}"/>
          </ac:spMkLst>
        </pc:spChg>
        <pc:spChg chg="mod">
          <ac:chgData name="Anne Margrethe Vik" userId="S::annmv@ntnu.no::462ac609-2188-4fe9-abaa-3ee9ad1d7dbb" providerId="AD" clId="Web-{EE9ACD91-E911-772B-4812-CAD8EDBA54E3}" dt="2020-11-29T14:59:58.003" v="2620" actId="20577"/>
          <ac:spMkLst>
            <pc:docMk/>
            <pc:sldMk cId="3657449987" sldId="265"/>
            <ac:spMk id="6" creationId="{98B69A57-51BE-452D-9BB1-31854FBA72F4}"/>
          </ac:spMkLst>
        </pc:spChg>
        <pc:spChg chg="mod">
          <ac:chgData name="Anne Margrethe Vik" userId="S::annmv@ntnu.no::462ac609-2188-4fe9-abaa-3ee9ad1d7dbb" providerId="AD" clId="Web-{EE9ACD91-E911-772B-4812-CAD8EDBA54E3}" dt="2020-11-29T15:00:22.534" v="2706" actId="20577"/>
          <ac:spMkLst>
            <pc:docMk/>
            <pc:sldMk cId="3657449987" sldId="265"/>
            <ac:spMk id="7" creationId="{A86C7BD0-C72A-4B47-9C1A-2CCB21DDDBF0}"/>
          </ac:spMkLst>
        </pc:spChg>
        <pc:spChg chg="mod">
          <ac:chgData name="Anne Margrethe Vik" userId="S::annmv@ntnu.no::462ac609-2188-4fe9-abaa-3ee9ad1d7dbb" providerId="AD" clId="Web-{EE9ACD91-E911-772B-4812-CAD8EDBA54E3}" dt="2020-11-29T15:00:36.972" v="2726" actId="20577"/>
          <ac:spMkLst>
            <pc:docMk/>
            <pc:sldMk cId="3657449987" sldId="265"/>
            <ac:spMk id="9" creationId="{6FC61723-003C-44D0-B736-68E173ECE94D}"/>
          </ac:spMkLst>
        </pc:spChg>
      </pc:sldChg>
      <pc:sldChg chg="modSp">
        <pc:chgData name="Anne Margrethe Vik" userId="S::annmv@ntnu.no::462ac609-2188-4fe9-abaa-3ee9ad1d7dbb" providerId="AD" clId="Web-{EE9ACD91-E911-772B-4812-CAD8EDBA54E3}" dt="2020-11-29T15:02:21.208" v="2983" actId="20577"/>
        <pc:sldMkLst>
          <pc:docMk/>
          <pc:sldMk cId="3388536121" sldId="266"/>
        </pc:sldMkLst>
        <pc:spChg chg="mod">
          <ac:chgData name="Anne Margrethe Vik" userId="S::annmv@ntnu.no::462ac609-2188-4fe9-abaa-3ee9ad1d7dbb" providerId="AD" clId="Web-{EE9ACD91-E911-772B-4812-CAD8EDBA54E3}" dt="2020-11-29T15:00:43.269" v="2741" actId="20577"/>
          <ac:spMkLst>
            <pc:docMk/>
            <pc:sldMk cId="3388536121" sldId="266"/>
            <ac:spMk id="2" creationId="{A97F4073-3664-4750-BD6B-1542C4638F20}"/>
          </ac:spMkLst>
        </pc:spChg>
        <pc:spChg chg="mod">
          <ac:chgData name="Anne Margrethe Vik" userId="S::annmv@ntnu.no::462ac609-2188-4fe9-abaa-3ee9ad1d7dbb" providerId="AD" clId="Web-{EE9ACD91-E911-772B-4812-CAD8EDBA54E3}" dt="2020-11-29T15:02:21.208" v="2983" actId="20577"/>
          <ac:spMkLst>
            <pc:docMk/>
            <pc:sldMk cId="3388536121" sldId="266"/>
            <ac:spMk id="3" creationId="{2446EEAC-47B6-44C6-B0EE-0EF7A74C2E84}"/>
          </ac:spMkLst>
        </pc:spChg>
      </pc:sldChg>
      <pc:sldChg chg="modSp">
        <pc:chgData name="Anne Margrethe Vik" userId="S::annmv@ntnu.no::462ac609-2188-4fe9-abaa-3ee9ad1d7dbb" providerId="AD" clId="Web-{EE9ACD91-E911-772B-4812-CAD8EDBA54E3}" dt="2020-11-29T14:53:26.638" v="1841" actId="20577"/>
        <pc:sldMkLst>
          <pc:docMk/>
          <pc:sldMk cId="3596189023" sldId="267"/>
        </pc:sldMkLst>
        <pc:spChg chg="mod">
          <ac:chgData name="Anne Margrethe Vik" userId="S::annmv@ntnu.no::462ac609-2188-4fe9-abaa-3ee9ad1d7dbb" providerId="AD" clId="Web-{EE9ACD91-E911-772B-4812-CAD8EDBA54E3}" dt="2020-11-29T14:51:25.496" v="1453" actId="20577"/>
          <ac:spMkLst>
            <pc:docMk/>
            <pc:sldMk cId="3596189023" sldId="267"/>
            <ac:spMk id="2" creationId="{6D2D54C9-F7B3-4264-A92E-9EA028425DAD}"/>
          </ac:spMkLst>
        </pc:spChg>
        <pc:spChg chg="mod">
          <ac:chgData name="Anne Margrethe Vik" userId="S::annmv@ntnu.no::462ac609-2188-4fe9-abaa-3ee9ad1d7dbb" providerId="AD" clId="Web-{EE9ACD91-E911-772B-4812-CAD8EDBA54E3}" dt="2020-11-29T14:52:48.622" v="1715" actId="20577"/>
          <ac:spMkLst>
            <pc:docMk/>
            <pc:sldMk cId="3596189023" sldId="267"/>
            <ac:spMk id="3" creationId="{51FC3EE3-A5C3-48B7-BBE9-D2C5D9984DE7}"/>
          </ac:spMkLst>
        </pc:spChg>
        <pc:spChg chg="mod">
          <ac:chgData name="Anne Margrethe Vik" userId="S::annmv@ntnu.no::462ac609-2188-4fe9-abaa-3ee9ad1d7dbb" providerId="AD" clId="Web-{EE9ACD91-E911-772B-4812-CAD8EDBA54E3}" dt="2020-11-29T14:53:26.638" v="1841" actId="20577"/>
          <ac:spMkLst>
            <pc:docMk/>
            <pc:sldMk cId="3596189023" sldId="267"/>
            <ac:spMk id="6" creationId="{6A86C37B-E2D1-4E48-8937-167B7ED40740}"/>
          </ac:spMkLst>
        </pc:spChg>
      </pc:sldChg>
      <pc:sldChg chg="modSp">
        <pc:chgData name="Anne Margrethe Vik" userId="S::annmv@ntnu.no::462ac609-2188-4fe9-abaa-3ee9ad1d7dbb" providerId="AD" clId="Web-{EE9ACD91-E911-772B-4812-CAD8EDBA54E3}" dt="2020-11-29T15:06:24.727" v="3594" actId="20577"/>
        <pc:sldMkLst>
          <pc:docMk/>
          <pc:sldMk cId="954985920" sldId="268"/>
        </pc:sldMkLst>
        <pc:spChg chg="mod">
          <ac:chgData name="Anne Margrethe Vik" userId="S::annmv@ntnu.no::462ac609-2188-4fe9-abaa-3ee9ad1d7dbb" providerId="AD" clId="Web-{EE9ACD91-E911-772B-4812-CAD8EDBA54E3}" dt="2020-11-29T15:05:01.835" v="3327" actId="20577"/>
          <ac:spMkLst>
            <pc:docMk/>
            <pc:sldMk cId="954985920" sldId="268"/>
            <ac:spMk id="2" creationId="{A97F4073-3664-4750-BD6B-1542C4638F20}"/>
          </ac:spMkLst>
        </pc:spChg>
        <pc:spChg chg="mod">
          <ac:chgData name="Anne Margrethe Vik" userId="S::annmv@ntnu.no::462ac609-2188-4fe9-abaa-3ee9ad1d7dbb" providerId="AD" clId="Web-{EE9ACD91-E911-772B-4812-CAD8EDBA54E3}" dt="2020-11-29T15:06:24.727" v="3594" actId="20577"/>
          <ac:spMkLst>
            <pc:docMk/>
            <pc:sldMk cId="954985920" sldId="268"/>
            <ac:spMk id="6" creationId="{CA6B3BDE-EFF7-470C-A693-2752AA2A7E1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368315" y="2677415"/>
            <a:ext cx="7772400" cy="901094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368315" y="3645154"/>
            <a:ext cx="7772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00159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8385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31831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ssholder for lysbildenummer 5"/>
          <p:cNvSpPr txBox="1">
            <a:spLocks/>
          </p:cNvSpPr>
          <p:nvPr userDrawn="1"/>
        </p:nvSpPr>
        <p:spPr>
          <a:xfrm>
            <a:off x="115119" y="6537870"/>
            <a:ext cx="342081" cy="252102"/>
          </a:xfrm>
          <a:prstGeom prst="rect">
            <a:avLst/>
          </a:prstGeom>
        </p:spPr>
        <p:txBody>
          <a:bodyPr/>
          <a:lstStyle>
            <a:defPPr>
              <a:defRPr lang="nb-NO"/>
            </a:defPPr>
            <a:lvl1pPr marL="0" algn="l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853A39-49B3-554A-AE82-85611CEBD8E3}" type="slidenum">
              <a:rPr lang="nb-NO" b="1" i="0" smtClean="0">
                <a:solidFill>
                  <a:schemeClr val="bg1"/>
                </a:solidFill>
                <a:latin typeface="Arial"/>
                <a:cs typeface="Arial"/>
              </a:rPr>
              <a:pPr algn="ctr"/>
              <a:t>‹#›</a:t>
            </a:fld>
            <a:endParaRPr lang="nb-NO" b="1" i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ittel 1">
            <a:extLst>
              <a:ext uri="{FF2B5EF4-FFF2-40B4-BE49-F238E27FC236}">
                <a16:creationId xmlns:a16="http://schemas.microsoft.com/office/drawing/2014/main" id="{DE4972AE-3763-654A-B961-EBA891AAF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6331"/>
          </a:xfrm>
        </p:spPr>
        <p:txBody>
          <a:bodyPr anchor="t" anchorCtr="0">
            <a:sp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7704B3B7-4AA5-0949-A8C8-0DC8AD58B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73426"/>
            <a:ext cx="8229600" cy="50527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60019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8241294" y="6421247"/>
            <a:ext cx="426966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 algn="r"/>
            <a:fld id="{91853A39-49B3-554A-AE82-85611CEBD8E3}" type="slidenum">
              <a:rPr lang="nb-NO" smtClean="0">
                <a:latin typeface="Arial"/>
                <a:cs typeface="Arial"/>
              </a:rPr>
              <a:pPr algn="r"/>
              <a:t>‹#›</a:t>
            </a:fld>
            <a:endParaRPr lang="nb-NO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2460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2914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2236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72249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9718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648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2236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522972"/>
            <a:ext cx="8229600" cy="64633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282148"/>
            <a:ext cx="8229600" cy="48440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pic>
        <p:nvPicPr>
          <p:cNvPr id="4" name="Bilde 3" descr="hor_blaa_stripe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8336"/>
            <a:ext cx="9144000" cy="35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7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core.bookitlab.com/ntnu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17126" y="1335165"/>
            <a:ext cx="7772400" cy="646331"/>
          </a:xfrm>
        </p:spPr>
        <p:txBody>
          <a:bodyPr/>
          <a:lstStyle/>
          <a:p>
            <a:r>
              <a:rPr lang="nb-NO"/>
              <a:t>How to </a:t>
            </a:r>
            <a:r>
              <a:rPr lang="nb-NO" err="1"/>
              <a:t>get</a:t>
            </a:r>
            <a:r>
              <a:rPr lang="nb-NO"/>
              <a:t> </a:t>
            </a:r>
            <a:r>
              <a:rPr lang="nb-NO" err="1"/>
              <a:t>started</a:t>
            </a:r>
            <a:r>
              <a:rPr lang="nb-NO"/>
              <a:t> as a </a:t>
            </a:r>
            <a:r>
              <a:rPr lang="nb-NO" err="1"/>
              <a:t>user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510F8AE0-50F8-F448-AB65-035F61FC64C9}"/>
              </a:ext>
            </a:extLst>
          </p:cNvPr>
          <p:cNvSpPr txBox="1"/>
          <p:nvPr/>
        </p:nvSpPr>
        <p:spPr>
          <a:xfrm rot="16200000">
            <a:off x="7050322" y="1707201"/>
            <a:ext cx="3279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>
                <a:solidFill>
                  <a:srgbClr val="0D4788"/>
                </a:solidFill>
              </a:rPr>
              <a:t>Kunnskap for en bedre verden</a:t>
            </a:r>
          </a:p>
        </p:txBody>
      </p:sp>
      <p:pic>
        <p:nvPicPr>
          <p:cNvPr id="5" name="Picture 2" descr="BookitLab | Core Facility Management Software and Lab Equipment ...">
            <a:extLst>
              <a:ext uri="{FF2B5EF4-FFF2-40B4-BE49-F238E27FC236}">
                <a16:creationId xmlns:a16="http://schemas.microsoft.com/office/drawing/2014/main" id="{75E2B003-309B-4371-9463-83FDE751C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7126" y="3049258"/>
            <a:ext cx="4369868" cy="96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8BBB89A-B9D7-4352-B091-0793EFBEAF70}"/>
              </a:ext>
            </a:extLst>
          </p:cNvPr>
          <p:cNvSpPr txBox="1"/>
          <p:nvPr/>
        </p:nvSpPr>
        <p:spPr>
          <a:xfrm>
            <a:off x="493059" y="6024282"/>
            <a:ext cx="503816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i="1" dirty="0" err="1">
                <a:solidFill>
                  <a:schemeClr val="bg2">
                    <a:lumMod val="75000"/>
                  </a:schemeClr>
                </a:solidFill>
              </a:rPr>
              <a:t>Labstyringsprosjektet</a:t>
            </a:r>
            <a:r>
              <a:rPr lang="en-US" i="1" dirty="0">
                <a:solidFill>
                  <a:schemeClr val="bg2">
                    <a:lumMod val="75000"/>
                  </a:schemeClr>
                </a:solidFill>
              </a:rPr>
              <a:t> (Anne M. Vik), </a:t>
            </a:r>
            <a:r>
              <a:rPr lang="en-US" i="1" dirty="0" err="1">
                <a:solidFill>
                  <a:schemeClr val="bg2">
                    <a:lumMod val="75000"/>
                  </a:schemeClr>
                </a:solidFill>
              </a:rPr>
              <a:t>høst</a:t>
            </a:r>
            <a:r>
              <a:rPr lang="en-US" i="1" dirty="0">
                <a:solidFill>
                  <a:schemeClr val="bg2">
                    <a:lumMod val="75000"/>
                  </a:schemeClr>
                </a:solidFill>
              </a:rPr>
              <a:t> 2020</a:t>
            </a:r>
            <a:endParaRPr lang="en-US" i="1" dirty="0">
              <a:solidFill>
                <a:schemeClr val="bg2">
                  <a:lumMod val="75000"/>
                </a:schemeClr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3102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7B44-D7A5-4F30-BE1F-0C7C54CFB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Search</a:t>
            </a:r>
            <a:r>
              <a:rPr lang="nb-NO"/>
              <a:t> - </a:t>
            </a:r>
            <a:r>
              <a:rPr lang="nb-NO" err="1"/>
              <a:t>calendar</a:t>
            </a:r>
            <a:endParaRPr lang="en-US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689C3-7D13-4442-8056-3407A0290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073426"/>
            <a:ext cx="8334463" cy="461665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 marL="0" indent="0">
              <a:buNone/>
            </a:pPr>
            <a:r>
              <a:rPr lang="nb-NO"/>
              <a:t>To </a:t>
            </a:r>
            <a:r>
              <a:rPr lang="nb-NO" err="1"/>
              <a:t>get</a:t>
            </a:r>
            <a:r>
              <a:rPr lang="nb-NO"/>
              <a:t> to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calendar</a:t>
            </a:r>
            <a:r>
              <a:rPr lang="nb-NO"/>
              <a:t>, </a:t>
            </a:r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on</a:t>
            </a:r>
            <a:r>
              <a:rPr lang="nb-NO"/>
              <a:t> </a:t>
            </a:r>
            <a:r>
              <a:rPr lang="nb-NO" err="1"/>
              <a:t>the</a:t>
            </a:r>
            <a:r>
              <a:rPr lang="nb-NO"/>
              <a:t> "</a:t>
            </a:r>
            <a:r>
              <a:rPr lang="nb-NO" err="1"/>
              <a:t>Calendar</a:t>
            </a:r>
            <a:r>
              <a:rPr lang="nb-NO"/>
              <a:t>" in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left</a:t>
            </a:r>
            <a:r>
              <a:rPr lang="nb-NO"/>
              <a:t> meny. Here </a:t>
            </a:r>
            <a:r>
              <a:rPr lang="nb-NO" err="1"/>
              <a:t>you</a:t>
            </a:r>
            <a:r>
              <a:rPr lang="nb-NO"/>
              <a:t> </a:t>
            </a:r>
            <a:r>
              <a:rPr lang="nb-NO" err="1"/>
              <a:t>can</a:t>
            </a:r>
            <a:r>
              <a:rPr lang="nb-NO"/>
              <a:t> </a:t>
            </a:r>
            <a:r>
              <a:rPr lang="nb-NO" err="1"/>
              <a:t>view</a:t>
            </a:r>
            <a:r>
              <a:rPr lang="nb-NO"/>
              <a:t>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weekly</a:t>
            </a:r>
            <a:r>
              <a:rPr lang="nb-NO"/>
              <a:t> </a:t>
            </a:r>
            <a:r>
              <a:rPr lang="nb-NO" err="1"/>
              <a:t>schedule</a:t>
            </a:r>
            <a:r>
              <a:rPr lang="nb-NO"/>
              <a:t> </a:t>
            </a:r>
            <a:r>
              <a:rPr lang="nb-NO" err="1"/>
              <a:t>of</a:t>
            </a:r>
            <a:r>
              <a:rPr lang="nb-NO"/>
              <a:t> </a:t>
            </a:r>
            <a:r>
              <a:rPr lang="nb-NO" err="1"/>
              <a:t>any</a:t>
            </a:r>
            <a:r>
              <a:rPr lang="nb-NO"/>
              <a:t> instrument as per </a:t>
            </a:r>
            <a:r>
              <a:rPr lang="nb-NO" err="1"/>
              <a:t>your</a:t>
            </a:r>
            <a:r>
              <a:rPr lang="nb-NO"/>
              <a:t> </a:t>
            </a:r>
            <a:r>
              <a:rPr lang="nb-NO" err="1"/>
              <a:t>top</a:t>
            </a:r>
            <a:r>
              <a:rPr lang="nb-NO"/>
              <a:t> right filter. 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2A0EDC-EA52-4C7E-A255-EE8864969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26769"/>
            <a:ext cx="9144000" cy="360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94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A32F9-5443-4E95-94EC-77A824DFC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Booking from </a:t>
            </a:r>
            <a:r>
              <a:rPr lang="nb-NO" err="1"/>
              <a:t>calendar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85218-30E0-4C84-95B7-B9BF375927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73427"/>
            <a:ext cx="8229600" cy="486926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 marL="0" indent="0">
              <a:buNone/>
            </a:pPr>
            <a:r>
              <a:rPr lang="nb-NO" err="1"/>
              <a:t>Choose</a:t>
            </a:r>
            <a:r>
              <a:rPr lang="nb-NO"/>
              <a:t>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equipment</a:t>
            </a:r>
            <a:r>
              <a:rPr lang="nb-NO"/>
              <a:t> </a:t>
            </a:r>
            <a:r>
              <a:rPr lang="nb-NO" err="1"/>
              <a:t>you</a:t>
            </a:r>
            <a:r>
              <a:rPr lang="nb-NO"/>
              <a:t> </a:t>
            </a:r>
            <a:r>
              <a:rPr lang="nb-NO" err="1"/>
              <a:t>want</a:t>
            </a:r>
            <a:r>
              <a:rPr lang="nb-NO"/>
              <a:t> to book and </a:t>
            </a:r>
            <a:r>
              <a:rPr lang="nb-NO" err="1"/>
              <a:t>create</a:t>
            </a:r>
            <a:r>
              <a:rPr lang="nb-NO"/>
              <a:t> a booking by </a:t>
            </a:r>
            <a:r>
              <a:rPr lang="nb-NO" err="1"/>
              <a:t>marking</a:t>
            </a:r>
            <a:r>
              <a:rPr lang="nb-NO"/>
              <a:t> </a:t>
            </a:r>
            <a:r>
              <a:rPr lang="nb-NO" err="1"/>
              <a:t>the</a:t>
            </a:r>
            <a:r>
              <a:rPr lang="nb-NO"/>
              <a:t> relevant </a:t>
            </a:r>
            <a:r>
              <a:rPr lang="nb-NO" err="1"/>
              <a:t>timeframe</a:t>
            </a:r>
            <a:r>
              <a:rPr lang="nb-NO"/>
              <a:t>. 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23FF6E-AA2A-4F3A-957A-49A41FE36F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60353"/>
            <a:ext cx="9144000" cy="42815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64BF96A-4679-442B-A3CA-A6ED494FC8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1292" y="3930956"/>
            <a:ext cx="6102708" cy="25502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B69A57-51BE-452D-9BB1-31854FBA72F4}"/>
              </a:ext>
            </a:extLst>
          </p:cNvPr>
          <p:cNvSpPr txBox="1"/>
          <p:nvPr/>
        </p:nvSpPr>
        <p:spPr>
          <a:xfrm>
            <a:off x="2944535" y="3698901"/>
            <a:ext cx="4499436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800" i="1" err="1">
                <a:solidFill>
                  <a:srgbClr val="FF0000"/>
                </a:solidFill>
              </a:rPr>
              <a:t>You're</a:t>
            </a:r>
            <a:r>
              <a:rPr lang="nb-NO" sz="800" i="1">
                <a:solidFill>
                  <a:srgbClr val="FF0000"/>
                </a:solidFill>
              </a:rPr>
              <a:t> sent to a screen </a:t>
            </a:r>
            <a:r>
              <a:rPr lang="nb-NO" sz="800" i="1" err="1">
                <a:solidFill>
                  <a:srgbClr val="FF0000"/>
                </a:solidFill>
              </a:rPr>
              <a:t>where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you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can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enter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the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reservation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details</a:t>
            </a:r>
            <a:r>
              <a:rPr lang="nb-NO" sz="800" i="1">
                <a:solidFill>
                  <a:srgbClr val="FF0000"/>
                </a:solidFill>
              </a:rPr>
              <a:t>, as </a:t>
            </a:r>
            <a:r>
              <a:rPr lang="nb-NO" sz="800" i="1" err="1">
                <a:solidFill>
                  <a:srgbClr val="FF0000"/>
                </a:solidFill>
              </a:rPr>
              <a:t>your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project</a:t>
            </a:r>
            <a:r>
              <a:rPr lang="nb-NO" sz="800" i="1">
                <a:solidFill>
                  <a:srgbClr val="FF0000"/>
                </a:solidFill>
              </a:rPr>
              <a:t>. 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6C7BD0-C72A-4B47-9C1A-2CCB21DDDBF0}"/>
              </a:ext>
            </a:extLst>
          </p:cNvPr>
          <p:cNvSpPr txBox="1"/>
          <p:nvPr/>
        </p:nvSpPr>
        <p:spPr>
          <a:xfrm>
            <a:off x="3281494" y="5198773"/>
            <a:ext cx="3043805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800" i="1">
                <a:solidFill>
                  <a:srgbClr val="FF0000"/>
                </a:solidFill>
              </a:rPr>
              <a:t>*This </a:t>
            </a:r>
            <a:r>
              <a:rPr lang="nb-NO" sz="800" i="1" err="1">
                <a:solidFill>
                  <a:srgbClr val="FF0000"/>
                </a:solidFill>
              </a:rPr>
              <a:t>equipment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does</a:t>
            </a:r>
            <a:r>
              <a:rPr lang="nb-NO" sz="800" i="1">
                <a:solidFill>
                  <a:srgbClr val="FF0000"/>
                </a:solidFill>
              </a:rPr>
              <a:t> not </a:t>
            </a:r>
            <a:r>
              <a:rPr lang="nb-NO" sz="800" i="1" err="1">
                <a:solidFill>
                  <a:srgbClr val="FF0000"/>
                </a:solidFill>
              </a:rPr>
              <a:t>require</a:t>
            </a:r>
            <a:r>
              <a:rPr lang="nb-NO" sz="800" i="1">
                <a:solidFill>
                  <a:srgbClr val="FF0000"/>
                </a:solidFill>
              </a:rPr>
              <a:t> a </a:t>
            </a:r>
            <a:r>
              <a:rPr lang="nb-NO" sz="800" i="1" err="1">
                <a:solidFill>
                  <a:srgbClr val="FF0000"/>
                </a:solidFill>
              </a:rPr>
              <a:t>project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number</a:t>
            </a:r>
            <a:r>
              <a:rPr lang="nb-NO" sz="800" i="1">
                <a:solidFill>
                  <a:srgbClr val="FF0000"/>
                </a:solidFill>
              </a:rPr>
              <a:t>. If it </a:t>
            </a:r>
            <a:r>
              <a:rPr lang="nb-NO" sz="800" i="1" err="1">
                <a:solidFill>
                  <a:srgbClr val="FF0000"/>
                </a:solidFill>
              </a:rPr>
              <a:t>does</a:t>
            </a:r>
            <a:r>
              <a:rPr lang="nb-NO" sz="800" i="1">
                <a:solidFill>
                  <a:srgbClr val="FF0000"/>
                </a:solidFill>
              </a:rPr>
              <a:t>, </a:t>
            </a:r>
            <a:r>
              <a:rPr lang="nb-NO" sz="800" i="1" err="1">
                <a:solidFill>
                  <a:srgbClr val="FF0000"/>
                </a:solidFill>
              </a:rPr>
              <a:t>your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asked</a:t>
            </a:r>
            <a:r>
              <a:rPr lang="nb-NO" sz="800" i="1">
                <a:solidFill>
                  <a:srgbClr val="FF0000"/>
                </a:solidFill>
              </a:rPr>
              <a:t> to </a:t>
            </a:r>
            <a:r>
              <a:rPr lang="nb-NO" sz="800" i="1" err="1">
                <a:solidFill>
                  <a:srgbClr val="FF0000"/>
                </a:solidFill>
              </a:rPr>
              <a:t>enter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one</a:t>
            </a:r>
            <a:r>
              <a:rPr lang="nb-NO" sz="800" i="1">
                <a:solidFill>
                  <a:srgbClr val="FF0000"/>
                </a:solidFill>
              </a:rPr>
              <a:t>. </a:t>
            </a:r>
            <a:endParaRPr lang="nb-NO" sz="800" i="1">
              <a:solidFill>
                <a:srgbClr val="FF0000"/>
              </a:solidFill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ECF914-0D0B-4167-92DD-1610A71BBF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591" y="4119092"/>
            <a:ext cx="2656285" cy="21593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FC61723-003C-44D0-B736-68E173ECE94D}"/>
              </a:ext>
            </a:extLst>
          </p:cNvPr>
          <p:cNvSpPr txBox="1"/>
          <p:nvPr/>
        </p:nvSpPr>
        <p:spPr>
          <a:xfrm>
            <a:off x="934187" y="5069982"/>
            <a:ext cx="1590899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800" i="1">
                <a:solidFill>
                  <a:srgbClr val="FF0000"/>
                </a:solidFill>
              </a:rPr>
              <a:t>Back in </a:t>
            </a:r>
            <a:r>
              <a:rPr lang="nb-NO" sz="800" i="1" err="1">
                <a:solidFill>
                  <a:srgbClr val="FF0000"/>
                </a:solidFill>
              </a:rPr>
              <a:t>the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calendar</a:t>
            </a:r>
            <a:r>
              <a:rPr lang="nb-NO" sz="800" i="1">
                <a:solidFill>
                  <a:srgbClr val="FF0000"/>
                </a:solidFill>
              </a:rPr>
              <a:t> my </a:t>
            </a:r>
            <a:r>
              <a:rPr lang="nb-NO" sz="800" i="1" err="1">
                <a:solidFill>
                  <a:srgbClr val="FF0000"/>
                </a:solidFill>
              </a:rPr>
              <a:t>reservation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will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look</a:t>
            </a:r>
            <a:r>
              <a:rPr lang="nb-NO" sz="800" i="1">
                <a:solidFill>
                  <a:srgbClr val="FF0000"/>
                </a:solidFill>
              </a:rPr>
              <a:t> like </a:t>
            </a:r>
            <a:r>
              <a:rPr lang="nb-NO" sz="800" i="1" err="1">
                <a:solidFill>
                  <a:srgbClr val="FF0000"/>
                </a:solidFill>
              </a:rPr>
              <a:t>this</a:t>
            </a:r>
            <a:r>
              <a:rPr lang="nb-NO" sz="800" i="1">
                <a:solidFill>
                  <a:srgbClr val="FF0000"/>
                </a:solidFill>
              </a:rPr>
              <a:t>: 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4499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F4073-3664-4750-BD6B-1542C4638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Booking – from </a:t>
            </a:r>
            <a:r>
              <a:rPr lang="nb-NO" err="1"/>
              <a:t>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6EEAC-47B6-44C6-B0EE-0EF7A74C2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339" y="1132515"/>
            <a:ext cx="8716160" cy="830510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pPr marL="0" indent="0">
              <a:buNone/>
            </a:pPr>
            <a:r>
              <a:rPr lang="nb-NO"/>
              <a:t>Booking </a:t>
            </a:r>
            <a:r>
              <a:rPr lang="nb-NO" err="1"/>
              <a:t>can</a:t>
            </a:r>
            <a:r>
              <a:rPr lang="nb-NO"/>
              <a:t> be </a:t>
            </a:r>
            <a:r>
              <a:rPr lang="nb-NO" err="1"/>
              <a:t>made</a:t>
            </a:r>
            <a:r>
              <a:rPr lang="nb-NO"/>
              <a:t> in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timeline</a:t>
            </a:r>
            <a:r>
              <a:rPr lang="nb-NO"/>
              <a:t> as </a:t>
            </a:r>
            <a:r>
              <a:rPr lang="nb-NO" err="1"/>
              <a:t>well</a:t>
            </a:r>
            <a:r>
              <a:rPr lang="nb-NO"/>
              <a:t>. </a:t>
            </a:r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on</a:t>
            </a:r>
            <a:r>
              <a:rPr lang="nb-NO"/>
              <a:t>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frame</a:t>
            </a:r>
            <a:r>
              <a:rPr lang="nb-NO"/>
              <a:t> so </a:t>
            </a:r>
            <a:r>
              <a:rPr lang="nb-NO" err="1"/>
              <a:t>that</a:t>
            </a:r>
            <a:r>
              <a:rPr lang="nb-NO"/>
              <a:t> it </a:t>
            </a:r>
            <a:r>
              <a:rPr lang="nb-NO" err="1"/>
              <a:t>gets</a:t>
            </a:r>
            <a:r>
              <a:rPr lang="nb-NO"/>
              <a:t> a </a:t>
            </a:r>
            <a:r>
              <a:rPr lang="nb-NO" err="1"/>
              <a:t>blue</a:t>
            </a:r>
            <a:r>
              <a:rPr lang="nb-NO"/>
              <a:t> </a:t>
            </a:r>
            <a:r>
              <a:rPr lang="nb-NO" err="1"/>
              <a:t>lining</a:t>
            </a:r>
            <a:r>
              <a:rPr lang="nb-NO"/>
              <a:t>, and </a:t>
            </a:r>
            <a:r>
              <a:rPr lang="nb-NO" err="1"/>
              <a:t>then</a:t>
            </a:r>
            <a:r>
              <a:rPr lang="nb-NO"/>
              <a:t> </a:t>
            </a:r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on</a:t>
            </a:r>
            <a:r>
              <a:rPr lang="nb-NO"/>
              <a:t> </a:t>
            </a:r>
            <a:r>
              <a:rPr lang="nb-NO" err="1"/>
              <a:t>the</a:t>
            </a:r>
            <a:r>
              <a:rPr lang="nb-NO"/>
              <a:t> time and instrument </a:t>
            </a:r>
            <a:r>
              <a:rPr lang="nb-NO" err="1"/>
              <a:t>where</a:t>
            </a:r>
            <a:r>
              <a:rPr lang="nb-NO"/>
              <a:t> </a:t>
            </a:r>
            <a:r>
              <a:rPr lang="nb-NO" err="1"/>
              <a:t>you</a:t>
            </a:r>
            <a:r>
              <a:rPr lang="nb-NO"/>
              <a:t> </a:t>
            </a:r>
            <a:r>
              <a:rPr lang="nb-NO" err="1"/>
              <a:t>want</a:t>
            </a:r>
            <a:r>
              <a:rPr lang="nb-NO"/>
              <a:t> to </a:t>
            </a:r>
            <a:r>
              <a:rPr lang="nb-NO" err="1"/>
              <a:t>create</a:t>
            </a:r>
            <a:r>
              <a:rPr lang="nb-NO"/>
              <a:t> a booking. </a:t>
            </a:r>
          </a:p>
          <a:p>
            <a:pPr marL="0" indent="0">
              <a:buNone/>
            </a:pPr>
            <a:endParaRPr lang="nb-NO"/>
          </a:p>
          <a:p>
            <a:pPr marL="0" indent="0">
              <a:buNone/>
            </a:pPr>
            <a:r>
              <a:rPr lang="nb-NO" err="1"/>
              <a:t>You</a:t>
            </a:r>
            <a:r>
              <a:rPr lang="nb-NO"/>
              <a:t> </a:t>
            </a:r>
            <a:r>
              <a:rPr lang="nb-NO" err="1"/>
              <a:t>can</a:t>
            </a:r>
            <a:r>
              <a:rPr lang="nb-NO"/>
              <a:t> drag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reservation</a:t>
            </a:r>
            <a:r>
              <a:rPr lang="nb-NO"/>
              <a:t> to </a:t>
            </a:r>
            <a:r>
              <a:rPr lang="nb-NO" err="1"/>
              <a:t>move</a:t>
            </a:r>
            <a:r>
              <a:rPr lang="nb-NO"/>
              <a:t> it.  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EC7560-F6D5-4980-B3A5-DE416713E9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36968"/>
            <a:ext cx="9144000" cy="385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536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F4073-3664-4750-BD6B-1542C4638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So far, so </a:t>
            </a:r>
            <a:r>
              <a:rPr lang="nb-NO" err="1"/>
              <a:t>good</a:t>
            </a:r>
            <a:r>
              <a:rPr lang="nb-NO"/>
              <a:t>!</a:t>
            </a:r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6B3BDE-EFF7-470C-A693-2752AA2A7E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b-NO" err="1"/>
              <a:t>Some</a:t>
            </a:r>
            <a:r>
              <a:rPr lang="nb-NO"/>
              <a:t> </a:t>
            </a:r>
            <a:r>
              <a:rPr lang="nb-NO" err="1"/>
              <a:t>equipment</a:t>
            </a:r>
            <a:r>
              <a:rPr lang="nb-NO"/>
              <a:t> </a:t>
            </a:r>
            <a:r>
              <a:rPr lang="nb-NO" err="1"/>
              <a:t>requires</a:t>
            </a:r>
            <a:r>
              <a:rPr lang="nb-NO"/>
              <a:t> training. </a:t>
            </a:r>
            <a:r>
              <a:rPr lang="nb-NO" err="1"/>
              <a:t>You</a:t>
            </a:r>
            <a:r>
              <a:rPr lang="nb-NO"/>
              <a:t> </a:t>
            </a:r>
            <a:r>
              <a:rPr lang="nb-NO" err="1"/>
              <a:t>will</a:t>
            </a:r>
            <a:r>
              <a:rPr lang="nb-NO"/>
              <a:t> </a:t>
            </a:r>
            <a:r>
              <a:rPr lang="nb-NO" err="1"/>
              <a:t>either</a:t>
            </a:r>
            <a:r>
              <a:rPr lang="nb-NO"/>
              <a:t> be </a:t>
            </a:r>
            <a:r>
              <a:rPr lang="nb-NO" err="1"/>
              <a:t>asked</a:t>
            </a:r>
            <a:r>
              <a:rPr lang="nb-NO"/>
              <a:t> to </a:t>
            </a:r>
            <a:r>
              <a:rPr lang="nb-NO" err="1"/>
              <a:t>join</a:t>
            </a:r>
            <a:r>
              <a:rPr lang="nb-NO"/>
              <a:t> a training </a:t>
            </a:r>
            <a:r>
              <a:rPr lang="nb-NO" err="1"/>
              <a:t>session</a:t>
            </a:r>
            <a:r>
              <a:rPr lang="nb-NO"/>
              <a:t>, or </a:t>
            </a:r>
            <a:r>
              <a:rPr lang="nb-NO" err="1"/>
              <a:t>your</a:t>
            </a:r>
            <a:r>
              <a:rPr lang="nb-NO"/>
              <a:t> </a:t>
            </a:r>
            <a:r>
              <a:rPr lang="nb-NO" err="1"/>
              <a:t>reservation</a:t>
            </a:r>
            <a:r>
              <a:rPr lang="nb-NO"/>
              <a:t> </a:t>
            </a:r>
            <a:r>
              <a:rPr lang="nb-NO" err="1"/>
              <a:t>will</a:t>
            </a:r>
            <a:r>
              <a:rPr lang="nb-NO"/>
              <a:t> have status as "</a:t>
            </a:r>
            <a:r>
              <a:rPr lang="nb-NO" err="1"/>
              <a:t>pending</a:t>
            </a:r>
            <a:r>
              <a:rPr lang="nb-NO"/>
              <a:t>". </a:t>
            </a:r>
            <a:r>
              <a:rPr lang="nb-NO" err="1"/>
              <a:t>Core</a:t>
            </a:r>
            <a:r>
              <a:rPr lang="nb-NO"/>
              <a:t> staff </a:t>
            </a:r>
            <a:r>
              <a:rPr lang="nb-NO" err="1"/>
              <a:t>will</a:t>
            </a:r>
            <a:r>
              <a:rPr lang="nb-NO"/>
              <a:t> be </a:t>
            </a:r>
            <a:r>
              <a:rPr lang="nb-NO" err="1"/>
              <a:t>notified</a:t>
            </a:r>
            <a:r>
              <a:rPr lang="nb-NO"/>
              <a:t>. </a:t>
            </a:r>
            <a:endParaRPr lang="en-US"/>
          </a:p>
          <a:p>
            <a:r>
              <a:rPr lang="nb-NO"/>
              <a:t>Booking </a:t>
            </a:r>
            <a:r>
              <a:rPr lang="nb-NO" err="1"/>
              <a:t>says</a:t>
            </a:r>
            <a:r>
              <a:rPr lang="nb-NO"/>
              <a:t> "</a:t>
            </a:r>
            <a:r>
              <a:rPr lang="nb-NO" err="1"/>
              <a:t>You</a:t>
            </a:r>
            <a:r>
              <a:rPr lang="nb-NO"/>
              <a:t> </a:t>
            </a:r>
            <a:r>
              <a:rPr lang="nb-NO" err="1"/>
              <a:t>don't</a:t>
            </a:r>
            <a:r>
              <a:rPr lang="nb-NO"/>
              <a:t> have </a:t>
            </a:r>
            <a:r>
              <a:rPr lang="nb-NO" err="1"/>
              <a:t>sufficient</a:t>
            </a:r>
            <a:r>
              <a:rPr lang="nb-NO"/>
              <a:t> </a:t>
            </a:r>
            <a:r>
              <a:rPr lang="nb-NO" err="1"/>
              <a:t>permissions</a:t>
            </a:r>
            <a:r>
              <a:rPr lang="nb-NO"/>
              <a:t> to book </a:t>
            </a:r>
            <a:r>
              <a:rPr lang="nb-NO" err="1"/>
              <a:t>this</a:t>
            </a:r>
            <a:r>
              <a:rPr lang="nb-NO"/>
              <a:t> </a:t>
            </a:r>
            <a:r>
              <a:rPr lang="nb-NO" err="1"/>
              <a:t>equipment</a:t>
            </a:r>
            <a:r>
              <a:rPr lang="nb-NO"/>
              <a:t>"? </a:t>
            </a:r>
            <a:r>
              <a:rPr lang="nb-NO" err="1"/>
              <a:t>Contact</a:t>
            </a:r>
            <a:r>
              <a:rPr lang="nb-NO"/>
              <a:t> </a:t>
            </a:r>
            <a:r>
              <a:rPr lang="nb-NO" err="1"/>
              <a:t>core</a:t>
            </a:r>
            <a:r>
              <a:rPr lang="nb-NO"/>
              <a:t> staff.</a:t>
            </a:r>
          </a:p>
          <a:p>
            <a:endParaRPr lang="nb-NO"/>
          </a:p>
          <a:p>
            <a:r>
              <a:rPr lang="nb-NO"/>
              <a:t>For questions </a:t>
            </a:r>
            <a:r>
              <a:rPr lang="nb-NO" err="1"/>
              <a:t>regarding</a:t>
            </a:r>
            <a:r>
              <a:rPr lang="nb-NO"/>
              <a:t> booking and </a:t>
            </a:r>
            <a:r>
              <a:rPr lang="nb-NO" err="1"/>
              <a:t>equipment</a:t>
            </a:r>
            <a:r>
              <a:rPr lang="nb-NO"/>
              <a:t>, </a:t>
            </a:r>
            <a:r>
              <a:rPr lang="nb-NO" err="1"/>
              <a:t>contact</a:t>
            </a:r>
            <a:r>
              <a:rPr lang="nb-NO"/>
              <a:t> </a:t>
            </a:r>
            <a:r>
              <a:rPr lang="nb-NO" err="1"/>
              <a:t>core</a:t>
            </a:r>
            <a:r>
              <a:rPr lang="nb-NO"/>
              <a:t> staff. </a:t>
            </a:r>
          </a:p>
          <a:p>
            <a:r>
              <a:rPr lang="nb-NO"/>
              <a:t>For questions </a:t>
            </a:r>
            <a:r>
              <a:rPr lang="nb-NO" err="1"/>
              <a:t>regarding</a:t>
            </a:r>
            <a:r>
              <a:rPr lang="nb-NO"/>
              <a:t> </a:t>
            </a:r>
            <a:r>
              <a:rPr lang="nb-NO" err="1"/>
              <a:t>projects</a:t>
            </a:r>
            <a:r>
              <a:rPr lang="nb-NO"/>
              <a:t>, </a:t>
            </a:r>
            <a:r>
              <a:rPr lang="nb-NO" err="1"/>
              <a:t>contact</a:t>
            </a:r>
            <a:r>
              <a:rPr lang="nb-NO"/>
              <a:t> </a:t>
            </a:r>
            <a:r>
              <a:rPr lang="nb-NO" err="1"/>
              <a:t>your</a:t>
            </a:r>
            <a:r>
              <a:rPr lang="nb-NO"/>
              <a:t> </a:t>
            </a:r>
            <a:r>
              <a:rPr lang="nb-NO" err="1"/>
              <a:t>project</a:t>
            </a:r>
            <a:r>
              <a:rPr lang="nb-NO"/>
              <a:t> </a:t>
            </a:r>
            <a:r>
              <a:rPr lang="nb-NO" err="1"/>
              <a:t>financial</a:t>
            </a:r>
            <a:r>
              <a:rPr lang="nb-NO"/>
              <a:t> </a:t>
            </a:r>
            <a:r>
              <a:rPr lang="nb-NO" err="1"/>
              <a:t>controller</a:t>
            </a:r>
            <a:r>
              <a:rPr lang="nb-NO"/>
              <a:t>. </a:t>
            </a:r>
          </a:p>
          <a:p>
            <a:pPr marL="0" indent="0">
              <a:buNone/>
            </a:pPr>
            <a:endParaRPr lang="nb-NO"/>
          </a:p>
          <a:p>
            <a:pPr marL="0" indent="0">
              <a:buNone/>
            </a:pPr>
            <a:endParaRPr lang="nb-NO"/>
          </a:p>
          <a:p>
            <a:pPr marL="0" indent="0">
              <a:buNone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54985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DAB18-0933-49DF-925F-F688E3EEE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Requests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9F06C-3CC5-4E04-A871-83440922E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In </a:t>
            </a:r>
            <a:r>
              <a:rPr lang="nb-NO" err="1"/>
              <a:t>addition</a:t>
            </a:r>
            <a:r>
              <a:rPr lang="nb-NO"/>
              <a:t> to </a:t>
            </a:r>
            <a:r>
              <a:rPr lang="nb-NO" err="1"/>
              <a:t>reservations</a:t>
            </a:r>
            <a:r>
              <a:rPr lang="nb-NO"/>
              <a:t>, </a:t>
            </a:r>
            <a:r>
              <a:rPr lang="nb-NO" err="1"/>
              <a:t>users</a:t>
            </a:r>
            <a:r>
              <a:rPr lang="nb-NO"/>
              <a:t> </a:t>
            </a:r>
            <a:r>
              <a:rPr lang="nb-NO" err="1"/>
              <a:t>can</a:t>
            </a:r>
            <a:r>
              <a:rPr lang="nb-NO"/>
              <a:t> make service </a:t>
            </a:r>
            <a:r>
              <a:rPr lang="nb-NO" err="1"/>
              <a:t>requests</a:t>
            </a:r>
            <a:endParaRPr lang="nb-NO"/>
          </a:p>
          <a:p>
            <a:r>
              <a:rPr lang="nb-NO"/>
              <a:t>The lab designs different </a:t>
            </a:r>
            <a:r>
              <a:rPr lang="nb-NO" err="1"/>
              <a:t>request</a:t>
            </a:r>
            <a:r>
              <a:rPr lang="nb-NO"/>
              <a:t> forms </a:t>
            </a:r>
            <a:r>
              <a:rPr lang="nb-NO" err="1"/>
              <a:t>according</a:t>
            </a:r>
            <a:r>
              <a:rPr lang="nb-NO"/>
              <a:t> to </a:t>
            </a:r>
            <a:r>
              <a:rPr lang="nb-NO" err="1"/>
              <a:t>the</a:t>
            </a:r>
            <a:r>
              <a:rPr lang="nb-NO"/>
              <a:t> services </a:t>
            </a:r>
            <a:r>
              <a:rPr lang="nb-NO" err="1"/>
              <a:t>provided</a:t>
            </a:r>
            <a:r>
              <a:rPr lang="nb-NO"/>
              <a:t> </a:t>
            </a:r>
          </a:p>
          <a:p>
            <a:r>
              <a:rPr lang="nb-NO" err="1"/>
              <a:t>You</a:t>
            </a:r>
            <a:r>
              <a:rPr lang="nb-NO"/>
              <a:t> as a </a:t>
            </a:r>
            <a:r>
              <a:rPr lang="nb-NO" err="1"/>
              <a:t>user</a:t>
            </a:r>
            <a:r>
              <a:rPr lang="nb-NO"/>
              <a:t> </a:t>
            </a:r>
            <a:r>
              <a:rPr lang="nb-NO" err="1"/>
              <a:t>choose</a:t>
            </a:r>
            <a:r>
              <a:rPr lang="nb-NO"/>
              <a:t> </a:t>
            </a:r>
            <a:r>
              <a:rPr lang="nb-NO" err="1"/>
              <a:t>the</a:t>
            </a:r>
            <a:r>
              <a:rPr lang="nb-NO"/>
              <a:t> service </a:t>
            </a:r>
            <a:r>
              <a:rPr lang="nb-NO" err="1"/>
              <a:t>request</a:t>
            </a:r>
            <a:r>
              <a:rPr lang="nb-NO"/>
              <a:t> form </a:t>
            </a:r>
            <a:r>
              <a:rPr lang="nb-NO" err="1"/>
              <a:t>according</a:t>
            </a:r>
            <a:r>
              <a:rPr lang="nb-NO"/>
              <a:t> to </a:t>
            </a:r>
            <a:r>
              <a:rPr lang="nb-NO" err="1"/>
              <a:t>your</a:t>
            </a:r>
            <a:r>
              <a:rPr lang="nb-NO"/>
              <a:t> </a:t>
            </a:r>
            <a:r>
              <a:rPr lang="nb-NO" err="1"/>
              <a:t>needs</a:t>
            </a:r>
            <a:r>
              <a:rPr lang="nb-NO"/>
              <a:t> and </a:t>
            </a:r>
            <a:r>
              <a:rPr lang="nb-NO" err="1"/>
              <a:t>submits</a:t>
            </a:r>
            <a:r>
              <a:rPr lang="nb-NO"/>
              <a:t> </a:t>
            </a:r>
            <a:r>
              <a:rPr lang="nb-NO" err="1"/>
              <a:t>this</a:t>
            </a:r>
            <a:r>
              <a:rPr lang="nb-NO"/>
              <a:t> to </a:t>
            </a:r>
            <a:r>
              <a:rPr lang="nb-NO" err="1"/>
              <a:t>the</a:t>
            </a:r>
            <a:r>
              <a:rPr lang="nb-NO"/>
              <a:t> lab</a:t>
            </a:r>
          </a:p>
        </p:txBody>
      </p:sp>
    </p:spTree>
    <p:extLst>
      <p:ext uri="{BB962C8B-B14F-4D97-AF65-F5344CB8AC3E}">
        <p14:creationId xmlns:p14="http://schemas.microsoft.com/office/powerpoint/2010/main" val="22647116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D07DBDE-E873-49BF-A36A-42B35506E5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2812" y="3799131"/>
            <a:ext cx="6747891" cy="19019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3DFF38-2791-47F9-9A99-D147B3300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Submitting</a:t>
            </a:r>
            <a:r>
              <a:rPr lang="nb-NO"/>
              <a:t> a </a:t>
            </a:r>
            <a:r>
              <a:rPr lang="nb-NO" err="1"/>
              <a:t>request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25A012-7BD2-4B15-B7D3-E2EC65DE55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1073426"/>
            <a:ext cx="1500996" cy="67491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nb-NO"/>
              <a:t>1) </a:t>
            </a:r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on</a:t>
            </a:r>
            <a:r>
              <a:rPr lang="nb-NO"/>
              <a:t>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left</a:t>
            </a:r>
            <a:r>
              <a:rPr lang="nb-NO"/>
              <a:t> </a:t>
            </a:r>
            <a:r>
              <a:rPr lang="nb-NO" err="1"/>
              <a:t>menu</a:t>
            </a:r>
            <a:r>
              <a:rPr lang="nb-NO"/>
              <a:t> item «</a:t>
            </a:r>
            <a:r>
              <a:rPr lang="nb-NO" err="1"/>
              <a:t>Request</a:t>
            </a:r>
            <a:r>
              <a:rPr lang="nb-NO"/>
              <a:t>»: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A1B1E2-138A-44D1-A59B-22B61BA25E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748345"/>
            <a:ext cx="1337014" cy="22025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E147EBF-6C21-4C1B-B5F0-F354C19FE2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1711" y="1742140"/>
            <a:ext cx="2518537" cy="7301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E5BFE86-483F-46C9-B9C6-2CB75252DE02}"/>
              </a:ext>
            </a:extLst>
          </p:cNvPr>
          <p:cNvSpPr txBox="1">
            <a:spLocks/>
          </p:cNvSpPr>
          <p:nvPr/>
        </p:nvSpPr>
        <p:spPr>
          <a:xfrm>
            <a:off x="2633661" y="1073426"/>
            <a:ext cx="1627787" cy="73019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b-NO"/>
              <a:t>2) </a:t>
            </a:r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on</a:t>
            </a:r>
            <a:r>
              <a:rPr lang="nb-NO"/>
              <a:t>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plus</a:t>
            </a:r>
            <a:r>
              <a:rPr lang="nb-NO"/>
              <a:t> </a:t>
            </a:r>
            <a:r>
              <a:rPr lang="nb-NO" err="1"/>
              <a:t>icon</a:t>
            </a:r>
            <a:r>
              <a:rPr lang="nb-NO"/>
              <a:t> to start a </a:t>
            </a:r>
            <a:r>
              <a:rPr lang="nb-NO" err="1"/>
              <a:t>new</a:t>
            </a:r>
            <a:r>
              <a:rPr lang="nb-NO"/>
              <a:t> </a:t>
            </a:r>
            <a:r>
              <a:rPr lang="nb-NO" err="1"/>
              <a:t>request</a:t>
            </a:r>
            <a:r>
              <a:rPr lang="nb-NO"/>
              <a:t>: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FA04B00-D851-49EB-9EF4-0BE0A9514FD0}"/>
              </a:ext>
            </a:extLst>
          </p:cNvPr>
          <p:cNvSpPr txBox="1">
            <a:spLocks/>
          </p:cNvSpPr>
          <p:nvPr/>
        </p:nvSpPr>
        <p:spPr>
          <a:xfrm>
            <a:off x="2272656" y="3354977"/>
            <a:ext cx="4438696" cy="444154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b-NO"/>
              <a:t>3) Select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request</a:t>
            </a:r>
            <a:r>
              <a:rPr lang="nb-NO"/>
              <a:t> form from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dropdown</a:t>
            </a:r>
            <a:r>
              <a:rPr lang="nb-NO"/>
              <a:t> </a:t>
            </a:r>
            <a:r>
              <a:rPr lang="nb-NO" err="1"/>
              <a:t>according</a:t>
            </a:r>
            <a:r>
              <a:rPr lang="nb-NO"/>
              <a:t> to </a:t>
            </a:r>
            <a:r>
              <a:rPr lang="nb-NO" err="1"/>
              <a:t>your</a:t>
            </a:r>
            <a:r>
              <a:rPr lang="nb-NO"/>
              <a:t> </a:t>
            </a:r>
            <a:r>
              <a:rPr lang="nb-NO" err="1"/>
              <a:t>needs</a:t>
            </a:r>
            <a:r>
              <a:rPr lang="nb-NO"/>
              <a:t>, in </a:t>
            </a:r>
            <a:r>
              <a:rPr lang="nb-NO" err="1"/>
              <a:t>addition</a:t>
            </a:r>
            <a:r>
              <a:rPr lang="nb-NO"/>
              <a:t> to </a:t>
            </a:r>
            <a:r>
              <a:rPr lang="nb-NO" err="1"/>
              <a:t>you</a:t>
            </a:r>
            <a:r>
              <a:rPr lang="nb-NO"/>
              <a:t> </a:t>
            </a:r>
            <a:r>
              <a:rPr lang="nb-NO" err="1"/>
              <a:t>project</a:t>
            </a:r>
            <a:r>
              <a:rPr lang="nb-NO"/>
              <a:t>: 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BF343CC-0133-4D34-AF6C-F4FBE5E20207}"/>
              </a:ext>
            </a:extLst>
          </p:cNvPr>
          <p:cNvSpPr txBox="1">
            <a:spLocks/>
          </p:cNvSpPr>
          <p:nvPr/>
        </p:nvSpPr>
        <p:spPr>
          <a:xfrm>
            <a:off x="6292565" y="5822034"/>
            <a:ext cx="2558138" cy="646331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b-NO" i="1">
                <a:solidFill>
                  <a:srgbClr val="FF0000"/>
                </a:solidFill>
              </a:rPr>
              <a:t>(The </a:t>
            </a:r>
            <a:r>
              <a:rPr lang="nb-NO" i="1" err="1">
                <a:solidFill>
                  <a:srgbClr val="FF0000"/>
                </a:solidFill>
              </a:rPr>
              <a:t>top</a:t>
            </a:r>
            <a:r>
              <a:rPr lang="nb-NO" i="1">
                <a:solidFill>
                  <a:srgbClr val="FF0000"/>
                </a:solidFill>
              </a:rPr>
              <a:t> right filter </a:t>
            </a:r>
            <a:r>
              <a:rPr lang="nb-NO" i="1" err="1">
                <a:solidFill>
                  <a:srgbClr val="FF0000"/>
                </a:solidFill>
              </a:rPr>
              <a:t>decides</a:t>
            </a:r>
            <a:r>
              <a:rPr lang="nb-NO" i="1">
                <a:solidFill>
                  <a:srgbClr val="FF0000"/>
                </a:solidFill>
              </a:rPr>
              <a:t> </a:t>
            </a:r>
            <a:r>
              <a:rPr lang="nb-NO" i="1" err="1">
                <a:solidFill>
                  <a:srgbClr val="FF0000"/>
                </a:solidFill>
              </a:rPr>
              <a:t>what</a:t>
            </a:r>
            <a:r>
              <a:rPr lang="nb-NO" i="1">
                <a:solidFill>
                  <a:srgbClr val="FF0000"/>
                </a:solidFill>
              </a:rPr>
              <a:t> </a:t>
            </a:r>
            <a:r>
              <a:rPr lang="nb-NO" i="1" err="1">
                <a:solidFill>
                  <a:srgbClr val="FF0000"/>
                </a:solidFill>
              </a:rPr>
              <a:t>you</a:t>
            </a:r>
            <a:r>
              <a:rPr lang="nb-NO" i="1">
                <a:solidFill>
                  <a:srgbClr val="FF0000"/>
                </a:solidFill>
              </a:rPr>
              <a:t> </a:t>
            </a:r>
            <a:r>
              <a:rPr lang="nb-NO" i="1" err="1">
                <a:solidFill>
                  <a:srgbClr val="FF0000"/>
                </a:solidFill>
              </a:rPr>
              <a:t>see</a:t>
            </a:r>
            <a:r>
              <a:rPr lang="nb-NO" i="1">
                <a:solidFill>
                  <a:srgbClr val="FF0000"/>
                </a:solidFill>
              </a:rPr>
              <a:t> in </a:t>
            </a:r>
            <a:r>
              <a:rPr lang="nb-NO" i="1" err="1">
                <a:solidFill>
                  <a:srgbClr val="FF0000"/>
                </a:solidFill>
              </a:rPr>
              <a:t>this</a:t>
            </a:r>
            <a:r>
              <a:rPr lang="nb-NO" i="1">
                <a:solidFill>
                  <a:srgbClr val="FF0000"/>
                </a:solidFill>
              </a:rPr>
              <a:t> list. If </a:t>
            </a:r>
            <a:r>
              <a:rPr lang="nb-NO" i="1" err="1">
                <a:solidFill>
                  <a:srgbClr val="FF0000"/>
                </a:solidFill>
              </a:rPr>
              <a:t>no</a:t>
            </a:r>
            <a:r>
              <a:rPr lang="nb-NO" i="1">
                <a:solidFill>
                  <a:srgbClr val="FF0000"/>
                </a:solidFill>
              </a:rPr>
              <a:t> filter </a:t>
            </a:r>
            <a:r>
              <a:rPr lang="nb-NO" i="1" err="1">
                <a:solidFill>
                  <a:srgbClr val="FF0000"/>
                </a:solidFill>
              </a:rPr>
              <a:t>on</a:t>
            </a:r>
            <a:r>
              <a:rPr lang="nb-NO" i="1">
                <a:solidFill>
                  <a:srgbClr val="FF0000"/>
                </a:solidFill>
              </a:rPr>
              <a:t>, </a:t>
            </a:r>
            <a:r>
              <a:rPr lang="nb-NO" i="1" err="1">
                <a:solidFill>
                  <a:srgbClr val="FF0000"/>
                </a:solidFill>
              </a:rPr>
              <a:t>then</a:t>
            </a:r>
            <a:r>
              <a:rPr lang="nb-NO" i="1">
                <a:solidFill>
                  <a:srgbClr val="FF0000"/>
                </a:solidFill>
              </a:rPr>
              <a:t> </a:t>
            </a:r>
            <a:r>
              <a:rPr lang="nb-NO" i="1" err="1">
                <a:solidFill>
                  <a:srgbClr val="FF0000"/>
                </a:solidFill>
              </a:rPr>
              <a:t>you</a:t>
            </a:r>
            <a:r>
              <a:rPr lang="nb-NO" i="1">
                <a:solidFill>
                  <a:srgbClr val="FF0000"/>
                </a:solidFill>
              </a:rPr>
              <a:t> </a:t>
            </a:r>
            <a:r>
              <a:rPr lang="nb-NO" i="1" err="1">
                <a:solidFill>
                  <a:srgbClr val="FF0000"/>
                </a:solidFill>
              </a:rPr>
              <a:t>will</a:t>
            </a:r>
            <a:r>
              <a:rPr lang="nb-NO" i="1">
                <a:solidFill>
                  <a:srgbClr val="FF0000"/>
                </a:solidFill>
              </a:rPr>
              <a:t> </a:t>
            </a:r>
            <a:r>
              <a:rPr lang="nb-NO" i="1" err="1">
                <a:solidFill>
                  <a:srgbClr val="FF0000"/>
                </a:solidFill>
              </a:rPr>
              <a:t>see</a:t>
            </a:r>
            <a:r>
              <a:rPr lang="nb-NO" i="1">
                <a:solidFill>
                  <a:srgbClr val="FF0000"/>
                </a:solidFill>
              </a:rPr>
              <a:t> all </a:t>
            </a:r>
            <a:r>
              <a:rPr lang="nb-NO" i="1" err="1">
                <a:solidFill>
                  <a:srgbClr val="FF0000"/>
                </a:solidFill>
              </a:rPr>
              <a:t>available</a:t>
            </a:r>
            <a:r>
              <a:rPr lang="nb-NO" i="1">
                <a:solidFill>
                  <a:srgbClr val="FF0000"/>
                </a:solidFill>
              </a:rPr>
              <a:t> forms at NTNU)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8ACC728-C5A5-467A-BE36-B0A1D1F6F9D7}"/>
              </a:ext>
            </a:extLst>
          </p:cNvPr>
          <p:cNvCxnSpPr>
            <a:cxnSpLocks/>
            <a:stCxn id="9" idx="0"/>
          </p:cNvCxnSpPr>
          <p:nvPr/>
        </p:nvCxnSpPr>
        <p:spPr>
          <a:xfrm flipV="1">
            <a:off x="7571634" y="4063042"/>
            <a:ext cx="433679" cy="17589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3035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76048-0FEB-4E5D-935A-FF60C79C3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Submitting</a:t>
            </a:r>
            <a:r>
              <a:rPr lang="nb-NO"/>
              <a:t> a </a:t>
            </a:r>
            <a:r>
              <a:rPr lang="nb-NO" err="1"/>
              <a:t>request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3FB1E-8D18-40F5-9CB6-B89F2678A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73426"/>
            <a:ext cx="8229600" cy="89339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nb-NO" err="1"/>
              <a:t>Fill</a:t>
            </a:r>
            <a:r>
              <a:rPr lang="nb-NO"/>
              <a:t> inn </a:t>
            </a:r>
            <a:r>
              <a:rPr lang="nb-NO" err="1"/>
              <a:t>the</a:t>
            </a:r>
            <a:r>
              <a:rPr lang="nb-NO"/>
              <a:t> form </a:t>
            </a:r>
            <a:r>
              <a:rPr lang="nb-NO" err="1"/>
              <a:t>accordingly</a:t>
            </a:r>
            <a:r>
              <a:rPr lang="nb-NO"/>
              <a:t> and </a:t>
            </a:r>
            <a:r>
              <a:rPr lang="nb-NO" err="1"/>
              <a:t>click</a:t>
            </a:r>
            <a:r>
              <a:rPr lang="nb-NO"/>
              <a:t> «</a:t>
            </a:r>
            <a:r>
              <a:rPr lang="nb-NO" err="1"/>
              <a:t>Submit</a:t>
            </a:r>
            <a:r>
              <a:rPr lang="nb-NO"/>
              <a:t>» at </a:t>
            </a:r>
            <a:r>
              <a:rPr lang="nb-NO" err="1"/>
              <a:t>the</a:t>
            </a:r>
            <a:r>
              <a:rPr lang="nb-NO"/>
              <a:t> bottom. </a:t>
            </a:r>
            <a:r>
              <a:rPr lang="nb-NO" err="1"/>
              <a:t>Core</a:t>
            </a:r>
            <a:r>
              <a:rPr lang="nb-NO"/>
              <a:t> staff </a:t>
            </a:r>
            <a:r>
              <a:rPr lang="nb-NO" err="1"/>
              <a:t>will</a:t>
            </a:r>
            <a:r>
              <a:rPr lang="nb-NO"/>
              <a:t> be </a:t>
            </a:r>
            <a:r>
              <a:rPr lang="nb-NO" err="1"/>
              <a:t>notified</a:t>
            </a:r>
            <a:r>
              <a:rPr lang="nb-NO"/>
              <a:t>, and </a:t>
            </a:r>
            <a:r>
              <a:rPr lang="nb-NO" err="1"/>
              <a:t>you</a:t>
            </a:r>
            <a:r>
              <a:rPr lang="nb-NO"/>
              <a:t> </a:t>
            </a:r>
            <a:r>
              <a:rPr lang="nb-NO" err="1"/>
              <a:t>will</a:t>
            </a:r>
            <a:r>
              <a:rPr lang="nb-NO"/>
              <a:t> </a:t>
            </a:r>
            <a:r>
              <a:rPr lang="nb-NO" err="1"/>
              <a:t>get</a:t>
            </a:r>
            <a:r>
              <a:rPr lang="nb-NO"/>
              <a:t> an email as </a:t>
            </a:r>
            <a:r>
              <a:rPr lang="nb-NO" err="1"/>
              <a:t>confirmation</a:t>
            </a:r>
            <a:r>
              <a:rPr lang="nb-NO"/>
              <a:t>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E6F9A6-C52A-401F-AC70-464EA158A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819" y="2725782"/>
            <a:ext cx="5848709" cy="35771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D758F31-AA93-4EA7-B307-5BC61B3529CD}"/>
              </a:ext>
            </a:extLst>
          </p:cNvPr>
          <p:cNvSpPr txBox="1">
            <a:spLocks/>
          </p:cNvSpPr>
          <p:nvPr/>
        </p:nvSpPr>
        <p:spPr>
          <a:xfrm>
            <a:off x="465827" y="2406770"/>
            <a:ext cx="1535502" cy="413903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b-NO"/>
              <a:t>Form </a:t>
            </a:r>
            <a:r>
              <a:rPr lang="nb-NO" err="1"/>
              <a:t>example</a:t>
            </a:r>
            <a:r>
              <a:rPr lang="nb-NO"/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9502395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1929A-81EE-4687-BFE8-2C4A8FB48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Submitting</a:t>
            </a:r>
            <a:r>
              <a:rPr lang="nb-NO" dirty="0"/>
              <a:t> a </a:t>
            </a:r>
            <a:r>
              <a:rPr lang="nb-NO" dirty="0" err="1"/>
              <a:t>request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6C071-9575-4E58-940E-A9B446517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73426"/>
            <a:ext cx="8229600" cy="879661"/>
          </a:xfrm>
        </p:spPr>
        <p:txBody>
          <a:bodyPr/>
          <a:lstStyle/>
          <a:p>
            <a:pPr marL="0" indent="0">
              <a:buNone/>
            </a:pPr>
            <a:r>
              <a:rPr lang="nb-NO" dirty="0" err="1"/>
              <a:t>After</a:t>
            </a:r>
            <a:r>
              <a:rPr lang="nb-NO" dirty="0"/>
              <a:t> </a:t>
            </a:r>
            <a:r>
              <a:rPr lang="nb-NO" dirty="0" err="1"/>
              <a:t>submitting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request</a:t>
            </a:r>
            <a:r>
              <a:rPr lang="nb-NO" dirty="0"/>
              <a:t>, it </a:t>
            </a:r>
            <a:r>
              <a:rPr lang="nb-NO" dirty="0" err="1"/>
              <a:t>will</a:t>
            </a:r>
            <a:r>
              <a:rPr lang="nb-NO" dirty="0"/>
              <a:t> </a:t>
            </a:r>
            <a:r>
              <a:rPr lang="nb-NO" dirty="0" err="1"/>
              <a:t>get</a:t>
            </a:r>
            <a:r>
              <a:rPr lang="nb-NO" dirty="0"/>
              <a:t> status as «In </a:t>
            </a:r>
            <a:r>
              <a:rPr lang="nb-NO" dirty="0" err="1"/>
              <a:t>Process</a:t>
            </a:r>
            <a:r>
              <a:rPr lang="nb-NO" dirty="0"/>
              <a:t>». </a:t>
            </a:r>
            <a:r>
              <a:rPr lang="nb-NO" dirty="0" err="1"/>
              <a:t>You</a:t>
            </a:r>
            <a:r>
              <a:rPr lang="nb-NO" dirty="0"/>
              <a:t> </a:t>
            </a:r>
            <a:r>
              <a:rPr lang="nb-NO" dirty="0" err="1"/>
              <a:t>can</a:t>
            </a:r>
            <a:r>
              <a:rPr lang="nb-NO" dirty="0"/>
              <a:t> </a:t>
            </a:r>
            <a:r>
              <a:rPr lang="nb-NO" dirty="0" err="1"/>
              <a:t>see</a:t>
            </a:r>
            <a:r>
              <a:rPr lang="nb-NO" dirty="0"/>
              <a:t> all </a:t>
            </a:r>
            <a:r>
              <a:rPr lang="nb-NO" dirty="0" err="1"/>
              <a:t>your</a:t>
            </a:r>
            <a:r>
              <a:rPr lang="nb-NO" dirty="0"/>
              <a:t> </a:t>
            </a:r>
            <a:r>
              <a:rPr lang="nb-NO" dirty="0" err="1"/>
              <a:t>requests</a:t>
            </a:r>
            <a:r>
              <a:rPr lang="nb-NO" dirty="0"/>
              <a:t> in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request</a:t>
            </a:r>
            <a:r>
              <a:rPr lang="nb-NO" dirty="0"/>
              <a:t> list.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6DAB20-5569-47F2-A533-6A3699E030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70530"/>
            <a:ext cx="9144000" cy="1292087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0573E81-ED31-4A17-B831-50FF3F3D618B}"/>
              </a:ext>
            </a:extLst>
          </p:cNvPr>
          <p:cNvSpPr txBox="1">
            <a:spLocks/>
          </p:cNvSpPr>
          <p:nvPr/>
        </p:nvSpPr>
        <p:spPr>
          <a:xfrm>
            <a:off x="6960092" y="3871372"/>
            <a:ext cx="1726708" cy="425419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b-NO" i="1" dirty="0"/>
              <a:t>Open filters </a:t>
            </a:r>
            <a:r>
              <a:rPr lang="nb-NO" i="1" dirty="0" err="1"/>
              <a:t>if</a:t>
            </a:r>
            <a:r>
              <a:rPr lang="nb-NO" i="1" dirty="0"/>
              <a:t>  </a:t>
            </a:r>
            <a:r>
              <a:rPr lang="nb-NO" i="1" dirty="0" err="1"/>
              <a:t>you</a:t>
            </a:r>
            <a:r>
              <a:rPr lang="nb-NO" i="1" dirty="0"/>
              <a:t> </a:t>
            </a:r>
            <a:r>
              <a:rPr lang="nb-NO" i="1" dirty="0" err="1"/>
              <a:t>wish</a:t>
            </a:r>
            <a:r>
              <a:rPr lang="nb-NO" i="1" dirty="0"/>
              <a:t> to filter </a:t>
            </a:r>
            <a:r>
              <a:rPr lang="nb-NO" i="1" dirty="0" err="1"/>
              <a:t>your</a:t>
            </a:r>
            <a:r>
              <a:rPr lang="nb-NO" i="1" dirty="0"/>
              <a:t> </a:t>
            </a:r>
            <a:r>
              <a:rPr lang="nb-NO" i="1" dirty="0" err="1"/>
              <a:t>view</a:t>
            </a:r>
            <a:endParaRPr lang="nb-NO" i="1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E2B0086-CBAD-4AC3-92A4-F5289895A9C4}"/>
              </a:ext>
            </a:extLst>
          </p:cNvPr>
          <p:cNvCxnSpPr>
            <a:cxnSpLocks/>
            <a:stCxn id="5" idx="0"/>
          </p:cNvCxnSpPr>
          <p:nvPr/>
        </p:nvCxnSpPr>
        <p:spPr>
          <a:xfrm flipH="1" flipV="1">
            <a:off x="7634796" y="2986628"/>
            <a:ext cx="188650" cy="8847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2E6CE27C-1D00-464B-B6C9-A9A5243A85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2426" y="4011627"/>
            <a:ext cx="2043436" cy="24319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7BA75DE-EA53-4728-B4F4-7714CF62D013}"/>
              </a:ext>
            </a:extLst>
          </p:cNvPr>
          <p:cNvSpPr txBox="1">
            <a:spLocks/>
          </p:cNvSpPr>
          <p:nvPr/>
        </p:nvSpPr>
        <p:spPr>
          <a:xfrm>
            <a:off x="457200" y="4165814"/>
            <a:ext cx="1460377" cy="64588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b-NO" i="1" dirty="0"/>
              <a:t>Email </a:t>
            </a:r>
            <a:r>
              <a:rPr lang="nb-NO" i="1" dirty="0" err="1"/>
              <a:t>confirmation</a:t>
            </a:r>
            <a:r>
              <a:rPr lang="nb-NO" i="1" dirty="0"/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1424419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A25D979-558D-114E-AAF4-D6AF0B58C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Content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01DD2A0-BCD0-3547-96F5-6D7C7F959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457200" indent="-457200">
              <a:buAutoNum type="arabicParenR"/>
            </a:pPr>
            <a:r>
              <a:rPr lang="nb-NO" err="1"/>
              <a:t>Login</a:t>
            </a:r>
            <a:r>
              <a:rPr lang="nb-NO"/>
              <a:t> </a:t>
            </a:r>
          </a:p>
          <a:p>
            <a:pPr marL="457200" indent="-457200">
              <a:buAutoNum type="arabicParenR"/>
            </a:pPr>
            <a:r>
              <a:rPr lang="nb-NO" err="1"/>
              <a:t>Search</a:t>
            </a:r>
            <a:endParaRPr lang="nb-NO"/>
          </a:p>
          <a:p>
            <a:pPr marL="457200" indent="-457200">
              <a:buAutoNum type="arabicParenR"/>
            </a:pPr>
            <a:r>
              <a:rPr lang="nb-NO"/>
              <a:t>Booking</a:t>
            </a:r>
          </a:p>
          <a:p>
            <a:pPr marL="457200" indent="-457200">
              <a:buAutoNum type="arabicParenR"/>
            </a:pPr>
            <a:r>
              <a:rPr lang="nb-NO"/>
              <a:t>Service requests</a:t>
            </a:r>
          </a:p>
          <a:p>
            <a:pPr marL="0" indent="0">
              <a:buNone/>
            </a:pPr>
            <a:endParaRPr lang="nb-NO"/>
          </a:p>
          <a:p>
            <a:pPr marL="0" indent="0">
              <a:buNone/>
            </a:pPr>
            <a:r>
              <a:rPr lang="nb-NO"/>
              <a:t>NB! Most </a:t>
            </a:r>
            <a:r>
              <a:rPr lang="nb-NO" err="1"/>
              <a:t>of</a:t>
            </a:r>
            <a:r>
              <a:rPr lang="nb-NO"/>
              <a:t>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equipments</a:t>
            </a:r>
            <a:r>
              <a:rPr lang="nb-NO"/>
              <a:t> </a:t>
            </a:r>
            <a:r>
              <a:rPr lang="nb-NO" err="1"/>
              <a:t>requires</a:t>
            </a:r>
            <a:r>
              <a:rPr lang="nb-NO"/>
              <a:t> a </a:t>
            </a:r>
            <a:r>
              <a:rPr lang="nb-NO" b="1" err="1"/>
              <a:t>project</a:t>
            </a:r>
            <a:r>
              <a:rPr lang="nb-NO" b="1"/>
              <a:t> </a:t>
            </a:r>
            <a:r>
              <a:rPr lang="nb-NO" err="1"/>
              <a:t>when</a:t>
            </a:r>
            <a:r>
              <a:rPr lang="nb-NO"/>
              <a:t> booking. </a:t>
            </a:r>
            <a:r>
              <a:rPr lang="nb-NO" err="1"/>
              <a:t>You</a:t>
            </a:r>
            <a:r>
              <a:rPr lang="nb-NO"/>
              <a:t> </a:t>
            </a:r>
            <a:r>
              <a:rPr lang="nb-NO" err="1"/>
              <a:t>can</a:t>
            </a:r>
            <a:r>
              <a:rPr lang="nb-NO"/>
              <a:t> </a:t>
            </a:r>
            <a:r>
              <a:rPr lang="nb-NO" err="1"/>
              <a:t>check</a:t>
            </a:r>
            <a:r>
              <a:rPr lang="nb-NO"/>
              <a:t> </a:t>
            </a:r>
            <a:r>
              <a:rPr lang="nb-NO" err="1"/>
              <a:t>yourself</a:t>
            </a:r>
            <a:r>
              <a:rPr lang="nb-NO"/>
              <a:t> </a:t>
            </a:r>
            <a:r>
              <a:rPr lang="nb-NO" err="1"/>
              <a:t>whether</a:t>
            </a:r>
            <a:r>
              <a:rPr lang="nb-NO"/>
              <a:t> </a:t>
            </a:r>
            <a:r>
              <a:rPr lang="nb-NO" err="1"/>
              <a:t>you</a:t>
            </a:r>
            <a:r>
              <a:rPr lang="nb-NO"/>
              <a:t> </a:t>
            </a:r>
            <a:r>
              <a:rPr lang="nb-NO" err="1"/>
              <a:t>are</a:t>
            </a:r>
            <a:r>
              <a:rPr lang="nb-NO"/>
              <a:t> </a:t>
            </a:r>
            <a:r>
              <a:rPr lang="nb-NO" err="1"/>
              <a:t>added</a:t>
            </a:r>
            <a:r>
              <a:rPr lang="nb-NO"/>
              <a:t> to a </a:t>
            </a:r>
            <a:r>
              <a:rPr lang="nb-NO" err="1"/>
              <a:t>project</a:t>
            </a:r>
            <a:r>
              <a:rPr lang="nb-NO"/>
              <a:t> in </a:t>
            </a:r>
            <a:r>
              <a:rPr lang="nb-NO" err="1"/>
              <a:t>Bookitlab</a:t>
            </a:r>
            <a:r>
              <a:rPr lang="nb-NO"/>
              <a:t> (</a:t>
            </a:r>
            <a:r>
              <a:rPr lang="nb-NO" err="1"/>
              <a:t>see</a:t>
            </a:r>
            <a:r>
              <a:rPr lang="nb-NO"/>
              <a:t> </a:t>
            </a:r>
            <a:r>
              <a:rPr lang="nb-NO" err="1"/>
              <a:t>how</a:t>
            </a:r>
            <a:r>
              <a:rPr lang="nb-NO"/>
              <a:t> later in </a:t>
            </a:r>
            <a:r>
              <a:rPr lang="nb-NO" err="1"/>
              <a:t>this</a:t>
            </a:r>
            <a:r>
              <a:rPr lang="nb-NO"/>
              <a:t> guide). If </a:t>
            </a:r>
            <a:r>
              <a:rPr lang="nb-NO" err="1"/>
              <a:t>you're</a:t>
            </a:r>
            <a:r>
              <a:rPr lang="nb-NO"/>
              <a:t> not </a:t>
            </a:r>
            <a:r>
              <a:rPr lang="nb-NO" err="1"/>
              <a:t>added</a:t>
            </a:r>
            <a:r>
              <a:rPr lang="nb-NO"/>
              <a:t>, </a:t>
            </a:r>
            <a:r>
              <a:rPr lang="nb-NO" err="1"/>
              <a:t>contact</a:t>
            </a:r>
            <a:r>
              <a:rPr lang="nb-NO"/>
              <a:t> </a:t>
            </a:r>
            <a:r>
              <a:rPr lang="nb-NO" err="1"/>
              <a:t>your</a:t>
            </a:r>
            <a:r>
              <a:rPr lang="nb-NO"/>
              <a:t> </a:t>
            </a:r>
            <a:r>
              <a:rPr lang="nb-NO" err="1"/>
              <a:t>project</a:t>
            </a:r>
            <a:r>
              <a:rPr lang="nb-NO"/>
              <a:t> </a:t>
            </a:r>
            <a:r>
              <a:rPr lang="nb-NO" err="1"/>
              <a:t>financial</a:t>
            </a:r>
            <a:r>
              <a:rPr lang="nb-NO"/>
              <a:t> </a:t>
            </a:r>
            <a:r>
              <a:rPr lang="nb-NO" err="1"/>
              <a:t>officer</a:t>
            </a:r>
            <a:r>
              <a:rPr lang="nb-NO"/>
              <a:t> or </a:t>
            </a:r>
            <a:r>
              <a:rPr lang="nb-NO" err="1"/>
              <a:t>project</a:t>
            </a:r>
            <a:r>
              <a:rPr lang="nb-NO"/>
              <a:t> leader.  </a:t>
            </a:r>
          </a:p>
          <a:p>
            <a:pPr marL="0" indent="0">
              <a:buNone/>
            </a:pPr>
            <a:endParaRPr lang="nb-NO" sz="2000"/>
          </a:p>
          <a:p>
            <a:pPr marL="0" indent="0">
              <a:buNone/>
            </a:pPr>
            <a:endParaRPr lang="nb-NO" sz="2000"/>
          </a:p>
          <a:p>
            <a:pPr marL="0" indent="0">
              <a:buNone/>
            </a:pPr>
            <a:r>
              <a:rPr lang="nb-NO" sz="2000" b="1" err="1"/>
              <a:t>Why</a:t>
            </a:r>
            <a:r>
              <a:rPr lang="nb-NO" sz="2000" b="1"/>
              <a:t> </a:t>
            </a:r>
            <a:r>
              <a:rPr lang="nb-NO" sz="2000" b="1" err="1"/>
              <a:t>require</a:t>
            </a:r>
            <a:r>
              <a:rPr lang="nb-NO" sz="2000" b="1"/>
              <a:t> a </a:t>
            </a:r>
            <a:r>
              <a:rPr lang="nb-NO" sz="2000" b="1" err="1"/>
              <a:t>project</a:t>
            </a:r>
            <a:r>
              <a:rPr lang="nb-NO" sz="2000" b="1"/>
              <a:t> </a:t>
            </a:r>
            <a:r>
              <a:rPr lang="nb-NO" sz="2000" b="1" err="1"/>
              <a:t>number</a:t>
            </a:r>
            <a:r>
              <a:rPr lang="nb-NO" sz="2000" b="1"/>
              <a:t>?</a:t>
            </a:r>
          </a:p>
          <a:p>
            <a:pPr marL="0" indent="0">
              <a:buNone/>
            </a:pPr>
            <a:r>
              <a:rPr lang="nb-NO"/>
              <a:t>A lot </a:t>
            </a:r>
            <a:r>
              <a:rPr lang="nb-NO" err="1"/>
              <a:t>of</a:t>
            </a:r>
            <a:r>
              <a:rPr lang="nb-NO"/>
              <a:t> </a:t>
            </a:r>
            <a:r>
              <a:rPr lang="nb-NO" err="1"/>
              <a:t>the</a:t>
            </a:r>
            <a:r>
              <a:rPr lang="nb-NO"/>
              <a:t> </a:t>
            </a:r>
            <a:r>
              <a:rPr lang="nb-NO" err="1"/>
              <a:t>equipment</a:t>
            </a:r>
            <a:r>
              <a:rPr lang="nb-NO"/>
              <a:t> charge per </a:t>
            </a:r>
            <a:r>
              <a:rPr lang="nb-NO" err="1"/>
              <a:t>use</a:t>
            </a:r>
            <a:r>
              <a:rPr lang="nb-NO"/>
              <a:t>. A </a:t>
            </a:r>
            <a:r>
              <a:rPr lang="nb-NO" err="1"/>
              <a:t>project</a:t>
            </a:r>
            <a:r>
              <a:rPr lang="nb-NO"/>
              <a:t> </a:t>
            </a:r>
            <a:r>
              <a:rPr lang="nb-NO" err="1"/>
              <a:t>number</a:t>
            </a:r>
            <a:r>
              <a:rPr lang="nb-NO"/>
              <a:t> is </a:t>
            </a:r>
            <a:r>
              <a:rPr lang="nb-NO" err="1"/>
              <a:t>therefore</a:t>
            </a:r>
            <a:r>
              <a:rPr lang="nb-NO"/>
              <a:t> </a:t>
            </a:r>
            <a:r>
              <a:rPr lang="nb-NO" err="1"/>
              <a:t>required</a:t>
            </a:r>
            <a:r>
              <a:rPr lang="nb-NO"/>
              <a:t> for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cost</a:t>
            </a:r>
            <a:r>
              <a:rPr lang="nb-NO"/>
              <a:t> to be </a:t>
            </a:r>
            <a:r>
              <a:rPr lang="nb-NO" err="1"/>
              <a:t>charged</a:t>
            </a:r>
            <a:r>
              <a:rPr lang="nb-NO"/>
              <a:t> </a:t>
            </a:r>
            <a:r>
              <a:rPr lang="nb-NO" err="1"/>
              <a:t>correctly</a:t>
            </a:r>
            <a:r>
              <a:rPr lang="nb-NO"/>
              <a:t>. </a:t>
            </a:r>
          </a:p>
          <a:p>
            <a:pPr marL="0" indent="0">
              <a:buNone/>
            </a:pPr>
            <a:endParaRPr lang="nb-NO" sz="2000"/>
          </a:p>
          <a:p>
            <a:pPr marL="0" indent="0">
              <a:buNone/>
            </a:pPr>
            <a:endParaRPr lang="nb-NO" sz="2000"/>
          </a:p>
          <a:p>
            <a:pPr marL="0" indent="0">
              <a:buNone/>
            </a:pPr>
            <a:r>
              <a:rPr lang="nb-NO" sz="1400"/>
              <a:t>This guideline shows just a </a:t>
            </a:r>
            <a:r>
              <a:rPr lang="nb-NO" sz="1400" err="1"/>
              <a:t>limited</a:t>
            </a:r>
            <a:r>
              <a:rPr lang="nb-NO" sz="1400"/>
              <a:t> </a:t>
            </a:r>
            <a:r>
              <a:rPr lang="nb-NO" sz="1400" err="1"/>
              <a:t>amount</a:t>
            </a:r>
            <a:r>
              <a:rPr lang="nb-NO" sz="1400"/>
              <a:t> </a:t>
            </a:r>
            <a:r>
              <a:rPr lang="nb-NO" sz="1400" err="1"/>
              <a:t>of</a:t>
            </a:r>
            <a:r>
              <a:rPr lang="nb-NO" sz="1400"/>
              <a:t> all </a:t>
            </a:r>
            <a:r>
              <a:rPr lang="nb-NO" sz="1400" err="1"/>
              <a:t>the</a:t>
            </a:r>
            <a:r>
              <a:rPr lang="nb-NO" sz="1400"/>
              <a:t> </a:t>
            </a:r>
            <a:r>
              <a:rPr lang="nb-NO" sz="1400" err="1"/>
              <a:t>functionality</a:t>
            </a:r>
            <a:r>
              <a:rPr lang="nb-NO" sz="1400"/>
              <a:t> </a:t>
            </a:r>
            <a:r>
              <a:rPr lang="nb-NO" sz="1400" err="1"/>
              <a:t>available</a:t>
            </a:r>
            <a:r>
              <a:rPr lang="nb-NO" sz="1400"/>
              <a:t> for </a:t>
            </a:r>
            <a:r>
              <a:rPr lang="nb-NO" sz="1400" err="1"/>
              <a:t>users</a:t>
            </a:r>
            <a:r>
              <a:rPr lang="nb-NO" sz="1400"/>
              <a:t> in </a:t>
            </a:r>
            <a:r>
              <a:rPr lang="nb-NO" sz="1400" err="1"/>
              <a:t>Bookitlab</a:t>
            </a:r>
            <a:r>
              <a:rPr lang="nb-NO" sz="1400"/>
              <a:t>. </a:t>
            </a:r>
          </a:p>
          <a:p>
            <a:pPr marL="0" indent="0">
              <a:buNone/>
            </a:pPr>
            <a:endParaRPr lang="nb-NO" sz="2000"/>
          </a:p>
          <a:p>
            <a:pPr marL="0" indent="0">
              <a:buNone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9645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729B5-ADC7-45F4-9206-33A2E3D31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6331"/>
          </a:xfrm>
        </p:spPr>
        <p:txBody>
          <a:bodyPr/>
          <a:lstStyle/>
          <a:p>
            <a:r>
              <a:rPr lang="nb-NO" err="1"/>
              <a:t>Login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A785D-8E21-41D2-A81C-290199814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AutoNum type="arabicParenR"/>
            </a:pPr>
            <a:endParaRPr lang="nb-NO"/>
          </a:p>
          <a:p>
            <a:pPr marL="0" indent="0">
              <a:buNone/>
            </a:pPr>
            <a:endParaRPr lang="nb-NO"/>
          </a:p>
        </p:txBody>
      </p:sp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F3F1383B-CB0A-42A3-9C03-74FD7C567EC0}"/>
              </a:ext>
            </a:extLst>
          </p:cNvPr>
          <p:cNvSpPr txBox="1">
            <a:spLocks/>
          </p:cNvSpPr>
          <p:nvPr/>
        </p:nvSpPr>
        <p:spPr>
          <a:xfrm>
            <a:off x="609600" y="1225827"/>
            <a:ext cx="8229600" cy="5232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/>
              <a:t>Go to </a:t>
            </a:r>
            <a:r>
              <a:rPr lang="nb-NO">
                <a:hlinkClick r:id="rId2"/>
              </a:rPr>
              <a:t>https://core.bookitlab.com/ntnu</a:t>
            </a:r>
            <a:endParaRPr lang="nb-NO"/>
          </a:p>
          <a:p>
            <a:pPr marL="0" indent="0">
              <a:buFont typeface="Arial"/>
              <a:buNone/>
            </a:pPr>
            <a:endParaRPr lang="nb-NO"/>
          </a:p>
          <a:p>
            <a:pPr marL="0" indent="0">
              <a:buFont typeface="Arial"/>
              <a:buNone/>
            </a:pPr>
            <a:endParaRPr lang="nb-NO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021A2A-35E0-46F4-B449-FB1467CA37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053981"/>
            <a:ext cx="3070633" cy="3217577"/>
          </a:xfrm>
          <a:prstGeom prst="rect">
            <a:avLst/>
          </a:prstGeom>
        </p:spPr>
      </p:pic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F55671D8-547D-450E-83CB-81B0C8D342B7}"/>
              </a:ext>
            </a:extLst>
          </p:cNvPr>
          <p:cNvSpPr txBox="1">
            <a:spLocks/>
          </p:cNvSpPr>
          <p:nvPr/>
        </p:nvSpPr>
        <p:spPr>
          <a:xfrm>
            <a:off x="3941427" y="2785939"/>
            <a:ext cx="3684165" cy="15847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500" err="1"/>
              <a:t>Choose</a:t>
            </a:r>
            <a:r>
              <a:rPr lang="nb-NO" sz="1500"/>
              <a:t> «Feide </a:t>
            </a:r>
            <a:r>
              <a:rPr lang="nb-NO" sz="1500" err="1"/>
              <a:t>Authentication</a:t>
            </a:r>
            <a:r>
              <a:rPr lang="nb-NO" sz="1500"/>
              <a:t>»</a:t>
            </a:r>
          </a:p>
          <a:p>
            <a:r>
              <a:rPr lang="nb-NO" sz="1500" err="1"/>
              <a:t>Choose</a:t>
            </a:r>
            <a:r>
              <a:rPr lang="nb-NO" sz="1500"/>
              <a:t> «NTNU» </a:t>
            </a:r>
            <a:r>
              <a:rPr lang="nb-NO" sz="1500" err="1"/>
              <a:t>if</a:t>
            </a:r>
            <a:r>
              <a:rPr lang="nb-NO" sz="1500"/>
              <a:t> </a:t>
            </a:r>
            <a:r>
              <a:rPr lang="nb-NO" sz="1500" err="1"/>
              <a:t>asked</a:t>
            </a:r>
            <a:r>
              <a:rPr lang="nb-NO" sz="1500"/>
              <a:t> for «</a:t>
            </a:r>
            <a:r>
              <a:rPr lang="nb-NO" sz="1500" err="1"/>
              <a:t>Affiliation</a:t>
            </a:r>
            <a:r>
              <a:rPr lang="nb-NO" sz="1500"/>
              <a:t>»</a:t>
            </a:r>
          </a:p>
          <a:p>
            <a:r>
              <a:rPr lang="nb-NO" sz="1500" err="1"/>
              <a:t>You're</a:t>
            </a:r>
            <a:r>
              <a:rPr lang="nb-NO" sz="1500"/>
              <a:t> </a:t>
            </a:r>
            <a:r>
              <a:rPr lang="nb-NO" sz="1500" err="1"/>
              <a:t>asked</a:t>
            </a:r>
            <a:r>
              <a:rPr lang="nb-NO" sz="1500"/>
              <a:t> to </a:t>
            </a:r>
            <a:r>
              <a:rPr lang="nb-NO" sz="1500" err="1"/>
              <a:t>accept</a:t>
            </a:r>
            <a:r>
              <a:rPr lang="nb-NO" sz="1500"/>
              <a:t> </a:t>
            </a:r>
            <a:r>
              <a:rPr lang="nb-NO" sz="1500" err="1"/>
              <a:t>the</a:t>
            </a:r>
            <a:r>
              <a:rPr lang="nb-NO" sz="1500"/>
              <a:t> «Terms </a:t>
            </a:r>
            <a:r>
              <a:rPr lang="nb-NO" sz="1500" err="1"/>
              <a:t>of</a:t>
            </a:r>
            <a:r>
              <a:rPr lang="nb-NO" sz="1500"/>
              <a:t> Agreement" </a:t>
            </a:r>
          </a:p>
          <a:p>
            <a:endParaRPr lang="nb-NO" sz="1500"/>
          </a:p>
          <a:p>
            <a:pPr marL="0" indent="0">
              <a:buNone/>
            </a:pPr>
            <a:endParaRPr lang="nb-NO" sz="1500"/>
          </a:p>
          <a:p>
            <a:endParaRPr lang="nb-NO" sz="1500"/>
          </a:p>
          <a:p>
            <a:pPr marL="0" indent="0">
              <a:buFont typeface="Arial"/>
              <a:buNone/>
            </a:pPr>
            <a:endParaRPr lang="nb-NO"/>
          </a:p>
          <a:p>
            <a:pPr marL="0" indent="0">
              <a:buFont typeface="Arial"/>
              <a:buNone/>
            </a:pPr>
            <a:endParaRPr lang="nb-NO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EBD209B-4520-404C-AB4D-E7337C145C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331" y="4509615"/>
            <a:ext cx="4594371" cy="9562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A455A6D-811A-4F54-95AB-70B1B2F0BF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4550" y="5409486"/>
            <a:ext cx="1837932" cy="75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040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BC89C-59AC-4B14-A29A-97D841A26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Login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B3457-8E76-4959-AEBA-1BA5F46B2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73426"/>
            <a:ext cx="8229600" cy="4617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b-NO" err="1"/>
              <a:t>You're</a:t>
            </a:r>
            <a:r>
              <a:rPr lang="nb-NO"/>
              <a:t> </a:t>
            </a:r>
            <a:r>
              <a:rPr lang="nb-NO" err="1"/>
              <a:t>now</a:t>
            </a:r>
            <a:r>
              <a:rPr lang="nb-NO"/>
              <a:t> </a:t>
            </a:r>
            <a:r>
              <a:rPr lang="nb-NO" err="1"/>
              <a:t>asked</a:t>
            </a:r>
            <a:r>
              <a:rPr lang="nb-NO"/>
              <a:t> to </a:t>
            </a:r>
            <a:r>
              <a:rPr lang="nb-NO" err="1"/>
              <a:t>choose</a:t>
            </a:r>
            <a:r>
              <a:rPr lang="nb-NO"/>
              <a:t> </a:t>
            </a:r>
            <a:r>
              <a:rPr lang="nb-NO" err="1"/>
              <a:t>core</a:t>
            </a:r>
            <a:r>
              <a:rPr lang="nb-NO"/>
              <a:t>*:</a:t>
            </a:r>
          </a:p>
          <a:p>
            <a:pPr marL="0" indent="0">
              <a:buNone/>
            </a:pPr>
            <a:endParaRPr lang="nb-NO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BA52317-2413-404B-9851-478483F31400}"/>
              </a:ext>
            </a:extLst>
          </p:cNvPr>
          <p:cNvSpPr txBox="1">
            <a:spLocks/>
          </p:cNvSpPr>
          <p:nvPr/>
        </p:nvSpPr>
        <p:spPr>
          <a:xfrm>
            <a:off x="4293067" y="2196403"/>
            <a:ext cx="4256015" cy="257349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err="1"/>
              <a:t>Search</a:t>
            </a:r>
            <a:r>
              <a:rPr lang="nb-NO"/>
              <a:t> for </a:t>
            </a:r>
            <a:r>
              <a:rPr lang="nb-NO" err="1"/>
              <a:t>the</a:t>
            </a:r>
            <a:r>
              <a:rPr lang="nb-NO"/>
              <a:t> </a:t>
            </a:r>
            <a:r>
              <a:rPr lang="nb-NO" err="1"/>
              <a:t>core</a:t>
            </a:r>
            <a:r>
              <a:rPr lang="nb-NO"/>
              <a:t> </a:t>
            </a:r>
            <a:r>
              <a:rPr lang="nb-NO" err="1"/>
              <a:t>which</a:t>
            </a:r>
            <a:r>
              <a:rPr lang="nb-NO"/>
              <a:t> is most relevant for </a:t>
            </a:r>
            <a:r>
              <a:rPr lang="nb-NO" err="1"/>
              <a:t>you</a:t>
            </a:r>
            <a:r>
              <a:rPr lang="nb-NO"/>
              <a:t>. </a:t>
            </a:r>
          </a:p>
          <a:p>
            <a:pPr marL="0" indent="0">
              <a:buFont typeface="Arial"/>
              <a:buNone/>
            </a:pPr>
            <a:endParaRPr lang="nb-NO"/>
          </a:p>
          <a:p>
            <a:pPr marL="0" indent="0">
              <a:buFont typeface="Arial"/>
              <a:buNone/>
            </a:pPr>
            <a:endParaRPr lang="nb-NO"/>
          </a:p>
          <a:p>
            <a:pPr marL="0" indent="0">
              <a:buNone/>
            </a:pPr>
            <a:r>
              <a:rPr lang="nb-NO"/>
              <a:t>This is just a filter and </a:t>
            </a:r>
            <a:r>
              <a:rPr lang="nb-NO" err="1"/>
              <a:t>can</a:t>
            </a:r>
            <a:r>
              <a:rPr lang="nb-NO"/>
              <a:t> be </a:t>
            </a:r>
            <a:r>
              <a:rPr lang="nb-NO" err="1"/>
              <a:t>changed</a:t>
            </a:r>
            <a:r>
              <a:rPr lang="nb-NO"/>
              <a:t> </a:t>
            </a:r>
            <a:r>
              <a:rPr lang="nb-NO" err="1"/>
              <a:t>after</a:t>
            </a:r>
            <a:r>
              <a:rPr lang="nb-NO"/>
              <a:t> </a:t>
            </a:r>
            <a:r>
              <a:rPr lang="nb-NO" err="1"/>
              <a:t>login</a:t>
            </a:r>
            <a:r>
              <a:rPr lang="nb-NO"/>
              <a:t>. </a:t>
            </a:r>
          </a:p>
          <a:p>
            <a:pPr marL="0" indent="0">
              <a:buFont typeface="Arial"/>
              <a:buNone/>
            </a:pPr>
            <a:endParaRPr lang="nb-NO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DCED3F-96E7-4054-B871-82C53E9157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15" y="2065559"/>
            <a:ext cx="3996899" cy="310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22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AFD5-8846-4E94-8379-218DEAB2A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Login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882FF-A19A-4A9D-AB0B-0404EDC232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73426"/>
            <a:ext cx="8229600" cy="814097"/>
          </a:xfrm>
        </p:spPr>
        <p:txBody>
          <a:bodyPr/>
          <a:lstStyle/>
          <a:p>
            <a:endParaRPr lang="nb-NO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9C583B-864B-4D42-98B3-B69AA8726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0969"/>
            <a:ext cx="9144000" cy="46926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4B41DE-A8C0-4F22-9350-A697B5A308BF}"/>
              </a:ext>
            </a:extLst>
          </p:cNvPr>
          <p:cNvSpPr txBox="1"/>
          <p:nvPr/>
        </p:nvSpPr>
        <p:spPr>
          <a:xfrm>
            <a:off x="2558642" y="1477803"/>
            <a:ext cx="1786855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800" i="1" err="1">
                <a:solidFill>
                  <a:srgbClr val="FF0000"/>
                </a:solidFill>
                <a:cs typeface="Arial"/>
              </a:rPr>
              <a:t>You</a:t>
            </a:r>
            <a:r>
              <a:rPr lang="nb-NO" sz="800" i="1">
                <a:solidFill>
                  <a:srgbClr val="FF0000"/>
                </a:solidFill>
                <a:cs typeface="Arial"/>
              </a:rPr>
              <a:t> </a:t>
            </a:r>
            <a:r>
              <a:rPr lang="nb-NO" sz="800" i="1" err="1">
                <a:solidFill>
                  <a:srgbClr val="FF0000"/>
                </a:solidFill>
                <a:cs typeface="Arial"/>
              </a:rPr>
              <a:t>can</a:t>
            </a:r>
            <a:r>
              <a:rPr lang="nb-NO" sz="800" i="1">
                <a:solidFill>
                  <a:srgbClr val="FF0000"/>
                </a:solidFill>
                <a:cs typeface="Arial"/>
              </a:rPr>
              <a:t> </a:t>
            </a:r>
            <a:r>
              <a:rPr lang="nb-NO" sz="800" i="1" err="1">
                <a:solidFill>
                  <a:srgbClr val="FF0000"/>
                </a:solidFill>
                <a:cs typeface="Arial"/>
              </a:rPr>
              <a:t>configure</a:t>
            </a:r>
            <a:r>
              <a:rPr lang="nb-NO" sz="800" i="1">
                <a:solidFill>
                  <a:srgbClr val="FF0000"/>
                </a:solidFill>
                <a:cs typeface="Arial"/>
              </a:rPr>
              <a:t> </a:t>
            </a:r>
            <a:r>
              <a:rPr lang="nb-NO" sz="800" i="1" err="1">
                <a:solidFill>
                  <a:srgbClr val="FF0000"/>
                </a:solidFill>
                <a:cs typeface="Arial"/>
              </a:rPr>
              <a:t>your</a:t>
            </a:r>
            <a:r>
              <a:rPr lang="nb-NO" sz="800" i="1">
                <a:solidFill>
                  <a:srgbClr val="FF0000"/>
                </a:solidFill>
                <a:cs typeface="Arial"/>
              </a:rPr>
              <a:t> </a:t>
            </a:r>
            <a:r>
              <a:rPr lang="nb-NO" sz="800" i="1" err="1">
                <a:solidFill>
                  <a:srgbClr val="FF0000"/>
                </a:solidFill>
                <a:cs typeface="Arial"/>
              </a:rPr>
              <a:t>dashboard</a:t>
            </a:r>
            <a:r>
              <a:rPr lang="nb-NO" sz="800" i="1">
                <a:solidFill>
                  <a:srgbClr val="FF0000"/>
                </a:solidFill>
                <a:cs typeface="Arial"/>
              </a:rPr>
              <a:t> </a:t>
            </a:r>
            <a:r>
              <a:rPr lang="nb-NO" sz="800" i="1" err="1">
                <a:solidFill>
                  <a:srgbClr val="FF0000"/>
                </a:solidFill>
                <a:cs typeface="Arial"/>
              </a:rPr>
              <a:t>here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16AC71-EFBB-45FF-B699-D2CEE36AE853}"/>
              </a:ext>
            </a:extLst>
          </p:cNvPr>
          <p:cNvSpPr txBox="1"/>
          <p:nvPr/>
        </p:nvSpPr>
        <p:spPr>
          <a:xfrm>
            <a:off x="6058086" y="671828"/>
            <a:ext cx="1786855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800" i="1">
                <a:solidFill>
                  <a:srgbClr val="FF0000"/>
                </a:solidFill>
              </a:rPr>
              <a:t>Here </a:t>
            </a:r>
            <a:r>
              <a:rPr lang="nb-NO" sz="800" i="1" err="1">
                <a:solidFill>
                  <a:srgbClr val="FF0000"/>
                </a:solidFill>
              </a:rPr>
              <a:t>you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can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change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what</a:t>
            </a:r>
            <a:r>
              <a:rPr lang="nb-NO" sz="800" i="1">
                <a:solidFill>
                  <a:srgbClr val="FF0000"/>
                </a:solidFill>
              </a:rPr>
              <a:t> </a:t>
            </a:r>
            <a:r>
              <a:rPr lang="nb-NO" sz="800" i="1" err="1">
                <a:solidFill>
                  <a:srgbClr val="FF0000"/>
                </a:solidFill>
              </a:rPr>
              <a:t>core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you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want</a:t>
            </a:r>
            <a:r>
              <a:rPr lang="nb-NO" sz="800" i="1">
                <a:solidFill>
                  <a:srgbClr val="FF0000"/>
                </a:solidFill>
              </a:rPr>
              <a:t> to filter </a:t>
            </a:r>
            <a:r>
              <a:rPr lang="nb-NO" sz="800" i="1" err="1">
                <a:solidFill>
                  <a:srgbClr val="FF0000"/>
                </a:solidFill>
              </a:rPr>
              <a:t>on</a:t>
            </a:r>
            <a:endParaRPr lang="nb-NO" sz="800" i="1" err="1">
              <a:solidFill>
                <a:srgbClr val="FF0000"/>
              </a:solidFill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6642FA-50BF-4CDB-B513-6396F6E0EEFD}"/>
              </a:ext>
            </a:extLst>
          </p:cNvPr>
          <p:cNvSpPr txBox="1"/>
          <p:nvPr/>
        </p:nvSpPr>
        <p:spPr>
          <a:xfrm>
            <a:off x="8275739" y="551637"/>
            <a:ext cx="82212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800" i="1" err="1">
                <a:solidFill>
                  <a:srgbClr val="FF0000"/>
                </a:solidFill>
              </a:rPr>
              <a:t>Click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here</a:t>
            </a:r>
            <a:r>
              <a:rPr lang="nb-NO" sz="800" i="1">
                <a:solidFill>
                  <a:srgbClr val="FF0000"/>
                </a:solidFill>
              </a:rPr>
              <a:t> to </a:t>
            </a:r>
            <a:r>
              <a:rPr lang="nb-NO" sz="800" i="1" err="1">
                <a:solidFill>
                  <a:srgbClr val="FF0000"/>
                </a:solidFill>
              </a:rPr>
              <a:t>see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your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user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details</a:t>
            </a:r>
            <a:endParaRPr lang="en-US" err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450778-6411-4423-85CF-6A8939587A59}"/>
              </a:ext>
            </a:extLst>
          </p:cNvPr>
          <p:cNvSpPr txBox="1"/>
          <p:nvPr/>
        </p:nvSpPr>
        <p:spPr>
          <a:xfrm>
            <a:off x="5026404" y="1568697"/>
            <a:ext cx="2968304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800" i="1" err="1">
                <a:solidFill>
                  <a:srgbClr val="FF0000"/>
                </a:solidFill>
              </a:rPr>
              <a:t>Search</a:t>
            </a:r>
            <a:r>
              <a:rPr lang="nb-NO" sz="800" i="1">
                <a:solidFill>
                  <a:srgbClr val="FF0000"/>
                </a:solidFill>
              </a:rPr>
              <a:t> for </a:t>
            </a:r>
            <a:r>
              <a:rPr lang="nb-NO" sz="800" i="1" err="1">
                <a:solidFill>
                  <a:srgbClr val="FF0000"/>
                </a:solidFill>
              </a:rPr>
              <a:t>equipment</a:t>
            </a:r>
            <a:r>
              <a:rPr lang="nb-NO" sz="800" i="1">
                <a:solidFill>
                  <a:srgbClr val="FF0000"/>
                </a:solidFill>
              </a:rPr>
              <a:t> by </a:t>
            </a:r>
            <a:r>
              <a:rPr lang="nb-NO" sz="800" i="1" err="1">
                <a:solidFill>
                  <a:srgbClr val="FF0000"/>
                </a:solidFill>
              </a:rPr>
              <a:t>writing</a:t>
            </a:r>
            <a:r>
              <a:rPr lang="nb-NO" sz="800" i="1">
                <a:solidFill>
                  <a:srgbClr val="FF0000"/>
                </a:solidFill>
              </a:rPr>
              <a:t> </a:t>
            </a:r>
            <a:r>
              <a:rPr lang="nb-NO" sz="800" i="1" err="1">
                <a:solidFill>
                  <a:srgbClr val="FF0000"/>
                </a:solidFill>
              </a:rPr>
              <a:t>here</a:t>
            </a:r>
            <a:r>
              <a:rPr lang="nb-NO" sz="800" i="1">
                <a:solidFill>
                  <a:srgbClr val="FF0000"/>
                </a:solidFill>
              </a:rPr>
              <a:t>. If </a:t>
            </a:r>
            <a:r>
              <a:rPr lang="nb-NO" sz="800" i="1" err="1">
                <a:solidFill>
                  <a:srgbClr val="FF0000"/>
                </a:solidFill>
              </a:rPr>
              <a:t>you</a:t>
            </a:r>
            <a:r>
              <a:rPr lang="nb-NO" sz="800" i="1">
                <a:solidFill>
                  <a:srgbClr val="FF0000"/>
                </a:solidFill>
              </a:rPr>
              <a:t> </a:t>
            </a:r>
            <a:r>
              <a:rPr lang="nb-NO" sz="800" i="1" err="1">
                <a:solidFill>
                  <a:srgbClr val="FF0000"/>
                </a:solidFill>
              </a:rPr>
              <a:t>would</a:t>
            </a:r>
            <a:r>
              <a:rPr lang="nb-NO" sz="800" i="1">
                <a:solidFill>
                  <a:srgbClr val="FF0000"/>
                </a:solidFill>
              </a:rPr>
              <a:t> like to </a:t>
            </a:r>
            <a:r>
              <a:rPr lang="nb-NO" sz="800" i="1" err="1">
                <a:solidFill>
                  <a:srgbClr val="FF0000"/>
                </a:solidFill>
              </a:rPr>
              <a:t>search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on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specific</a:t>
            </a:r>
            <a:r>
              <a:rPr lang="nb-NO" sz="800" i="1">
                <a:solidFill>
                  <a:srgbClr val="FF0000"/>
                </a:solidFill>
              </a:rPr>
              <a:t> parameters, </a:t>
            </a:r>
            <a:r>
              <a:rPr lang="nb-NO" sz="800" i="1" err="1">
                <a:solidFill>
                  <a:srgbClr val="FF0000"/>
                </a:solidFill>
              </a:rPr>
              <a:t>click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on</a:t>
            </a:r>
            <a:r>
              <a:rPr lang="nb-NO" sz="800" i="1">
                <a:solidFill>
                  <a:srgbClr val="FF0000"/>
                </a:solidFill>
              </a:rPr>
              <a:t> «Advanced </a:t>
            </a:r>
            <a:r>
              <a:rPr lang="nb-NO" sz="800" i="1" err="1">
                <a:solidFill>
                  <a:srgbClr val="FF0000"/>
                </a:solidFill>
              </a:rPr>
              <a:t>Search</a:t>
            </a:r>
            <a:r>
              <a:rPr lang="nb-NO" sz="800" i="1">
                <a:solidFill>
                  <a:srgbClr val="FF0000"/>
                </a:solidFill>
              </a:rPr>
              <a:t>» --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76AECE-DC09-49BB-BA63-7AD85997145F}"/>
              </a:ext>
            </a:extLst>
          </p:cNvPr>
          <p:cNvSpPr txBox="1"/>
          <p:nvPr/>
        </p:nvSpPr>
        <p:spPr>
          <a:xfrm>
            <a:off x="3793222" y="3486929"/>
            <a:ext cx="2691468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800" i="1">
                <a:solidFill>
                  <a:srgbClr val="FF0000"/>
                </a:solidFill>
              </a:rPr>
              <a:t>Open </a:t>
            </a:r>
            <a:r>
              <a:rPr lang="nb-NO" sz="800" i="1" err="1">
                <a:solidFill>
                  <a:srgbClr val="FF0000"/>
                </a:solidFill>
              </a:rPr>
              <a:t>this</a:t>
            </a:r>
            <a:r>
              <a:rPr lang="nb-NO" sz="800" i="1">
                <a:solidFill>
                  <a:srgbClr val="FF0000"/>
                </a:solidFill>
              </a:rPr>
              <a:t> to </a:t>
            </a:r>
            <a:r>
              <a:rPr lang="nb-NO" sz="800" i="1" err="1">
                <a:solidFill>
                  <a:srgbClr val="FF0000"/>
                </a:solidFill>
              </a:rPr>
              <a:t>see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the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equipment</a:t>
            </a:r>
            <a:r>
              <a:rPr lang="nb-NO" sz="800" i="1">
                <a:solidFill>
                  <a:srgbClr val="FF0000"/>
                </a:solidFill>
              </a:rPr>
              <a:t> in </a:t>
            </a:r>
            <a:r>
              <a:rPr lang="nb-NO" sz="800" i="1" err="1">
                <a:solidFill>
                  <a:srgbClr val="FF0000"/>
                </a:solidFill>
              </a:rPr>
              <a:t>this</a:t>
            </a:r>
            <a:r>
              <a:rPr lang="nb-NO" sz="800" i="1">
                <a:solidFill>
                  <a:srgbClr val="FF0000"/>
                </a:solidFill>
              </a:rPr>
              <a:t> unit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89AB3D0-3B8F-4A17-BBF4-B4D6AADDBBCB}"/>
              </a:ext>
            </a:extLst>
          </p:cNvPr>
          <p:cNvSpPr txBox="1">
            <a:spLocks/>
          </p:cNvSpPr>
          <p:nvPr/>
        </p:nvSpPr>
        <p:spPr>
          <a:xfrm>
            <a:off x="457200" y="5984260"/>
            <a:ext cx="8229600" cy="43964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b-NO" b="1"/>
              <a:t>Nå er det bare å sette i gang! På de neste sidene finner du noen tips. </a:t>
            </a:r>
          </a:p>
          <a:p>
            <a:pPr marL="0" indent="0">
              <a:buFont typeface="Arial"/>
              <a:buNone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41020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D54C9-F7B3-4264-A92E-9EA028425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Am I </a:t>
            </a:r>
            <a:r>
              <a:rPr lang="nb-NO" err="1"/>
              <a:t>added</a:t>
            </a:r>
            <a:r>
              <a:rPr lang="nb-NO"/>
              <a:t> to a </a:t>
            </a:r>
            <a:r>
              <a:rPr lang="nb-NO" err="1"/>
              <a:t>project</a:t>
            </a:r>
            <a:r>
              <a:rPr lang="nb-NO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FC3EE3-A5C3-48B7-BBE9-D2C5D9984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283" y="945772"/>
            <a:ext cx="8154099" cy="618514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pPr marL="0" indent="0">
              <a:buNone/>
            </a:pPr>
            <a:r>
              <a:rPr lang="nb-NO" dirty="0" err="1"/>
              <a:t>Click</a:t>
            </a:r>
            <a:r>
              <a:rPr lang="nb-NO" dirty="0"/>
              <a:t> </a:t>
            </a:r>
            <a:r>
              <a:rPr lang="nb-NO" dirty="0" err="1"/>
              <a:t>on</a:t>
            </a:r>
            <a:r>
              <a:rPr lang="nb-NO" dirty="0"/>
              <a:t> «Projects» in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left</a:t>
            </a:r>
            <a:r>
              <a:rPr lang="nb-NO" dirty="0"/>
              <a:t> </a:t>
            </a:r>
            <a:r>
              <a:rPr lang="nb-NO" dirty="0" err="1"/>
              <a:t>menu</a:t>
            </a:r>
            <a:r>
              <a:rPr lang="nb-NO" dirty="0"/>
              <a:t>. If </a:t>
            </a:r>
            <a:r>
              <a:rPr lang="nb-NO" dirty="0" err="1"/>
              <a:t>I'm</a:t>
            </a:r>
            <a:r>
              <a:rPr lang="nb-NO" dirty="0"/>
              <a:t> not </a:t>
            </a:r>
            <a:r>
              <a:rPr lang="nb-NO" dirty="0" err="1"/>
              <a:t>added</a:t>
            </a:r>
            <a:r>
              <a:rPr lang="nb-NO" dirty="0"/>
              <a:t> to </a:t>
            </a:r>
            <a:r>
              <a:rPr lang="nb-NO" dirty="0" err="1"/>
              <a:t>any</a:t>
            </a:r>
            <a:r>
              <a:rPr lang="nb-NO" dirty="0"/>
              <a:t> </a:t>
            </a:r>
            <a:r>
              <a:rPr lang="nb-NO" dirty="0" err="1"/>
              <a:t>projects</a:t>
            </a:r>
            <a:r>
              <a:rPr lang="nb-NO" dirty="0"/>
              <a:t>, my screen is </a:t>
            </a:r>
            <a:r>
              <a:rPr lang="nb-NO" dirty="0" err="1"/>
              <a:t>empty</a:t>
            </a:r>
            <a:r>
              <a:rPr lang="nb-NO" dirty="0"/>
              <a:t>. </a:t>
            </a:r>
            <a:r>
              <a:rPr lang="nb-NO" dirty="0" err="1"/>
              <a:t>Then</a:t>
            </a:r>
            <a:r>
              <a:rPr lang="nb-NO" dirty="0"/>
              <a:t> I </a:t>
            </a:r>
            <a:r>
              <a:rPr lang="nb-NO" dirty="0" err="1"/>
              <a:t>need</a:t>
            </a:r>
            <a:r>
              <a:rPr lang="nb-NO" dirty="0"/>
              <a:t> to </a:t>
            </a:r>
            <a:r>
              <a:rPr lang="nb-NO" dirty="0" err="1"/>
              <a:t>contact</a:t>
            </a:r>
            <a:r>
              <a:rPr lang="nb-NO" dirty="0"/>
              <a:t> my </a:t>
            </a:r>
            <a:r>
              <a:rPr lang="nb-NO" dirty="0" err="1"/>
              <a:t>project</a:t>
            </a:r>
            <a:r>
              <a:rPr lang="nb-NO" dirty="0"/>
              <a:t> </a:t>
            </a:r>
            <a:r>
              <a:rPr lang="nb-NO" dirty="0" err="1"/>
              <a:t>financial</a:t>
            </a:r>
            <a:r>
              <a:rPr lang="nb-NO" dirty="0"/>
              <a:t> </a:t>
            </a:r>
            <a:r>
              <a:rPr lang="nb-NO" dirty="0" err="1"/>
              <a:t>controller</a:t>
            </a:r>
            <a:r>
              <a:rPr lang="nb-NO" dirty="0"/>
              <a:t> or </a:t>
            </a:r>
            <a:r>
              <a:rPr lang="nb-NO" dirty="0" err="1"/>
              <a:t>project</a:t>
            </a:r>
            <a:r>
              <a:rPr lang="nb-NO" dirty="0"/>
              <a:t> leader. </a:t>
            </a:r>
            <a:r>
              <a:rPr lang="nb-NO" dirty="0" err="1"/>
              <a:t>Only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project</a:t>
            </a:r>
            <a:r>
              <a:rPr lang="nb-NO" dirty="0"/>
              <a:t> </a:t>
            </a:r>
            <a:r>
              <a:rPr lang="nb-NO" dirty="0" err="1"/>
              <a:t>financial</a:t>
            </a:r>
            <a:r>
              <a:rPr lang="nb-NO" dirty="0"/>
              <a:t> </a:t>
            </a:r>
            <a:r>
              <a:rPr lang="nb-NO" dirty="0" err="1"/>
              <a:t>controller</a:t>
            </a:r>
            <a:r>
              <a:rPr lang="nb-NO" dirty="0"/>
              <a:t> </a:t>
            </a:r>
            <a:r>
              <a:rPr lang="nb-NO" dirty="0" err="1"/>
              <a:t>can</a:t>
            </a:r>
            <a:r>
              <a:rPr lang="nb-NO" dirty="0"/>
              <a:t>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me</a:t>
            </a:r>
            <a:r>
              <a:rPr lang="nb-NO" dirty="0"/>
              <a:t> to a </a:t>
            </a:r>
            <a:r>
              <a:rPr lang="nb-NO" dirty="0" err="1"/>
              <a:t>project</a:t>
            </a:r>
            <a:r>
              <a:rPr lang="nb-NO" dirty="0"/>
              <a:t>. </a:t>
            </a:r>
          </a:p>
          <a:p>
            <a:pPr marL="0" indent="0">
              <a:buNone/>
            </a:pPr>
            <a:endParaRPr lang="nb-NO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2FDA9D-DF3D-4E90-82BC-B85C34E15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145" y="1564285"/>
            <a:ext cx="7722066" cy="2217067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A86C37B-E2D1-4E48-8937-167B7ED40740}"/>
              </a:ext>
            </a:extLst>
          </p:cNvPr>
          <p:cNvSpPr txBox="1">
            <a:spLocks/>
          </p:cNvSpPr>
          <p:nvPr/>
        </p:nvSpPr>
        <p:spPr>
          <a:xfrm>
            <a:off x="171974" y="3858266"/>
            <a:ext cx="8376408" cy="28174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/>
              <a:t>If </a:t>
            </a:r>
            <a:r>
              <a:rPr lang="nb-NO" err="1"/>
              <a:t>I'm</a:t>
            </a:r>
            <a:r>
              <a:rPr lang="nb-NO"/>
              <a:t> </a:t>
            </a:r>
            <a:r>
              <a:rPr lang="nb-NO" err="1"/>
              <a:t>added</a:t>
            </a:r>
            <a:r>
              <a:rPr lang="nb-NO"/>
              <a:t> to a </a:t>
            </a:r>
            <a:r>
              <a:rPr lang="nb-NO" err="1"/>
              <a:t>project</a:t>
            </a:r>
            <a:r>
              <a:rPr lang="nb-NO"/>
              <a:t>, I </a:t>
            </a:r>
            <a:r>
              <a:rPr lang="nb-NO" err="1"/>
              <a:t>will</a:t>
            </a:r>
            <a:r>
              <a:rPr lang="nb-NO"/>
              <a:t> </a:t>
            </a:r>
            <a:r>
              <a:rPr lang="nb-NO" err="1"/>
              <a:t>find</a:t>
            </a:r>
            <a:r>
              <a:rPr lang="nb-NO"/>
              <a:t> it </a:t>
            </a:r>
            <a:r>
              <a:rPr lang="nb-NO" err="1"/>
              <a:t>here</a:t>
            </a:r>
            <a:r>
              <a:rPr lang="nb-NO"/>
              <a:t>. Not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correct</a:t>
            </a:r>
            <a:r>
              <a:rPr lang="nb-NO"/>
              <a:t> </a:t>
            </a:r>
            <a:r>
              <a:rPr lang="nb-NO" err="1"/>
              <a:t>one</a:t>
            </a:r>
            <a:r>
              <a:rPr lang="nb-NO"/>
              <a:t>? </a:t>
            </a:r>
            <a:r>
              <a:rPr lang="nb-NO" err="1"/>
              <a:t>Contact</a:t>
            </a:r>
            <a:r>
              <a:rPr lang="nb-NO"/>
              <a:t> </a:t>
            </a:r>
            <a:r>
              <a:rPr lang="nb-NO" err="1"/>
              <a:t>your</a:t>
            </a:r>
            <a:r>
              <a:rPr lang="nb-NO"/>
              <a:t> </a:t>
            </a:r>
            <a:r>
              <a:rPr lang="nb-NO" err="1"/>
              <a:t>project</a:t>
            </a:r>
            <a:r>
              <a:rPr lang="nb-NO"/>
              <a:t> </a:t>
            </a:r>
            <a:r>
              <a:rPr lang="nb-NO" err="1"/>
              <a:t>financial</a:t>
            </a:r>
            <a:r>
              <a:rPr lang="nb-NO"/>
              <a:t> </a:t>
            </a:r>
            <a:r>
              <a:rPr lang="nb-NO" err="1"/>
              <a:t>controller</a:t>
            </a:r>
            <a:r>
              <a:rPr lang="nb-NO"/>
              <a:t>. </a:t>
            </a:r>
            <a:endParaRPr lang="en-US"/>
          </a:p>
          <a:p>
            <a:pPr marL="0" indent="0">
              <a:buFont typeface="Arial"/>
              <a:buNone/>
            </a:pPr>
            <a:endParaRPr lang="nb-NO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DC4554-C929-4000-ABFE-269C05EB98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145" y="4216927"/>
            <a:ext cx="7722066" cy="220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189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7570C-1EC2-4A30-A046-1E7A315EC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Search</a:t>
            </a:r>
            <a:r>
              <a:rPr lang="nb-NO"/>
              <a:t> - general</a:t>
            </a:r>
            <a:endParaRPr lang="en-US" err="1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B14F9C-CE64-4FC7-925D-58D0786D9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7236" y="1084871"/>
            <a:ext cx="3913464" cy="75523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80D17FA-6EEA-40E9-8210-09527B15BFEF}"/>
              </a:ext>
            </a:extLst>
          </p:cNvPr>
          <p:cNvSpPr txBox="1">
            <a:spLocks/>
          </p:cNvSpPr>
          <p:nvPr/>
        </p:nvSpPr>
        <p:spPr>
          <a:xfrm>
            <a:off x="457200" y="1031237"/>
            <a:ext cx="7789178" cy="26734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err="1"/>
              <a:t>Search</a:t>
            </a:r>
            <a:r>
              <a:rPr lang="nb-NO"/>
              <a:t> by </a:t>
            </a:r>
            <a:r>
              <a:rPr lang="nb-NO" err="1"/>
              <a:t>entering</a:t>
            </a:r>
            <a:r>
              <a:rPr lang="nb-NO"/>
              <a:t>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word</a:t>
            </a:r>
            <a:r>
              <a:rPr lang="nb-NO"/>
              <a:t> in </a:t>
            </a:r>
            <a:r>
              <a:rPr lang="nb-NO" err="1"/>
              <a:t>the</a:t>
            </a:r>
            <a:r>
              <a:rPr lang="nb-NO"/>
              <a:t> </a:t>
            </a:r>
            <a:r>
              <a:rPr lang="nb-NO" err="1"/>
              <a:t>search</a:t>
            </a:r>
            <a:r>
              <a:rPr lang="nb-NO"/>
              <a:t> </a:t>
            </a:r>
            <a:r>
              <a:rPr lang="nb-NO" err="1"/>
              <a:t>field</a:t>
            </a:r>
            <a:r>
              <a:rPr lang="nb-NO"/>
              <a:t> and </a:t>
            </a:r>
            <a:r>
              <a:rPr lang="nb-NO" err="1"/>
              <a:t>click</a:t>
            </a:r>
            <a:r>
              <a:rPr lang="nb-NO"/>
              <a:t> «</a:t>
            </a:r>
            <a:r>
              <a:rPr lang="nb-NO" err="1"/>
              <a:t>Search</a:t>
            </a:r>
            <a:r>
              <a:rPr lang="nb-NO"/>
              <a:t>»: 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E6509C-8B19-4627-9BBF-F65ACB7EE2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731" y="2036625"/>
            <a:ext cx="6808372" cy="3540131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73CCE50-A448-4CC5-AFAE-EFDDCC63E403}"/>
              </a:ext>
            </a:extLst>
          </p:cNvPr>
          <p:cNvSpPr txBox="1">
            <a:spLocks/>
          </p:cNvSpPr>
          <p:nvPr/>
        </p:nvSpPr>
        <p:spPr>
          <a:xfrm>
            <a:off x="457200" y="5984260"/>
            <a:ext cx="8229600" cy="43964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on</a:t>
            </a:r>
            <a:r>
              <a:rPr lang="nb-NO"/>
              <a:t>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title</a:t>
            </a:r>
            <a:r>
              <a:rPr lang="nb-NO"/>
              <a:t> or </a:t>
            </a:r>
            <a:r>
              <a:rPr lang="nb-NO" err="1"/>
              <a:t>on</a:t>
            </a:r>
            <a:r>
              <a:rPr lang="nb-NO"/>
              <a:t>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icons</a:t>
            </a:r>
            <a:r>
              <a:rPr lang="nb-NO"/>
              <a:t> to </a:t>
            </a:r>
            <a:r>
              <a:rPr lang="nb-NO" err="1"/>
              <a:t>the</a:t>
            </a:r>
            <a:r>
              <a:rPr lang="nb-NO"/>
              <a:t> right to </a:t>
            </a:r>
            <a:r>
              <a:rPr lang="nb-NO" err="1"/>
              <a:t>move</a:t>
            </a:r>
            <a:r>
              <a:rPr lang="nb-NO"/>
              <a:t> </a:t>
            </a:r>
            <a:r>
              <a:rPr lang="nb-NO" err="1"/>
              <a:t>further</a:t>
            </a:r>
            <a:r>
              <a:rPr lang="nb-NO"/>
              <a:t>. </a:t>
            </a:r>
            <a:endParaRPr lang="en-US"/>
          </a:p>
          <a:p>
            <a:pPr marL="0" indent="0">
              <a:buFont typeface="Arial"/>
              <a:buNone/>
            </a:pPr>
            <a:endParaRPr lang="nb-NO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4D9CD7C-F390-4891-B5EE-29607A1A19B8}"/>
              </a:ext>
            </a:extLst>
          </p:cNvPr>
          <p:cNvSpPr txBox="1">
            <a:spLocks/>
          </p:cNvSpPr>
          <p:nvPr/>
        </p:nvSpPr>
        <p:spPr>
          <a:xfrm>
            <a:off x="757805" y="1872723"/>
            <a:ext cx="7628389" cy="26734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err="1"/>
              <a:t>You'll</a:t>
            </a:r>
            <a:r>
              <a:rPr lang="nb-NO"/>
              <a:t> </a:t>
            </a:r>
            <a:r>
              <a:rPr lang="nb-NO" err="1"/>
              <a:t>get</a:t>
            </a:r>
            <a:r>
              <a:rPr lang="nb-NO"/>
              <a:t> a list </a:t>
            </a:r>
            <a:r>
              <a:rPr lang="nb-NO" err="1"/>
              <a:t>of</a:t>
            </a:r>
            <a:r>
              <a:rPr lang="nb-NO"/>
              <a:t> </a:t>
            </a:r>
            <a:r>
              <a:rPr lang="nb-NO" err="1"/>
              <a:t>results</a:t>
            </a:r>
            <a:r>
              <a:rPr lang="nb-NO"/>
              <a:t>:</a:t>
            </a:r>
          </a:p>
          <a:p>
            <a:pPr marL="0" indent="0">
              <a:buFont typeface="Arial"/>
              <a:buNone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9272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7570C-1EC2-4A30-A046-1E7A315EC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Search</a:t>
            </a:r>
            <a:r>
              <a:rPr lang="nb-NO"/>
              <a:t> – </a:t>
            </a:r>
            <a:r>
              <a:rPr lang="nb-NO" err="1"/>
              <a:t>advanced</a:t>
            </a:r>
            <a:r>
              <a:rPr lang="nb-NO"/>
              <a:t> </a:t>
            </a:r>
            <a:r>
              <a:rPr lang="nb-NO" err="1"/>
              <a:t>search</a:t>
            </a:r>
            <a:endParaRPr lang="en-US" err="1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80D17FA-6EEA-40E9-8210-09527B15BFEF}"/>
              </a:ext>
            </a:extLst>
          </p:cNvPr>
          <p:cNvSpPr txBox="1">
            <a:spLocks/>
          </p:cNvSpPr>
          <p:nvPr/>
        </p:nvSpPr>
        <p:spPr>
          <a:xfrm>
            <a:off x="457199" y="1031237"/>
            <a:ext cx="7881457" cy="42005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on</a:t>
            </a:r>
            <a:r>
              <a:rPr lang="nb-NO"/>
              <a:t> «Advanced </a:t>
            </a:r>
            <a:r>
              <a:rPr lang="nb-NO" err="1"/>
              <a:t>Search</a:t>
            </a:r>
            <a:r>
              <a:rPr lang="nb-NO"/>
              <a:t>» at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top</a:t>
            </a:r>
            <a:r>
              <a:rPr lang="nb-NO"/>
              <a:t> right </a:t>
            </a:r>
            <a:r>
              <a:rPr lang="nb-NO" err="1"/>
              <a:t>on</a:t>
            </a:r>
            <a:r>
              <a:rPr lang="nb-NO"/>
              <a:t> </a:t>
            </a:r>
            <a:r>
              <a:rPr lang="nb-NO" err="1"/>
              <a:t>the</a:t>
            </a:r>
            <a:r>
              <a:rPr lang="nb-NO"/>
              <a:t> front </a:t>
            </a:r>
            <a:r>
              <a:rPr lang="nb-NO" err="1"/>
              <a:t>page</a:t>
            </a:r>
            <a:r>
              <a:rPr lang="nb-NO"/>
              <a:t>. </a:t>
            </a:r>
            <a:r>
              <a:rPr lang="nb-NO" err="1"/>
              <a:t>You'll</a:t>
            </a:r>
            <a:r>
              <a:rPr lang="nb-NO"/>
              <a:t> </a:t>
            </a:r>
            <a:r>
              <a:rPr lang="nb-NO" err="1"/>
              <a:t>get</a:t>
            </a:r>
            <a:r>
              <a:rPr lang="nb-NO"/>
              <a:t> to </a:t>
            </a:r>
            <a:r>
              <a:rPr lang="nb-NO" err="1"/>
              <a:t>this</a:t>
            </a:r>
            <a:r>
              <a:rPr lang="nb-NO"/>
              <a:t> screen: 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E48BBD-A421-4BED-A671-4617A589BD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679" y="1731311"/>
            <a:ext cx="6753138" cy="409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670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7B44-D7A5-4F30-BE1F-0C7C54CFB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Search</a:t>
            </a:r>
            <a:r>
              <a:rPr lang="nb-NO"/>
              <a:t> – </a:t>
            </a:r>
            <a:r>
              <a:rPr lang="nb-NO" err="1"/>
              <a:t>timeline</a:t>
            </a:r>
            <a:r>
              <a:rPr lang="nb-NO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689C3-7D13-4442-8056-3407A0290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73427"/>
            <a:ext cx="8229600" cy="394646"/>
          </a:xfrm>
        </p:spPr>
        <p:txBody>
          <a:bodyPr vert="horz" lIns="91440" tIns="45720" rIns="91440" bIns="45720" rtlCol="0" anchor="t">
            <a:normAutofit fontScale="47500" lnSpcReduction="20000"/>
          </a:bodyPr>
          <a:lstStyle/>
          <a:p>
            <a:pPr marL="0" indent="0">
              <a:buNone/>
            </a:pPr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on</a:t>
            </a:r>
            <a:r>
              <a:rPr lang="nb-NO"/>
              <a:t> «Instruments» in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left</a:t>
            </a:r>
            <a:r>
              <a:rPr lang="nb-NO"/>
              <a:t> meny to </a:t>
            </a:r>
            <a:r>
              <a:rPr lang="nb-NO" err="1"/>
              <a:t>get</a:t>
            </a:r>
            <a:r>
              <a:rPr lang="nb-NO"/>
              <a:t> to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timeline</a:t>
            </a:r>
            <a:r>
              <a:rPr lang="nb-NO"/>
              <a:t>. </a:t>
            </a:r>
            <a:r>
              <a:rPr lang="nb-NO" err="1"/>
              <a:t>What</a:t>
            </a:r>
            <a:r>
              <a:rPr lang="nb-NO"/>
              <a:t> </a:t>
            </a:r>
            <a:r>
              <a:rPr lang="nb-NO" err="1"/>
              <a:t>you</a:t>
            </a:r>
            <a:r>
              <a:rPr lang="nb-NO"/>
              <a:t> </a:t>
            </a:r>
            <a:r>
              <a:rPr lang="nb-NO" err="1"/>
              <a:t>see</a:t>
            </a:r>
            <a:r>
              <a:rPr lang="nb-NO"/>
              <a:t> </a:t>
            </a:r>
            <a:r>
              <a:rPr lang="nb-NO" err="1"/>
              <a:t>here</a:t>
            </a:r>
            <a:r>
              <a:rPr lang="nb-NO"/>
              <a:t> is </a:t>
            </a:r>
            <a:r>
              <a:rPr lang="nb-NO" err="1"/>
              <a:t>decided</a:t>
            </a:r>
            <a:r>
              <a:rPr lang="nb-NO"/>
              <a:t> by </a:t>
            </a:r>
            <a:r>
              <a:rPr lang="nb-NO" err="1"/>
              <a:t>the</a:t>
            </a:r>
            <a:r>
              <a:rPr lang="nb-NO"/>
              <a:t> </a:t>
            </a:r>
            <a:r>
              <a:rPr lang="nb-NO" err="1"/>
              <a:t>top</a:t>
            </a:r>
            <a:r>
              <a:rPr lang="nb-NO"/>
              <a:t> filter «IKM – Film </a:t>
            </a:r>
            <a:r>
              <a:rPr lang="nb-NO" err="1"/>
              <a:t>production</a:t>
            </a:r>
            <a:r>
              <a:rPr lang="nb-NO"/>
              <a:t>». This </a:t>
            </a:r>
            <a:r>
              <a:rPr lang="nb-NO" err="1"/>
              <a:t>can</a:t>
            </a:r>
            <a:r>
              <a:rPr lang="nb-NO"/>
              <a:t> be </a:t>
            </a:r>
            <a:r>
              <a:rPr lang="nb-NO" err="1"/>
              <a:t>changed</a:t>
            </a:r>
            <a:r>
              <a:rPr lang="nb-NO"/>
              <a:t>.   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50B2E4-E9E9-4977-8535-48E8527C7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9429"/>
            <a:ext cx="9144000" cy="45624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282E01-5CB8-46E1-A3E0-3A4FE94934C9}"/>
              </a:ext>
            </a:extLst>
          </p:cNvPr>
          <p:cNvSpPr txBox="1"/>
          <p:nvPr/>
        </p:nvSpPr>
        <p:spPr>
          <a:xfrm>
            <a:off x="6760795" y="1942830"/>
            <a:ext cx="1296099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800" i="1">
                <a:solidFill>
                  <a:srgbClr val="FF0000"/>
                </a:solidFill>
              </a:rPr>
              <a:t>Open </a:t>
            </a:r>
            <a:r>
              <a:rPr lang="nb-NO" sz="800" i="1" err="1">
                <a:solidFill>
                  <a:srgbClr val="FF0000"/>
                </a:solidFill>
              </a:rPr>
              <a:t>the</a:t>
            </a:r>
            <a:r>
              <a:rPr lang="nb-NO" sz="800" i="1">
                <a:solidFill>
                  <a:srgbClr val="FF0000"/>
                </a:solidFill>
              </a:rPr>
              <a:t> filter to </a:t>
            </a:r>
            <a:r>
              <a:rPr lang="nb-NO" sz="800" i="1" err="1">
                <a:solidFill>
                  <a:srgbClr val="FF0000"/>
                </a:solidFill>
              </a:rPr>
              <a:t>narrow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youe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view</a:t>
            </a:r>
            <a:endParaRPr lang="en-US" err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F79C36-02FC-4CF6-9220-02A70379087C}"/>
              </a:ext>
            </a:extLst>
          </p:cNvPr>
          <p:cNvSpPr txBox="1"/>
          <p:nvPr/>
        </p:nvSpPr>
        <p:spPr>
          <a:xfrm>
            <a:off x="3891793" y="3174962"/>
            <a:ext cx="3020735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800" i="1" dirty="0" err="1">
                <a:solidFill>
                  <a:srgbClr val="FF0000"/>
                </a:solidFill>
              </a:rPr>
              <a:t>Click</a:t>
            </a:r>
            <a:r>
              <a:rPr lang="nb-NO" sz="800" i="1" dirty="0">
                <a:solidFill>
                  <a:srgbClr val="FF0000"/>
                </a:solidFill>
              </a:rPr>
              <a:t> </a:t>
            </a:r>
            <a:r>
              <a:rPr lang="nb-NO" sz="800" i="1" dirty="0" err="1">
                <a:solidFill>
                  <a:srgbClr val="FF0000"/>
                </a:solidFill>
              </a:rPr>
              <a:t>directly</a:t>
            </a:r>
            <a:r>
              <a:rPr lang="nb-NO" sz="800" i="1" dirty="0">
                <a:solidFill>
                  <a:srgbClr val="FF0000"/>
                </a:solidFill>
              </a:rPr>
              <a:t> in </a:t>
            </a:r>
            <a:r>
              <a:rPr lang="nb-NO" sz="800" i="1" dirty="0" err="1">
                <a:solidFill>
                  <a:srgbClr val="FF0000"/>
                </a:solidFill>
              </a:rPr>
              <a:t>the</a:t>
            </a:r>
            <a:r>
              <a:rPr lang="nb-NO" sz="800" i="1" dirty="0">
                <a:solidFill>
                  <a:srgbClr val="FF0000"/>
                </a:solidFill>
              </a:rPr>
              <a:t> </a:t>
            </a:r>
            <a:r>
              <a:rPr lang="nb-NO" sz="800" i="1" dirty="0" err="1">
                <a:solidFill>
                  <a:srgbClr val="FF0000"/>
                </a:solidFill>
              </a:rPr>
              <a:t>timeline</a:t>
            </a:r>
            <a:r>
              <a:rPr lang="nb-NO" sz="800" i="1" dirty="0">
                <a:solidFill>
                  <a:srgbClr val="FF0000"/>
                </a:solidFill>
              </a:rPr>
              <a:t> to </a:t>
            </a:r>
            <a:r>
              <a:rPr lang="nb-NO" sz="800" i="1" dirty="0" err="1">
                <a:solidFill>
                  <a:srgbClr val="FF0000"/>
                </a:solidFill>
              </a:rPr>
              <a:t>create</a:t>
            </a:r>
            <a:r>
              <a:rPr lang="nb-NO" sz="800" i="1" dirty="0">
                <a:solidFill>
                  <a:srgbClr val="FF0000"/>
                </a:solidFill>
              </a:rPr>
              <a:t> a booking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03A636-92BF-484E-B4C3-DC8EBC53EFA7}"/>
              </a:ext>
            </a:extLst>
          </p:cNvPr>
          <p:cNvSpPr txBox="1"/>
          <p:nvPr/>
        </p:nvSpPr>
        <p:spPr>
          <a:xfrm rot="5400000">
            <a:off x="2039223" y="4577606"/>
            <a:ext cx="3020735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800" i="1">
                <a:solidFill>
                  <a:srgbClr val="FF0000"/>
                </a:solidFill>
              </a:rPr>
              <a:t>"</a:t>
            </a:r>
            <a:r>
              <a:rPr lang="nb-NO" sz="800" i="1" err="1">
                <a:solidFill>
                  <a:srgbClr val="FF0000"/>
                </a:solidFill>
              </a:rPr>
              <a:t>Now</a:t>
            </a:r>
            <a:r>
              <a:rPr lang="nb-NO" sz="800" i="1">
                <a:solidFill>
                  <a:srgbClr val="FF0000"/>
                </a:solidFill>
              </a:rPr>
              <a:t> </a:t>
            </a:r>
            <a:r>
              <a:rPr lang="nb-NO" sz="800" i="1" err="1">
                <a:solidFill>
                  <a:srgbClr val="FF0000"/>
                </a:solidFill>
              </a:rPr>
              <a:t>ime</a:t>
            </a:r>
            <a:r>
              <a:rPr lang="nb-NO" sz="800" i="1">
                <a:solidFill>
                  <a:srgbClr val="FF0000"/>
                </a:solidFill>
              </a:rPr>
              <a:t>"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5826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NTNU FARGER UU">
      <a:dk1>
        <a:srgbClr val="000000"/>
      </a:dk1>
      <a:lt1>
        <a:srgbClr val="FFFFFF"/>
      </a:lt1>
      <a:dk2>
        <a:srgbClr val="014693"/>
      </a:dk2>
      <a:lt2>
        <a:srgbClr val="D6D7D6"/>
      </a:lt2>
      <a:accent1>
        <a:srgbClr val="B6C8E9"/>
      </a:accent1>
      <a:accent2>
        <a:srgbClr val="014693"/>
      </a:accent2>
      <a:accent3>
        <a:srgbClr val="BCD024"/>
      </a:accent3>
      <a:accent4>
        <a:srgbClr val="B01B81"/>
      </a:accent4>
      <a:accent5>
        <a:srgbClr val="F7D019"/>
      </a:accent5>
      <a:accent6>
        <a:srgbClr val="ED8013"/>
      </a:accent6>
      <a:hlink>
        <a:srgbClr val="3D2A68"/>
      </a:hlink>
      <a:folHlink>
        <a:srgbClr val="338C8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43B7B0"/>
        </a:solidFill>
        <a:ln>
          <a:noFill/>
        </a:ln>
        <a:effectLst>
          <a:outerShdw blurRad="114300" dist="12700" dir="5400000" rotWithShape="0">
            <a:srgbClr val="000000">
              <a:alpha val="35000"/>
            </a:srgb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tnu_blaa_stripe_bunn" id="{4B90BD4C-DE70-6D43-8D02-F37BE7851624}" vid="{EF34D3D8-002B-E042-A216-D5603915BD6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AD08809B3AD94DA88233C2455B1410" ma:contentTypeVersion="11" ma:contentTypeDescription="Create a new document." ma:contentTypeScope="" ma:versionID="1ca391ec40e761229070c04eface9ed5">
  <xsd:schema xmlns:xsd="http://www.w3.org/2001/XMLSchema" xmlns:xs="http://www.w3.org/2001/XMLSchema" xmlns:p="http://schemas.microsoft.com/office/2006/metadata/properties" xmlns:ns2="df76afdf-672a-48c1-ac2d-30bf68ba085e" xmlns:ns3="941cc1f0-ad56-4897-8b29-4f762a65ab5b" targetNamespace="http://schemas.microsoft.com/office/2006/metadata/properties" ma:root="true" ma:fieldsID="a5ba7cf6e3504d728feb80a4ddb13052" ns2:_="" ns3:_="">
    <xsd:import namespace="df76afdf-672a-48c1-ac2d-30bf68ba085e"/>
    <xsd:import namespace="941cc1f0-ad56-4897-8b29-4f762a65ab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76afdf-672a-48c1-ac2d-30bf68ba08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1cc1f0-ad56-4897-8b29-4f762a65ab5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F405BC5-7E2B-455C-918F-ED2FDC5AED2A}"/>
</file>

<file path=customXml/itemProps2.xml><?xml version="1.0" encoding="utf-8"?>
<ds:datastoreItem xmlns:ds="http://schemas.openxmlformats.org/officeDocument/2006/customXml" ds:itemID="{57114106-E148-4268-853A-741C5A362568}">
  <ds:schemaRefs>
    <ds:schemaRef ds:uri="http://purl.org/dc/elements/1.1/"/>
    <ds:schemaRef ds:uri="http://schemas.microsoft.com/office/2006/metadata/properties"/>
    <ds:schemaRef ds:uri="28dc8d1e-122a-41b3-9051-65959eb88ead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dcmitype/"/>
    <ds:schemaRef ds:uri="0aa9f18c-a2aa-4816-86e9-2ae059ff44cd"/>
    <ds:schemaRef ds:uri="8fa173cc-79de-4174-b43d-965d2e616734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0087E597-EA59-4A9C-9FFE-422BF961169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ntnu_blaa_stripe_bunn</Template>
  <TotalTime>0</TotalTime>
  <Words>890</Words>
  <Application>Microsoft Office PowerPoint</Application>
  <PresentationFormat>Skjermfremvisning (4:3)</PresentationFormat>
  <Paragraphs>86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17</vt:i4>
      </vt:variant>
    </vt:vector>
  </HeadingPairs>
  <TitlesOfParts>
    <vt:vector size="18" baseType="lpstr">
      <vt:lpstr>Office-tema</vt:lpstr>
      <vt:lpstr>How to get started as a user</vt:lpstr>
      <vt:lpstr>Content</vt:lpstr>
      <vt:lpstr>Login</vt:lpstr>
      <vt:lpstr>Login</vt:lpstr>
      <vt:lpstr>Login</vt:lpstr>
      <vt:lpstr>Am I added to a project?</vt:lpstr>
      <vt:lpstr>Search - general</vt:lpstr>
      <vt:lpstr>Search – advanced search</vt:lpstr>
      <vt:lpstr>Search – timeline </vt:lpstr>
      <vt:lpstr>Search - calendar</vt:lpstr>
      <vt:lpstr>Booking from calendar</vt:lpstr>
      <vt:lpstr>Booking – from timeline</vt:lpstr>
      <vt:lpstr>So far, so good!</vt:lpstr>
      <vt:lpstr>Requests</vt:lpstr>
      <vt:lpstr>Submitting a request</vt:lpstr>
      <vt:lpstr>Submitting a request</vt:lpstr>
      <vt:lpstr>Submitting a request</vt:lpstr>
    </vt:vector>
  </TitlesOfParts>
  <Company>NTNU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Hvordan sette opp prosjekt</dc:title>
  <dc:creator>Anne Margrethe Vik</dc:creator>
  <cp:lastModifiedBy>Anne Margrethe Vik</cp:lastModifiedBy>
  <cp:revision>9</cp:revision>
  <dcterms:created xsi:type="dcterms:W3CDTF">2020-10-02T11:52:16Z</dcterms:created>
  <dcterms:modified xsi:type="dcterms:W3CDTF">2021-04-29T07:53:04Z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0x01010096AD08809B3AD94DA88233C2455B1410</vt:lpwstr>
  </property>
  <property fmtid="{D5CDD505-2E9C-101B-9397-08002B2CF9AE}" pid="3" name="GtProjectServiceArea">
    <vt:lpwstr>14;#Forskning|70532b8a-5b6b-4660-be28-04121d36c473</vt:lpwstr>
  </property>
  <property fmtid="{D5CDD505-2E9C-101B-9397-08002B2CF9AE}" pid="4" name="GtProjectPhase">
    <vt:lpwstr>4;#Gjennomføre|99d7765a-c786-4792-a1a1-866ef0f982b9</vt:lpwstr>
  </property>
  <property fmtid="{D5CDD505-2E9C-101B-9397-08002B2CF9AE}" pid="5" name="GtProjectType">
    <vt:lpwstr>9;#Digitaliseringsprogram|79a265c0-2863-4d42-9bcd-b0da5d78c024</vt:lpwstr>
  </property>
  <property fmtid="{D5CDD505-2E9C-101B-9397-08002B2CF9AE}" pid="6" name="Order">
    <vt:r8>32800</vt:r8>
  </property>
  <property fmtid="{D5CDD505-2E9C-101B-9397-08002B2CF9AE}" pid="7" name="GtProjectFinanceName">
    <vt:lpwstr>Labstyring</vt:lpwstr>
  </property>
  <property fmtid="{D5CDD505-2E9C-101B-9397-08002B2CF9AE}" pid="8" name="xd_Signature">
    <vt:bool>false</vt:bool>
  </property>
  <property fmtid="{D5CDD505-2E9C-101B-9397-08002B2CF9AE}" pid="9" name="j275d73afd4d48babcc131526460d57b">
    <vt:lpwstr>Forskning|70532b8a-5b6b-4660-be28-04121d36c473</vt:lpwstr>
  </property>
  <property fmtid="{D5CDD505-2E9C-101B-9397-08002B2CF9AE}" pid="10" name="xd_ProgID">
    <vt:lpwstr/>
  </property>
  <property fmtid="{D5CDD505-2E9C-101B-9397-08002B2CF9AE}" pid="11" name="_SourceUrl">
    <vt:lpwstr/>
  </property>
  <property fmtid="{D5CDD505-2E9C-101B-9397-08002B2CF9AE}" pid="12" name="_SharedFileIndex">
    <vt:lpwstr/>
  </property>
  <property fmtid="{D5CDD505-2E9C-101B-9397-08002B2CF9AE}" pid="13" name="GtProjectNumber">
    <vt:lpwstr>O10143</vt:lpwstr>
  </property>
  <property fmtid="{D5CDD505-2E9C-101B-9397-08002B2CF9AE}" pid="14" name="ComplianceAssetId">
    <vt:lpwstr/>
  </property>
  <property fmtid="{D5CDD505-2E9C-101B-9397-08002B2CF9AE}" pid="15" name="TemplateUrl">
    <vt:lpwstr/>
  </property>
  <property fmtid="{D5CDD505-2E9C-101B-9397-08002B2CF9AE}" pid="16" name="ddb690447d2c486586ecb71413780409">
    <vt:lpwstr>Digitaliseringsprogram|79a265c0-2863-4d42-9bcd-b0da5d78c024</vt:lpwstr>
  </property>
  <property fmtid="{D5CDD505-2E9C-101B-9397-08002B2CF9AE}" pid="17" name="j25543a5815d485da9a5e0773ad762e9">
    <vt:lpwstr>Gjennomføre|99d7765a-c786-4792-a1a1-866ef0f982b9</vt:lpwstr>
  </property>
</Properties>
</file>